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4"/>
  </p:notesMasterIdLst>
  <p:sldIdLst>
    <p:sldId id="316" r:id="rId4"/>
    <p:sldId id="9735" r:id="rId5"/>
    <p:sldId id="9736" r:id="rId6"/>
    <p:sldId id="9737" r:id="rId7"/>
    <p:sldId id="9738" r:id="rId8"/>
    <p:sldId id="9748" r:id="rId9"/>
    <p:sldId id="9749" r:id="rId10"/>
    <p:sldId id="9750" r:id="rId11"/>
    <p:sldId id="9751" r:id="rId12"/>
    <p:sldId id="9739" r:id="rId13"/>
    <p:sldId id="9740" r:id="rId14"/>
    <p:sldId id="9741" r:id="rId15"/>
    <p:sldId id="9742" r:id="rId16"/>
    <p:sldId id="9752" r:id="rId17"/>
    <p:sldId id="9753" r:id="rId18"/>
    <p:sldId id="9743" r:id="rId19"/>
    <p:sldId id="9744" r:id="rId20"/>
    <p:sldId id="9745" r:id="rId21"/>
    <p:sldId id="9754" r:id="rId22"/>
    <p:sldId id="9755" r:id="rId23"/>
    <p:sldId id="9756" r:id="rId24"/>
    <p:sldId id="9746" r:id="rId25"/>
    <p:sldId id="9747" r:id="rId26"/>
    <p:sldId id="13455" r:id="rId27"/>
    <p:sldId id="15630" r:id="rId28"/>
    <p:sldId id="15631" r:id="rId29"/>
    <p:sldId id="15632" r:id="rId30"/>
    <p:sldId id="15633" r:id="rId31"/>
    <p:sldId id="15634" r:id="rId32"/>
    <p:sldId id="15635" r:id="rId33"/>
    <p:sldId id="15636" r:id="rId34"/>
    <p:sldId id="15637" r:id="rId35"/>
    <p:sldId id="15638" r:id="rId36"/>
    <p:sldId id="15640" r:id="rId37"/>
    <p:sldId id="15655" r:id="rId38"/>
    <p:sldId id="15674" r:id="rId39"/>
    <p:sldId id="15656" r:id="rId40"/>
    <p:sldId id="15657" r:id="rId41"/>
    <p:sldId id="15658" r:id="rId42"/>
    <p:sldId id="15659" r:id="rId43"/>
    <p:sldId id="15660" r:id="rId44"/>
    <p:sldId id="15661" r:id="rId45"/>
    <p:sldId id="15668" r:id="rId46"/>
    <p:sldId id="15669" r:id="rId47"/>
    <p:sldId id="15662" r:id="rId48"/>
    <p:sldId id="15663" r:id="rId49"/>
    <p:sldId id="15664" r:id="rId50"/>
    <p:sldId id="15665" r:id="rId51"/>
    <p:sldId id="15666" r:id="rId52"/>
    <p:sldId id="15667" r:id="rId53"/>
    <p:sldId id="15670" r:id="rId54"/>
    <p:sldId id="15671" r:id="rId55"/>
    <p:sldId id="15672" r:id="rId56"/>
    <p:sldId id="15673" r:id="rId57"/>
    <p:sldId id="15675" r:id="rId58"/>
    <p:sldId id="15676" r:id="rId59"/>
    <p:sldId id="15677" r:id="rId60"/>
    <p:sldId id="15678" r:id="rId61"/>
    <p:sldId id="15679" r:id="rId62"/>
    <p:sldId id="15680" r:id="rId63"/>
    <p:sldId id="15641" r:id="rId64"/>
    <p:sldId id="15642" r:id="rId65"/>
    <p:sldId id="15643" r:id="rId66"/>
    <p:sldId id="15681" r:id="rId67"/>
    <p:sldId id="15682" r:id="rId68"/>
    <p:sldId id="15644" r:id="rId69"/>
    <p:sldId id="15646" r:id="rId70"/>
    <p:sldId id="15645" r:id="rId71"/>
    <p:sldId id="15647" r:id="rId72"/>
    <p:sldId id="15648" r:id="rId73"/>
    <p:sldId id="15649" r:id="rId74"/>
    <p:sldId id="15650" r:id="rId75"/>
    <p:sldId id="15651" r:id="rId76"/>
    <p:sldId id="15652" r:id="rId77"/>
    <p:sldId id="15653" r:id="rId78"/>
    <p:sldId id="15654" r:id="rId79"/>
    <p:sldId id="15568" r:id="rId80"/>
    <p:sldId id="15569" r:id="rId81"/>
    <p:sldId id="15570" r:id="rId82"/>
    <p:sldId id="15571" r:id="rId83"/>
    <p:sldId id="15572" r:id="rId84"/>
    <p:sldId id="15573" r:id="rId85"/>
    <p:sldId id="15574" r:id="rId86"/>
    <p:sldId id="15032" r:id="rId87"/>
    <p:sldId id="15033" r:id="rId88"/>
    <p:sldId id="15027" r:id="rId89"/>
    <p:sldId id="15028" r:id="rId90"/>
    <p:sldId id="15029" r:id="rId91"/>
    <p:sldId id="15030" r:id="rId92"/>
    <p:sldId id="15011" r:id="rId93"/>
    <p:sldId id="15012" r:id="rId94"/>
    <p:sldId id="15015" r:id="rId95"/>
    <p:sldId id="15016" r:id="rId96"/>
    <p:sldId id="15034" r:id="rId97"/>
    <p:sldId id="15035" r:id="rId98"/>
    <p:sldId id="15019" r:id="rId99"/>
    <p:sldId id="15020" r:id="rId100"/>
    <p:sldId id="15023" r:id="rId101"/>
    <p:sldId id="15024" r:id="rId102"/>
    <p:sldId id="15036" r:id="rId103"/>
    <p:sldId id="15037" r:id="rId104"/>
    <p:sldId id="15038" r:id="rId105"/>
    <p:sldId id="15039" r:id="rId106"/>
    <p:sldId id="13533" r:id="rId107"/>
    <p:sldId id="15031" r:id="rId108"/>
    <p:sldId id="13888" r:id="rId109"/>
    <p:sldId id="13595" r:id="rId110"/>
    <p:sldId id="13596" r:id="rId111"/>
    <p:sldId id="13599" r:id="rId112"/>
    <p:sldId id="13598" r:id="rId113"/>
    <p:sldId id="13898" r:id="rId114"/>
    <p:sldId id="13600" r:id="rId115"/>
    <p:sldId id="13601" r:id="rId116"/>
    <p:sldId id="13899" r:id="rId117"/>
    <p:sldId id="13575" r:id="rId118"/>
    <p:sldId id="13530" r:id="rId119"/>
    <p:sldId id="13576" r:id="rId120"/>
    <p:sldId id="13577" r:id="rId121"/>
    <p:sldId id="13889" r:id="rId122"/>
    <p:sldId id="13890" r:id="rId123"/>
    <p:sldId id="13891" r:id="rId124"/>
    <p:sldId id="13892" r:id="rId125"/>
    <p:sldId id="13893" r:id="rId126"/>
    <p:sldId id="13894" r:id="rId127"/>
    <p:sldId id="13895" r:id="rId128"/>
    <p:sldId id="13896" r:id="rId129"/>
    <p:sldId id="13897" r:id="rId130"/>
    <p:sldId id="13621" r:id="rId131"/>
    <p:sldId id="13622" r:id="rId132"/>
    <p:sldId id="13623" r:id="rId133"/>
    <p:sldId id="13624" r:id="rId134"/>
    <p:sldId id="13625" r:id="rId135"/>
    <p:sldId id="13872" r:id="rId136"/>
    <p:sldId id="13873" r:id="rId137"/>
    <p:sldId id="13874" r:id="rId138"/>
    <p:sldId id="13875" r:id="rId139"/>
    <p:sldId id="13876" r:id="rId140"/>
    <p:sldId id="13877" r:id="rId141"/>
    <p:sldId id="13578" r:id="rId142"/>
    <p:sldId id="13579" r:id="rId143"/>
    <p:sldId id="13580" r:id="rId144"/>
    <p:sldId id="13593" r:id="rId145"/>
    <p:sldId id="13594" r:id="rId146"/>
    <p:sldId id="13585" r:id="rId147"/>
    <p:sldId id="13586" r:id="rId148"/>
    <p:sldId id="13587" r:id="rId149"/>
    <p:sldId id="13588" r:id="rId150"/>
    <p:sldId id="13589" r:id="rId151"/>
    <p:sldId id="13590" r:id="rId152"/>
    <p:sldId id="13581" r:id="rId153"/>
    <p:sldId id="13557" r:id="rId154"/>
    <p:sldId id="256" r:id="rId155"/>
    <p:sldId id="13535" r:id="rId156"/>
    <p:sldId id="13536" r:id="rId157"/>
    <p:sldId id="13537" r:id="rId158"/>
    <p:sldId id="13592" r:id="rId159"/>
    <p:sldId id="13539" r:id="rId160"/>
    <p:sldId id="13540" r:id="rId161"/>
    <p:sldId id="13542" r:id="rId162"/>
    <p:sldId id="13543" r:id="rId163"/>
    <p:sldId id="13544" r:id="rId164"/>
    <p:sldId id="13547" r:id="rId165"/>
    <p:sldId id="13548" r:id="rId166"/>
    <p:sldId id="13549" r:id="rId167"/>
    <p:sldId id="13550" r:id="rId168"/>
    <p:sldId id="13555" r:id="rId169"/>
    <p:sldId id="13556" r:id="rId170"/>
    <p:sldId id="13583" r:id="rId171"/>
    <p:sldId id="13584" r:id="rId172"/>
    <p:sldId id="13531" r:id="rId173"/>
    <p:sldId id="386" r:id="rId174"/>
    <p:sldId id="387" r:id="rId175"/>
    <p:sldId id="13520" r:id="rId176"/>
    <p:sldId id="13521" r:id="rId177"/>
    <p:sldId id="9817" r:id="rId178"/>
    <p:sldId id="257" r:id="rId179"/>
    <p:sldId id="258" r:id="rId180"/>
    <p:sldId id="259" r:id="rId181"/>
    <p:sldId id="260" r:id="rId182"/>
    <p:sldId id="13522" r:id="rId183"/>
    <p:sldId id="262" r:id="rId184"/>
    <p:sldId id="13523" r:id="rId185"/>
    <p:sldId id="9846" r:id="rId186"/>
    <p:sldId id="9847" r:id="rId187"/>
    <p:sldId id="9848" r:id="rId188"/>
    <p:sldId id="9849" r:id="rId189"/>
    <p:sldId id="9850" r:id="rId190"/>
    <p:sldId id="9851" r:id="rId191"/>
    <p:sldId id="9854" r:id="rId192"/>
    <p:sldId id="9855" r:id="rId193"/>
    <p:sldId id="13526" r:id="rId194"/>
    <p:sldId id="13527" r:id="rId195"/>
    <p:sldId id="355" r:id="rId196"/>
    <p:sldId id="418" r:id="rId197"/>
    <p:sldId id="417" r:id="rId198"/>
    <p:sldId id="285" r:id="rId199"/>
    <p:sldId id="423" r:id="rId200"/>
    <p:sldId id="356" r:id="rId201"/>
    <p:sldId id="419" r:id="rId202"/>
    <p:sldId id="422" r:id="rId203"/>
    <p:sldId id="286" r:id="rId204"/>
    <p:sldId id="335" r:id="rId205"/>
    <p:sldId id="424" r:id="rId206"/>
    <p:sldId id="425" r:id="rId207"/>
    <p:sldId id="438" r:id="rId208"/>
    <p:sldId id="439" r:id="rId209"/>
    <p:sldId id="379" r:id="rId210"/>
    <p:sldId id="440" r:id="rId211"/>
    <p:sldId id="441" r:id="rId212"/>
    <p:sldId id="464" r:id="rId213"/>
    <p:sldId id="396" r:id="rId214"/>
    <p:sldId id="463" r:id="rId215"/>
    <p:sldId id="483" r:id="rId216"/>
    <p:sldId id="13444" r:id="rId217"/>
    <p:sldId id="357" r:id="rId218"/>
    <p:sldId id="358" r:id="rId219"/>
    <p:sldId id="359" r:id="rId220"/>
    <p:sldId id="13473" r:id="rId221"/>
    <p:sldId id="13474" r:id="rId222"/>
    <p:sldId id="13475" r:id="rId223"/>
    <p:sldId id="13446" r:id="rId224"/>
    <p:sldId id="13479" r:id="rId225"/>
    <p:sldId id="13507" r:id="rId226"/>
    <p:sldId id="13480" r:id="rId227"/>
    <p:sldId id="13481" r:id="rId228"/>
    <p:sldId id="13482" r:id="rId229"/>
    <p:sldId id="388" r:id="rId230"/>
    <p:sldId id="13483" r:id="rId231"/>
    <p:sldId id="13484" r:id="rId232"/>
    <p:sldId id="13485" r:id="rId233"/>
    <p:sldId id="367" r:id="rId234"/>
    <p:sldId id="13500" r:id="rId235"/>
    <p:sldId id="13501" r:id="rId236"/>
    <p:sldId id="13502" r:id="rId237"/>
    <p:sldId id="13503" r:id="rId238"/>
    <p:sldId id="13504" r:id="rId239"/>
    <p:sldId id="13505" r:id="rId240"/>
    <p:sldId id="13508" r:id="rId241"/>
    <p:sldId id="13506" r:id="rId242"/>
    <p:sldId id="393" r:id="rId243"/>
    <p:sldId id="442" r:id="rId244"/>
    <p:sldId id="473" r:id="rId245"/>
    <p:sldId id="474" r:id="rId246"/>
    <p:sldId id="380" r:id="rId247"/>
    <p:sldId id="484" r:id="rId248"/>
    <p:sldId id="443" r:id="rId249"/>
    <p:sldId id="445" r:id="rId250"/>
    <p:sldId id="475" r:id="rId251"/>
    <p:sldId id="476" r:id="rId252"/>
    <p:sldId id="477" r:id="rId253"/>
    <p:sldId id="478" r:id="rId254"/>
    <p:sldId id="485" r:id="rId255"/>
    <p:sldId id="489" r:id="rId256"/>
    <p:sldId id="490" r:id="rId257"/>
    <p:sldId id="491" r:id="rId258"/>
    <p:sldId id="466" r:id="rId259"/>
    <p:sldId id="467" r:id="rId260"/>
    <p:sldId id="468" r:id="rId261"/>
    <p:sldId id="469" r:id="rId262"/>
    <p:sldId id="447" r:id="rId263"/>
    <p:sldId id="479" r:id="rId264"/>
    <p:sldId id="480" r:id="rId265"/>
    <p:sldId id="481" r:id="rId266"/>
    <p:sldId id="471" r:id="rId267"/>
    <p:sldId id="451" r:id="rId268"/>
    <p:sldId id="397" r:id="rId269"/>
    <p:sldId id="448" r:id="rId270"/>
    <p:sldId id="452" r:id="rId271"/>
    <p:sldId id="450" r:id="rId272"/>
    <p:sldId id="420" r:id="rId273"/>
    <p:sldId id="366" r:id="rId274"/>
    <p:sldId id="398" r:id="rId275"/>
    <p:sldId id="421" r:id="rId276"/>
    <p:sldId id="426" r:id="rId277"/>
    <p:sldId id="273" r:id="rId278"/>
    <p:sldId id="274" r:id="rId279"/>
    <p:sldId id="427" r:id="rId280"/>
    <p:sldId id="428" r:id="rId281"/>
    <p:sldId id="279" r:id="rId282"/>
    <p:sldId id="429" r:id="rId283"/>
    <p:sldId id="277" r:id="rId284"/>
    <p:sldId id="280" r:id="rId285"/>
    <p:sldId id="430" r:id="rId286"/>
    <p:sldId id="431" r:id="rId287"/>
    <p:sldId id="281" r:id="rId288"/>
    <p:sldId id="294" r:id="rId289"/>
    <p:sldId id="306" r:id="rId290"/>
    <p:sldId id="307" r:id="rId291"/>
    <p:sldId id="308" r:id="rId292"/>
    <p:sldId id="309" r:id="rId293"/>
    <p:sldId id="310" r:id="rId294"/>
    <p:sldId id="311" r:id="rId295"/>
    <p:sldId id="296" r:id="rId296"/>
    <p:sldId id="323" r:id="rId297"/>
    <p:sldId id="324" r:id="rId298"/>
    <p:sldId id="325" r:id="rId299"/>
    <p:sldId id="326" r:id="rId300"/>
    <p:sldId id="295" r:id="rId301"/>
    <p:sldId id="297" r:id="rId302"/>
    <p:sldId id="299" r:id="rId303"/>
    <p:sldId id="298" r:id="rId304"/>
    <p:sldId id="300" r:id="rId305"/>
    <p:sldId id="885" r:id="rId306"/>
    <p:sldId id="886" r:id="rId307"/>
    <p:sldId id="887" r:id="rId308"/>
    <p:sldId id="888" r:id="rId309"/>
    <p:sldId id="889" r:id="rId310"/>
    <p:sldId id="395" r:id="rId311"/>
    <p:sldId id="263" r:id="rId312"/>
    <p:sldId id="261" r:id="rId3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315" Type="http://schemas.openxmlformats.org/officeDocument/2006/relationships/presProps" Target="presProps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65" Type="http://schemas.openxmlformats.org/officeDocument/2006/relationships/slide" Target="slides/slide62.xml"/><Relationship Id="rId130" Type="http://schemas.openxmlformats.org/officeDocument/2006/relationships/slide" Target="slides/slide127.xml"/><Relationship Id="rId172" Type="http://schemas.openxmlformats.org/officeDocument/2006/relationships/slide" Target="slides/slide169.xml"/><Relationship Id="rId228" Type="http://schemas.openxmlformats.org/officeDocument/2006/relationships/slide" Target="slides/slide225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16" Type="http://schemas.openxmlformats.org/officeDocument/2006/relationships/viewProps" Target="viewProps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317" Type="http://schemas.openxmlformats.org/officeDocument/2006/relationships/theme" Target="theme/theme1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7" Type="http://schemas.openxmlformats.org/officeDocument/2006/relationships/slide" Target="slides/slide30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318" Type="http://schemas.openxmlformats.org/officeDocument/2006/relationships/tableStyles" Target="tableStyles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slide" Target="slides/slide306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slide" Target="slides/slide307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slide" Target="slides/slide308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312" Type="http://schemas.openxmlformats.org/officeDocument/2006/relationships/slide" Target="slides/slide309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302" Type="http://schemas.openxmlformats.org/officeDocument/2006/relationships/slide" Target="slides/slide299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313" Type="http://schemas.openxmlformats.org/officeDocument/2006/relationships/slide" Target="slides/slide310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303" Type="http://schemas.openxmlformats.org/officeDocument/2006/relationships/slide" Target="slides/slide300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314" Type="http://schemas.openxmlformats.org/officeDocument/2006/relationships/notesMaster" Target="notesMasters/notesMaster1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44" Type="http://schemas.openxmlformats.org/officeDocument/2006/relationships/slide" Target="slides/slide41.xml"/><Relationship Id="rId86" Type="http://schemas.openxmlformats.org/officeDocument/2006/relationships/slide" Target="slides/slide83.xml"/><Relationship Id="rId151" Type="http://schemas.openxmlformats.org/officeDocument/2006/relationships/slide" Target="slides/slide148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49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8134C-3141-4701-A7AA-67873FA7D4AC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D051-18E8-47C1-B14B-2A4C2F01EB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66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43AB-297A-F0A9-0AF3-CE5B0BC58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9C755CB-7C24-DE40-42F6-70F2D6435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6F4AFC-3657-D0B4-D48D-CB4CE1D9A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6E952B-1F4D-6A91-AC09-7C1D7AEA6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917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7244-2358-9647-775B-F059B74A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EE995DF-35AF-6693-0D0A-E102721C2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3ED0D75-50EB-2308-6145-25158FAEA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831F11-0A9C-AC25-C0A3-7FD172AB0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8948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0B69-49E2-876F-33E2-D47DDAE5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28D8E0B-7DA6-3A90-C380-BF514101B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0747F9-181B-01A3-78F5-8C8BE2666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024B88-5B6A-DA3F-151B-1D5C07708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117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E492F-6AA7-A38F-21DA-DD07C4E7E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84CEFF4-8D16-B2B7-19A7-3C37F09F1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C4C7CD-328F-0FB1-FC9D-D8E6B630F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060A8C-5B01-D94E-C80F-DA612E47A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22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16D8A-7A45-15C0-9EA6-36BB47384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2A42742-26EE-B28F-B082-2154A5BC2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752682F-A977-0A03-AF23-FE1B65D3C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EFC7DB-E7CA-EC6B-8835-92E3314C6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951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1414-7F56-DCF7-58D9-5250D21AB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7010BE1-E8AC-8354-C644-266FABADA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27B9E8-85D1-4EC8-5F3B-0B9AC9F9A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BF62F6-1072-E074-761B-0F7DDDDD7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481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2E80-07B4-349E-6439-6EC19708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4D817D-F379-1264-0114-1D27F20B3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39E5DD-F77C-CD45-7FAF-358493577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DA540A-9FE3-B07C-E4D9-A0B337BB7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6021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51F0-5B1E-7087-621C-0F8C9FAE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6FAB33-6580-42B2-0956-EF0D12E16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B8AAFAA-70A9-E448-1F97-6654ADB34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901FA0-38BC-8CFD-AF11-FA5EB7C13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912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F8EF4-FE8F-41B3-964B-E45AAD585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3443F1-8948-47EC-78E3-2FC8CB92B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63C1A8-D209-556F-5066-B3BD7D8D3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BEF72B-0BCB-9D81-4D74-B07B93F89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137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8C0E6-135F-DD9D-3E91-99EEF409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F3A7F2B-4E84-1415-0B8E-810AEF3A7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D66532-D98B-D4C0-3575-5464236C3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57C20C-EC0B-D394-1C62-5FBCA5FD1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54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>
            <a:extLst>
              <a:ext uri="{FF2B5EF4-FFF2-40B4-BE49-F238E27FC236}">
                <a16:creationId xmlns:a16="http://schemas.microsoft.com/office/drawing/2014/main" id="{9395245D-ED22-F060-DB3C-74BCFDEDA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>
            <a:extLst>
              <a:ext uri="{FF2B5EF4-FFF2-40B4-BE49-F238E27FC236}">
                <a16:creationId xmlns:a16="http://schemas.microsoft.com/office/drawing/2014/main" id="{F8562F65-2E0E-9C11-04B6-B79F58413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100" name="슬라이드 번호 개체 틀 3">
            <a:extLst>
              <a:ext uri="{FF2B5EF4-FFF2-40B4-BE49-F238E27FC236}">
                <a16:creationId xmlns:a16="http://schemas.microsoft.com/office/drawing/2014/main" id="{9A250D82-3EAB-DB3C-E343-22FE582B8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B21527B-AB69-4F1F-B75E-1B872C0F75E2}" type="slidenum">
              <a:rPr lang="ko-KR" altLang="en-US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312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934CC-9DBB-51C2-5AB4-1BC50C6F4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E2A42A-46BD-1971-E48C-4A1AA4B7F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6BB0BC2-C78E-6013-5E53-E8491D0E9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56FFE5-4B0A-686E-44DF-CF5C46F06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9654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93EC-F716-A317-CD74-96E07F13D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8CE0AC-C567-762C-85CF-3C273F17B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E93C5F-96F8-C666-4DC1-C8EFE44C2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7F4D2D-D208-705A-039E-ED476A0C3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090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6C23C-899F-815B-86B8-A5217AAB6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03C92C-5FC3-AC33-266B-BCBF3C05E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CB86BA-C351-E12A-1430-063D16053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E00138-A34B-3173-5957-32F629CB7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988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54352-D256-5ABC-F243-89B4D9E46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4CE30B-B4F4-8BEC-D77D-978F90F3E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11691B6-DBB4-D5E0-CEAC-80BBD2645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217FE0-85EC-3E56-FE05-CC782F6B4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683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F1583-F884-0AB4-03AA-D360B7237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480386-ED43-E369-DBB6-E18831F9C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45C939-4BE9-D3D8-A9B7-481428190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85A0A6-389B-FC86-16AD-38B00F196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612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7A59-6481-4BDB-29DF-EFDB59D7A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674B35-00A1-A4D7-6338-6E8949EDE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E25FEC-3EB1-1EE0-5A7C-8ACB844A0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55CCE5-7E89-A71A-9B3F-CD60797CF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269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529BC-E56C-5C03-1605-7103A0012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F6B00D-A661-2DCC-A250-6FE5DBCEE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198A1D-6ABC-B4E0-32B5-A5E211B5C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6B153D-7074-C8AF-BB1F-C76CCC626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211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BC580-4F79-C0EE-25FE-009B3516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A78261-094A-DEFF-806E-33E18F7D7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F5380D-276E-4D83-206E-676B7CE7A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44330E-7F84-DF29-7624-9231839B5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3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FDD3-C51A-BC6F-61D8-F0F0E996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7469F5-8D33-04C7-FEE3-981E3CA84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F45196-0002-2700-5125-8E67CD28B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D9BD8F-2265-45CD-3C6A-F40EEA300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488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5FDFE-3AEE-7C72-F7B5-C4A5AA690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14E987-BFC8-F681-8C1B-00A94E213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46B1F1-534E-BF23-3AF1-1D9475A06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97E27F-BEC4-5D57-FF44-B488005AD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95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DE73-B115-5D3D-76F0-C5E48BCA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>
            <a:extLst>
              <a:ext uri="{FF2B5EF4-FFF2-40B4-BE49-F238E27FC236}">
                <a16:creationId xmlns:a16="http://schemas.microsoft.com/office/drawing/2014/main" id="{58D7F103-E03F-2D52-2FE6-A658A2042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>
            <a:extLst>
              <a:ext uri="{FF2B5EF4-FFF2-40B4-BE49-F238E27FC236}">
                <a16:creationId xmlns:a16="http://schemas.microsoft.com/office/drawing/2014/main" id="{5E4CC71F-5FFF-4EAF-32EB-DB4E6303C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100" name="슬라이드 번호 개체 틀 3">
            <a:extLst>
              <a:ext uri="{FF2B5EF4-FFF2-40B4-BE49-F238E27FC236}">
                <a16:creationId xmlns:a16="http://schemas.microsoft.com/office/drawing/2014/main" id="{942B48D3-1009-6338-6368-2F10A898F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B21527B-AB69-4F1F-B75E-1B872C0F75E2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721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ADAEE-B8F7-45CC-2D8C-444D33834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582F8C-D9C3-75BC-4B50-EE8BD62DA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495D2B-CDBD-9A18-A171-75515CD84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E042BC-4469-2E5E-1829-6F007179A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704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CDFC2-CB4D-B6C7-9A23-51FA0D31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8CD91CA-D039-131F-3D30-6526B9E94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3546471-B116-B802-7DE7-8BD38E7A3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00286B-4384-0241-847F-6D98AD56E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167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0864C-DB6F-59F3-8B15-2E6246BE5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A7D78E3-8F5D-7096-C079-BA52ED735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0076A0F-489B-A694-EA83-CE1B4E387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9F6A91-17EC-7557-4856-F99ACF5CD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1653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09005-5998-F3EB-158B-510BE9AE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ADEBF6C-A9D6-7666-4B02-8E9BD6DAC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E04C35-0E09-A032-EAD8-DE2C259BD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74C514-7C22-54DF-2388-9BD43B9B3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028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D6FC-616B-9355-5C36-6DD906CF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ABA1BF-FB05-457E-E09C-8A16A238A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674403-5071-2056-C3E4-A4D5E0B76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D1E465-2973-4621-695E-7CAE26E3B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63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B342-15D3-95A7-1B95-5C8515497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3E5086C-C1DF-1E28-7757-E4253256C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D62A076-E119-B42F-BD5F-0D6D23374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B3671F-A5E6-6B77-FC93-93B664D47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301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92D0-4AA7-6D2D-E808-617FC78E6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74526C-43C7-7BE3-5032-D6462A812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8E7326-789A-EA52-016E-D6FFA0B6A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210926-86B1-5194-43B2-03766EA2D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735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F6C3C-E596-FDD3-2BF0-879A0216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BD7D32-0D70-5B56-2443-9A92A54E5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653F89-2A9A-F2A0-2B2E-A940DD69B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2056F4-1A07-5CDA-CD42-49EBEB722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5794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E3EEC-1DD7-8C46-DCC9-3598E5E8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9C32E9-90A6-F4C8-3D1A-81FEDD399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8F95B3-30FE-F39B-B782-737B0ACB4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2825BB-B558-26FA-D6DE-B8C4E25AA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590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A27A-9B69-0365-2010-1F5009980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9CDC1B-B3E0-36AC-51FD-5F6671B7E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5A3C0E-137E-D6A0-621F-02A805DB7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3D410A-D5C9-3207-C5B6-8CAFC4AA2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11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F8898-2CC1-9B9E-4CE1-CE4F077C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3C91AED-53F8-2EB3-B48F-69A897A28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25CF8-9A9A-2441-B95D-75F945C60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0CD2BC-97DF-4A26-2DA1-E425665EC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7008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A6A56-FA90-E197-008F-9F0754BB2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792980-65DA-B81A-CC82-657F4A93B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A5E50B-7EBA-0061-76D5-2740307A3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63F5A-9715-3C47-5BCB-EA8DBFD20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09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E2DC3-79BF-7E17-F524-25EA44C2D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BE09440-1A70-CD69-E5D7-403637E95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2492DEB-7231-42B8-289B-27F6EE1B8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E026B6-40E3-3560-8B4C-9D16C2F08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4441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12D0-D3F4-68C5-E9DD-3EB0A4AB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B1DC986-532D-3AD9-7DE9-B1175A332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C2986F-98B8-E208-6DF4-A26924F34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861994-AD23-4926-EC30-E7FD7CAB61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6750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B8AB-0B35-D12E-DC49-2EE55B27B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215FDC7-5A32-1A4A-D608-FC39CEDD0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EBFDB4-2477-B05B-EEA6-C312B2188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44C5EA-2D7C-E012-9963-B239C94AA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029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1819C-02C1-770D-CCFA-3E10B5B69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AF22A8-2931-DC9A-6CCA-010631B08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4EC707-92DC-6098-A5D7-F1F4F6BB8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E22595-3374-CB65-422B-A82D830FE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8858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3F751-6A31-FD92-1E4F-6A651B8F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6B7064-555C-81B9-7D29-CCFA36DF5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7E3A1A-5AAF-1D55-AFDF-3B33709BB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7BF109-1A11-03D3-1F72-0B6AD1089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499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7141-10E9-1C63-47C2-3C3924E73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003310-36C1-64C2-3E0E-00BB3CA3E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660A7F9-9994-4542-F16B-505E321A2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C7454B-5941-AF8E-4286-01907F732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21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BA130-9F53-6879-6A57-EF2BA08F5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3380A3F-452C-A822-A7E9-B4E1F9817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666AAC-689A-CED6-B27E-E7141C322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BA1A86-386E-CB23-5821-792F437AA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341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C48EE-9CAD-CFF7-56A5-1212CC69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A33D8B-8C55-4DC8-3B2C-EFDF661CD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1CFFDBE-C6D6-49F9-D853-339BF5E39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13D980-812A-4E76-D1B8-07067EDB7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7953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99CA-C7A1-4ED7-5B2D-40903318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99FE47-73B8-15E9-8D1A-AF0EA8552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2B2CB6-F50A-9FF1-DEC0-0226C4BDE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E38F24-649E-7017-D4C6-AAD015E97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73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0EE4-CFFA-9504-91BE-8CE803CF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63C2B4-5CDD-64A2-169B-C0B1AA557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E94976-8E31-E2E3-3C9F-5BC0F2AF1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DC04CA-8FA5-51B3-FBDD-24E21B80E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2489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CD9C-5D90-85E3-5C31-D32C77A57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2B11FD-0254-D23B-8769-B68AE38A5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3921465-74A3-8747-6FD3-EFCADACDD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906CBE5-0F80-4C01-0C19-773937D21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170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B9824-331A-E947-F832-9FB0A7430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1117AA-27B6-B2A2-9E54-4155DF48C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A8A22F9-42FE-3F5C-193F-CB061EDF4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40BA44-AB8C-C474-BBB0-6AF1FAC1B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1593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78463-110F-6388-068C-DC9ACC59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906B6EC-D843-822A-90E6-99BFF073C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5F645F-D2C7-AA2A-589D-4834DF925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0C9BF2-DF83-CA15-4895-0C379E08E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688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98993-A1FA-AC29-64FF-A0AC9400B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B6AAD7-6806-949E-7118-6A50C196B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CF10D9-DB34-49D0-DFED-68CECD8B6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6A7514-CBD1-1A28-8624-4EDF79D56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8481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C93C-0E30-9597-D7B1-46904AAD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9253F3-D8F1-6465-BEC8-D8BAD49A4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027D1A-D5D9-5D92-ECBE-2F0FCD3E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8B18AB-F225-7160-A5D2-6B7376717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085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39BBD-DA2A-64DF-AF74-3332D086F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C45A827-7967-2455-01DB-4D8AD2358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EF2E3A-4B6E-0F74-9A46-6273264E7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5717AA-10BB-683E-D30B-2AADA2C9A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6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DCD1-A521-C033-D03C-9D0DF306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DA944B6-88D1-BE79-963B-3A0F666FC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DFC583-6F02-07CA-D6C4-575DC6123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02ADBB-5401-4F99-7FAF-9898444F4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3774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A298-9558-0C33-76B4-078FD61C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419B27-B366-4690-700A-B159CC3D0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99D5F6-DFE8-58DC-17C8-CAF5C7446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9D59990-467A-ABAC-A3BF-078A94BAC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6089-A76F-B77E-13F2-7905C7509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27B480-B61C-E42C-F641-642B8DDD6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682F544-0865-F6B6-0B97-8A845A3F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2534D86-CE3B-CF2E-56CD-B10F36294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20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D1A37-1AB8-59F4-375A-C728D8B2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BB6872-EA92-8D22-C44C-6DD88C536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972CC0B-2288-E0C5-6956-FE9E89DA2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419D6E-97FA-5DA6-4E64-4875153B3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93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F50484-4286-85D9-3A9C-E84D10A3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7F0A2C2-3D42-B2EC-5DB6-8368354B2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628EA9-5A43-BF5B-ABAC-F23A847F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8E4F6-DB4F-13DA-6C9B-37E6FB83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D2EBEF-AB7C-14FB-3D23-CFA2D321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1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470A1F-E66C-FBE6-90AA-C422111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AB1826-76B0-7CAC-2831-F6D8F2DB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611121-8EFC-0CBB-1175-2762ABF0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0DC7BA-E300-6F2F-2539-A3C342DC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80E150-DCC8-4FC9-76F5-51D4D6FA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55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FA00BC3-ACD8-890D-0790-4638E3A42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9B5014-B739-A503-AF40-D5AE90FB8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99B13B-00AF-FF46-B226-E54508B3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55A276-7053-1C20-53BC-1BF8CF7F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FBF1E2-9774-E8F1-6D39-6D638042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22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E519-4E3F-483C-8C00-7697E0FFE6E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7F38-84AD-437C-8AED-D19A6A559AF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3D34B-8D92-4ED5-915D-BB584F7500C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26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E7D7-3D5B-44BF-9ED7-D19597438CC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BF790-556A-4E2C-87D1-E9BAC3B44E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39FC9-DCEE-4586-8162-B56674A878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0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3193-5C24-403A-BC2E-BFEAFD01F7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2E88D-7FDB-4FD3-A9AF-2868362796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13E4C-9162-0633-90FF-699B2979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C1C80C-F18C-3BB3-2D77-B426FAB1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D9E964-8F3A-EF71-E923-52DE8941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BD0915-3D69-B2C0-D16A-C0B6E4D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A5287E-A233-E4CC-7FA6-FC416FD3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04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7972F-C3C3-4ABE-B30E-E70A8597C81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2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75B7-4893-4687-998A-DA84D51519E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02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33B4-1F4A-4373-A5A2-BEED33CB96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40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310C3-E8BD-4C34-A19E-67733C39D7C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0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4890-C957-4BC5-9BDD-D407FEA9720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7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B895-D420-41E6-A7A5-F278CAB1B24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66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6A0BC-DC01-43CD-8A3C-C9A98682BA3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2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989AA-A418-4EE1-BB2E-C764129188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C0BB-4749-4CF9-8366-175095D2F2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16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1D6B-6C08-4500-BE12-7E67704EC4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5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DF5C50-46BE-9137-E20A-2EF9DEA5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31A630-2528-EB22-0003-DDA48CB1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631190-FE1A-A736-FC2D-B5E68BDC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F7E489-CBFE-A4EF-CA4F-64EBF4C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F2DC0-EB65-8B72-6491-AB71699D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976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3F37-8B83-49FE-9721-592F2458F1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55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3E239-5462-4C27-B6E6-99F6482A788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13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533B4-6DA6-4907-8366-CAFFDCE55F1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3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A5D72-9B3E-4129-A4D0-3BC1EE52068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BA2D45-258D-D702-8001-F7DE9D36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D882AD-A7C3-EC43-AFC4-F4794B907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1BB5D6-AF83-ED30-AC96-C6E2CF63B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38E93FF-B338-53B1-D105-334AB157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0252BA6-8C4A-EDF4-8DC0-5E58BEE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77AAAD-6053-B8D9-5F4A-055B6A6D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0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431B1-848A-1183-8CB7-DF443DDD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F27FBB-8AB2-720E-DB65-202B823CB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ACAC67-77AC-1F04-5157-984124FDA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66DCF1C-E2EE-2278-1891-730446E41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ED75359-00AE-B156-C9F5-C783D6951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E73614-5FB5-827A-8FAD-82A1E40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151AD9-2495-9D82-8022-4C6018CD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69A01A4-C411-4177-ECA9-E33FA83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40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EC45B-51FF-EA60-E468-613FB193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C2DC5C0-5246-B4BE-C6BC-8E492AD5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212A094-5211-F7C2-EA3E-7F6342A1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B7593D-7757-DF66-663D-2B183E1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4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45DDC30-0CDB-E9FF-7481-0B01CF19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DEEFC79-3593-262E-FB2C-5633F77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070418-AD85-766A-7DD3-32DC83E7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7C7CE-4539-B671-9182-43641679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90834E-49F8-88F2-0A51-6F434A77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42A122-F35E-4CCD-AA10-486EFADBF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5F138A-85AC-7B38-581F-18912D59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6A1E2A-BAA0-50C8-2332-7C78E2F7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D5D2A2-6D5C-5EB2-BFB9-AAEFCDA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9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0B6AC5-6C51-134F-A5D5-478DACD2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7C9CA02-B17C-5370-6C90-D17CEA1F9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62B0D9-E54B-CA27-69BA-322C857C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9C244C-3C04-9FBF-5897-264B6FEE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78FD14-02F0-668F-880E-684EB61E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1F6880-BB52-666F-B0AC-D66108A9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24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3A7409-84D1-205E-389D-B68CFD87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FFA35F-AA1D-C1D8-CA68-1B4E24D7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50FC26-E984-A887-458C-2E679D1F8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CC60E-B2C6-4204-B3AB-5FA1792910E0}" type="datetimeFigureOut">
              <a:rPr lang="ko-KR" altLang="en-US" smtClean="0"/>
              <a:t>2026-07-12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A140B-5820-631D-B2D1-30BCFD48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9D3C3B-944C-5165-EDB2-49B76F382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7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8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302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3D0D0-760C-4D00-B292-BEC9DA9ECB53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17F806-903F-4D5F-83E9-6AEB8159AFDD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fontAlgn="base" latinLnBrk="1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fontAlgn="base" latinLnBrk="1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fontAlgn="base" latinLnBrk="1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2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2.png"/><Relationship Id="rId9" Type="http://schemas.openxmlformats.org/officeDocument/2006/relationships/slide" Target="slide96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4.png"/><Relationship Id="rId9" Type="http://schemas.openxmlformats.org/officeDocument/2006/relationships/slide" Target="slide9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2.png"/><Relationship Id="rId9" Type="http://schemas.openxmlformats.org/officeDocument/2006/relationships/slide" Target="slide96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4.png"/><Relationship Id="rId9" Type="http://schemas.openxmlformats.org/officeDocument/2006/relationships/slide" Target="slide9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31.xml"/><Relationship Id="rId4" Type="http://schemas.openxmlformats.org/officeDocument/2006/relationships/slide" Target="slide12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81.png"/><Relationship Id="rId3" Type="http://schemas.openxmlformats.org/officeDocument/2006/relationships/image" Target="../media/image70.png"/><Relationship Id="rId21" Type="http://schemas.openxmlformats.org/officeDocument/2006/relationships/image" Target="../media/image83.png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image" Target="../media/image48.png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58.png"/><Relationship Id="rId5" Type="http://schemas.openxmlformats.org/officeDocument/2006/relationships/image" Target="../media/image72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19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56.png"/><Relationship Id="rId14" Type="http://schemas.openxmlformats.org/officeDocument/2006/relationships/image" Target="../media/image77.png"/><Relationship Id="rId22" Type="http://schemas.openxmlformats.org/officeDocument/2006/relationships/image" Target="../media/image84.png"/></Relationships>
</file>

<file path=ppt/slides/_rels/slide1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" Type="http://schemas.openxmlformats.org/officeDocument/2006/relationships/image" Target="../media/image49.png"/><Relationship Id="rId21" Type="http://schemas.openxmlformats.org/officeDocument/2006/relationships/image" Target="../media/image99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2" Type="http://schemas.openxmlformats.org/officeDocument/2006/relationships/image" Target="../media/image48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8" Type="http://schemas.openxmlformats.org/officeDocument/2006/relationships/image" Target="../media/image54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49.png"/><Relationship Id="rId7" Type="http://schemas.openxmlformats.org/officeDocument/2006/relationships/image" Target="../media/image87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48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03.png"/><Relationship Id="rId5" Type="http://schemas.openxmlformats.org/officeDocument/2006/relationships/image" Target="../media/image85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50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06.xml"/><Relationship Id="rId4" Type="http://schemas.openxmlformats.org/officeDocument/2006/relationships/slide" Target="slide30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06.xml"/><Relationship Id="rId4" Type="http://schemas.openxmlformats.org/officeDocument/2006/relationships/slide" Target="slide303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06.xml"/><Relationship Id="rId4" Type="http://schemas.openxmlformats.org/officeDocument/2006/relationships/slide" Target="slide303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06.xml"/><Relationship Id="rId4" Type="http://schemas.openxmlformats.org/officeDocument/2006/relationships/slide" Target="slide303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306.xml"/><Relationship Id="rId4" Type="http://schemas.openxmlformats.org/officeDocument/2006/relationships/slide" Target="slide303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80.xml"/><Relationship Id="rId4" Type="http://schemas.openxmlformats.org/officeDocument/2006/relationships/slide" Target="slide7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2.png"/><Relationship Id="rId9" Type="http://schemas.openxmlformats.org/officeDocument/2006/relationships/slide" Target="slide9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4.png"/><Relationship Id="rId9" Type="http://schemas.openxmlformats.org/officeDocument/2006/relationships/slide" Target="slide9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2.png"/><Relationship Id="rId9" Type="http://schemas.openxmlformats.org/officeDocument/2006/relationships/slide" Target="slide9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4.png"/><Relationship Id="rId9" Type="http://schemas.openxmlformats.org/officeDocument/2006/relationships/slide" Target="slide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5.png"/><Relationship Id="rId9" Type="http://schemas.openxmlformats.org/officeDocument/2006/relationships/slide" Target="slide9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6.png"/><Relationship Id="rId9" Type="http://schemas.openxmlformats.org/officeDocument/2006/relationships/slide" Target="slide9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7.png"/><Relationship Id="rId9" Type="http://schemas.openxmlformats.org/officeDocument/2006/relationships/slide" Target="slide96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8.png"/><Relationship Id="rId9" Type="http://schemas.openxmlformats.org/officeDocument/2006/relationships/slide" Target="slide9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2.png"/><Relationship Id="rId9" Type="http://schemas.openxmlformats.org/officeDocument/2006/relationships/slide" Target="slide96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4.png"/><Relationship Id="rId9" Type="http://schemas.openxmlformats.org/officeDocument/2006/relationships/slide" Target="slide9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29.png"/><Relationship Id="rId9" Type="http://schemas.openxmlformats.org/officeDocument/2006/relationships/slide" Target="slide96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30.png"/><Relationship Id="rId9" Type="http://schemas.openxmlformats.org/officeDocument/2006/relationships/slide" Target="slide9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31.png"/><Relationship Id="rId9" Type="http://schemas.openxmlformats.org/officeDocument/2006/relationships/slide" Target="slide9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microsoft.com/office/2007/relationships/hdphoto" Target="../media/hdphoto1.wdp"/><Relationship Id="rId7" Type="http://schemas.openxmlformats.org/officeDocument/2006/relationships/slide" Target="slide9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openxmlformats.org/officeDocument/2006/relationships/slide" Target="slide90.xml"/><Relationship Id="rId4" Type="http://schemas.openxmlformats.org/officeDocument/2006/relationships/image" Target="../media/image32.png"/><Relationship Id="rId9" Type="http://schemas.openxmlformats.org/officeDocument/2006/relationships/slide" Target="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ADED4FC-CF44-47EC-FF57-13BEC1BD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F3417C9-43DC-BA89-07F4-2F2B54B28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175D785-A469-C517-5DE4-0ABFAD49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E0C8F-CFB4-957A-38DA-16C0D505DE4D}"/>
              </a:ext>
            </a:extLst>
          </p:cNvPr>
          <p:cNvSpPr txBox="1"/>
          <p:nvPr/>
        </p:nvSpPr>
        <p:spPr>
          <a:xfrm>
            <a:off x="303302" y="4766636"/>
            <a:ext cx="10793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2026. 7. 12 </a:t>
            </a:r>
            <a:r>
              <a:rPr lang="ko-KR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 찬양</a:t>
            </a:r>
            <a:endParaRPr lang="en-US" altLang="ko-KR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선하심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오라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우리가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자비가 내려와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 품에</a:t>
            </a:r>
            <a:endParaRPr lang="en-US" altLang="ko-KR" sz="2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E0A9CB-6B46-CC57-54A1-A2A47440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28" r="9343"/>
          <a:stretch/>
        </p:blipFill>
        <p:spPr>
          <a:xfrm>
            <a:off x="-478435" y="4202423"/>
            <a:ext cx="2967998" cy="2384644"/>
          </a:xfrm>
          <a:prstGeom prst="rect">
            <a:avLst/>
          </a:prstGeom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DF78DA65-6EE8-F1EA-F3F0-24D2D596AF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3" y="-148044"/>
            <a:ext cx="11696149" cy="57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F6B91D1-04C2-FBBF-341F-FB25B9456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73E15F8-7BDC-B47F-5A68-5D113571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1FDD44E-C112-BA94-E52F-0BA07E6B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49C628-CF3C-3A26-9E36-4CE49DD7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4538649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ECC27-F520-24B9-CF8C-CD623F1C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EC03FE-36AC-7C19-77F2-BB70C4CCD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A72D9678-A86F-0AB1-5735-37167AD9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9C0E3DBC-7776-F21F-C50E-2200D45D3983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463767FD-7BD0-3E38-E556-C4FD8B8A8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D7680AC-0B1B-237D-816B-ADCC2B61B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3F3E51F3-7EF4-5F2D-DBBD-6BBF3FAF43E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DC4C95-8778-BEBE-F654-AAB8CC2A6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D0606E1B-A505-A158-57CC-A4B1A35B3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63CC103C-95F1-6C3C-5108-65E6124742CF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8E997A28-5308-B191-DC5F-598B4C1AF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703F070-6127-2571-283A-EA45FA4FC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E24D83EE-4975-2E25-1124-3537C273A98C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86696ECD-C5DE-0BEB-ACE4-E5D334CC5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B4BC5D-4C4A-B684-E773-8F23FE520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7999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0DA01-F04E-A11B-2B34-0C022CC7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C36635-1C6F-D4A3-AA0F-96A89DF31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4DAED4BB-561F-16DC-CBC1-3319A2AB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79890CD3-B27A-2BBD-D782-B79AB18BFEE1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6D7A60A-4DE5-5C52-72CF-796C5DB1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8202C09B-B756-FBA9-46E1-8940DE7B0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2ED8E978-5CD1-14C2-29E2-B722DF995C1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0723BBA-6880-2960-8754-43387DCA3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D93CB25F-1DC9-0641-339F-2DEA52331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12D7B82F-E7CD-9A09-98A8-EB6986AEC48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7859011-D143-5805-8689-3D9E3BEA3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CB9D4DA-1412-B1F8-6EF1-76DB2381A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9DD22566-0BDD-B8BF-2C5A-69673B6121C6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2AF83FBC-74EC-090B-A6AE-9B9D7AFC5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8C55127-392C-FCC1-053E-91F3FE612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4310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C007-0742-8648-DF38-CC971155D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FE8FC5-1115-70BA-F58C-3EBA4BCCC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25A078B5-6AAE-6D02-67F6-BA0076EC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C5E2C0F4-66D3-0521-B60E-E77D630EDADF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E55F7FA-C520-AE4F-69BF-BB283F0D9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A7C11C9-5C70-C092-B37B-9EEE4C7F8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C1E347F4-8E29-BB20-B927-36DA958BF75A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8F12E52-240A-DA5A-4900-EB6248C69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43DF3D87-1FC6-417D-59B7-023E8038D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E02D3B05-50B9-0FB7-F31A-E39B2F17EF87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560FE005-0B9B-90F1-1A1C-EA1ECBA4E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7548F72-8E03-EDCF-9622-61E7E03E0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9438FC79-2984-5DE1-F2A6-1A9F2B8487C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60475B16-336C-FE86-8378-3A5CF99D8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E1E3C6-31EF-C87F-F698-92A07F97E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685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FB92-E526-1F27-080F-CD0293E9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1718F0-6392-289A-D547-5B0108C99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DDFEA31A-7894-33EB-2265-A145C753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90E61110-026D-EDE2-3BE5-33CA041877EE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7F020A41-CE87-C15C-2B0A-8D574F119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F406AAB2-DF33-E453-AAF6-14B61004B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F7F46E31-68C9-8E01-E0EF-4C5FFBAB01D6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05A7C73-08C6-8739-8203-45C25075C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A64F37A-C685-4C50-B2AD-51BD6880C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DF6B066E-5D2E-45F7-2223-FB4603290E15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BDACEF4-EA60-3B3B-AD66-BAB740A80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00F96C2-4BBD-B7C9-8D61-9438DA466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2D90D1D-2FB8-D85D-3E81-15771CED8DA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9CBAEF40-93F0-D96A-6829-C72B89DFF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ECE98DD-F206-9288-CC4B-584B9DD59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8444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7197-9EB3-BD76-3B47-01453E80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A7E82D-5A61-4374-92B0-98D25183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42B26D-443E-D783-E153-92A2D263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0C3BB-274D-30E6-E60A-111F20A797E6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7B364-15EB-A59A-FE8C-823C7366A736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89849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821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40D3-99E2-5C3C-E577-0EB3BB0C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9A9C03-10D0-DDC1-198F-C1D57F9F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190E87-17C2-9537-CFA7-FB6DC9A9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3B574-77E2-FA80-14FB-7EF4CD7D9073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26ACF-A754-CB85-A083-CD2C928C307E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866716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7E9F-53B0-61BF-2DB6-2B56D9C5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51A9C6-18E9-309F-84E8-C77FE263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7A9E10-7727-1647-00D3-EFB210F8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1B828-408D-1EC9-C887-84CC446CA807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BA314-ACD0-4A03-AE95-974903AADE3F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623851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FE15-A303-A4C3-23DE-8DF7A77C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D84D20-D4FB-0B0C-753B-29464F3B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ACB6DB-A73C-9F99-86C0-E40555E1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8ACDF-8949-D098-2623-3D8197AA4685}"/>
              </a:ext>
            </a:extLst>
          </p:cNvPr>
          <p:cNvSpPr txBox="1"/>
          <p:nvPr/>
        </p:nvSpPr>
        <p:spPr>
          <a:xfrm>
            <a:off x="783140" y="470523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험한 십자가 위에 달려 돌아가신 주 다시 살아 나셨네 기쁘다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죄인 구원하실 때 어서 주께 나아와 크신 은혜 구하라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구하라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CBC4-7EA3-1A72-3DF1-CF32F0C2A48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271761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67F2F-8AF2-029D-2A40-AB86B40E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34B24-95C2-37AC-EF84-4B95C16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048FB-438F-4BCE-7E59-E9C83DA9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E7AEF-825D-1D9C-3481-785345C9120F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339D1-5EA9-125C-F090-A4EE9C065D83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3424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9456541E-EC5A-701F-C73A-24BB09205AB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CCED6A7-464C-EF06-4B22-DCF1326C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4B496CE-BCE7-D37B-5257-4DBBA7358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DEFFF70-831E-6511-8305-DDC2FD31B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2A8ACE4-FB87-8083-D67D-1E1095E0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85A069F-6C91-F684-F5FE-73C200962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0548" y="3295710"/>
            <a:ext cx="2714291" cy="28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04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DA8C-7F9D-ECCE-292B-4A6F2F7E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E0A94-F1B0-00AA-3853-04261803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5BA026-A86A-C850-DFFD-A86288F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CADDF-AFB3-19E3-F5FC-23562063BBED}"/>
              </a:ext>
            </a:extLst>
          </p:cNvPr>
          <p:cNvSpPr txBox="1"/>
          <p:nvPr/>
        </p:nvSpPr>
        <p:spPr>
          <a:xfrm>
            <a:off x="763524" y="4699620"/>
            <a:ext cx="1125607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귀한 말씀에 영원 생명 있나니 주님 너를 용서해 주신다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주가 부르실 때에 힘과 정성 다하여 주의 은혜 받으라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받으라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ko-KR" altLang="en-US" sz="3600" b="1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6EC2-A488-1930-A39C-E7193628CDF4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601185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F342-BDFF-A5DF-1234-7AE44D58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E54693-7499-7890-1ED7-62B54456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5C0DD-2C27-E43A-DBE6-3788F1C5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EED1F-6F36-C01E-53D7-558BEE5C67D1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374E4-5EFA-217A-E241-F864B340D651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813644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B23F-2B85-22CE-CF8B-662AECC9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06A30D-4552-99B0-78E1-2650D64D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98139D-3E78-D782-C813-0B0B7FDD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AB53-B86F-DB19-D6D9-4DA9358D028A}"/>
              </a:ext>
            </a:extLst>
          </p:cNvPr>
          <p:cNvSpPr txBox="1"/>
          <p:nvPr/>
        </p:nvSpPr>
        <p:spPr>
          <a:xfrm>
            <a:off x="726579" y="4884348"/>
            <a:ext cx="11256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en-US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세월 빨리 흐르고 세상 친구 가는데 너의 영혼 오늘 밤 떠나도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구원 받으면 천국에서 영원히 주와 함께 살리라 </a:t>
            </a:r>
            <a:r>
              <a:rPr lang="ko-KR" altLang="en-US" sz="3600" b="1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살리라</a:t>
            </a:r>
            <a:endParaRPr lang="en-US" altLang="ko-KR" sz="3600" b="1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93A55-746A-EF54-06C1-D75D68B706D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349479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06D5-6373-8A8A-FB1B-240AD932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8655D5-F15C-C420-E2E9-A3E3789F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834AF-BFA3-E723-ABC9-454344C8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48064-3A48-960E-A2A4-82B0624AE253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8C404-9D40-B8E1-854E-C97414A9A888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466082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CC28-B117-FA94-185E-E550C049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5863F8-ECE0-72B6-3E2C-75E51F91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18BA97-4FD7-D756-3982-D76F82D7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9BB8F-808A-22D2-1B9F-911386BB298B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34353-6E6F-4FC8-FBCB-C89513D4ECDB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766003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E4DA2-B61A-B2BB-F4E0-DC5F618D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9048B5-96F1-C559-2959-AF6A4819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950A26-5123-8DB0-ABD5-838D7317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3B1FA-E7E4-7102-56BF-907EA955371A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A66B2-F684-0C51-B879-860C9FF6D30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871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E77B-B520-4530-0F1C-77F35313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A6FC53-C55A-40E4-0038-0655AB1A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CFD5F8-AFD2-D862-B7C3-068AAD52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782EC-EF3A-47E1-94AE-CAB2564ED2CD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F8FA6-9E0B-8199-737C-1757A8082AAF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4499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9EF1-1BD5-D1FF-8F51-8264D350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C40B2F-4227-8FC2-572A-8F0782D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85C17-B98A-1D67-A321-361422BC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59214-9343-0588-7E1A-BE8002D88166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C8B4E-2E33-E3E9-ADC1-74424EB1945C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31823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635D-3265-F29F-FEDE-45113432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D95D13-3AEA-3783-913A-FE7B10CE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AC5EEA-F896-3DF5-E45F-CEAED897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B909C-1179-4890-B774-F8D46CF18BC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27DA1-F023-B1EE-72C7-A1F09B7C8CC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88AE0-196B-8B61-2A85-2EED6E53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619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672E-05E1-81F3-496B-32B15C39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1007ED-EE4C-CFCE-B2BE-BE212E70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0A9CE-1BEA-1DD0-8F36-4DAF3779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B1B7-16E8-7623-9CCB-91FACEF9E863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57727-810D-F522-E0B1-EA3926A789A4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755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8F686E9B-8031-D2AE-B973-AFDBADC3F09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E4B0DED-F6FC-C9AF-8F9F-C1006663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36F6A9-5579-691C-4F7A-C776F0B1E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24FD5D4-CC87-192F-A032-1621B541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CAB3BFD-9EBC-C5FD-A7E9-5251A58C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2EB3D7-407F-AD11-A4A7-6D7B7DAC2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14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5FA8-8207-94F6-4BB0-A5CF622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50DBBB-08AD-3732-6F24-35F0F3C3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6E4281-5565-560F-DF2E-738A0D67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49DC8-BC04-A95F-C463-4080EE45E941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1C243-E91D-8574-95B6-77798590894A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216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CA40-514F-9AA2-E938-E1C9A0DD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9C70C-7B74-8CD7-D027-1FAB7AE8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11408-5AA5-DD4B-9541-DF73ECF3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555B7-518D-DB9A-E41C-FFCE1B71AAE5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1AF2-1EB9-22E6-0589-396E55F383F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4337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85350-1EE1-B851-7F54-9388052C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33C49-DC96-85AB-AA8B-10AD81CF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134359-5EF3-7473-61F7-3C1D7B7B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E3EE0-7C90-B90A-2BA0-F5C1210147D8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12CCD-E3FB-9FE7-F0CC-6FA289E8D63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01E9A-3F3C-7009-12DF-6940E4E0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72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5AF1-65E7-D2C4-7DE9-CE13A8C2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385C43-742E-6281-2DEB-B3569CAD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758536-5A96-2AE6-896F-E96BF4C2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689EB-7BB4-E49C-3C1F-94B44DED950F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12076-962D-2E3C-8260-BB4C8D085DD7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5739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9ABE-C7CA-EB1A-2647-BB74FA2BD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A62CDB-2719-2269-5344-52CAFEAC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867A9-A7AA-595F-BB2C-A794C357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DEFC5-FDFB-C415-57D3-60917CBBD19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55DDE-2461-D870-1E58-4F1A65B7E939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8E2AF8-3BB9-D495-5570-C2AEAFC6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97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0443-D504-4207-D382-862434D6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48DFF-E141-4215-380D-F43F5A3A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1FEF92-56F0-00DD-C64C-7529A548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73A6B-C81A-CD39-69B1-7BBB0DE9B4AC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F204-6F94-8D51-46EE-D1CF6A415F7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03337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3344-D693-55AB-A6C7-FF6E8D3A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E6D88E-BD3A-DB44-11CA-48093EFD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65AD4E-A83D-4BB5-4269-95951AA5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E39D3-F052-4CDC-BDC6-487D477DD2F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651F5-1B07-8801-82ED-F3F690C2CDD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CDDFF-301A-E1EF-F0A8-BEF40C93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0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1572-8534-9055-F790-971B62D3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79B66-1C43-EE77-6006-86E687B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C31081-18DE-E9EA-E60D-E14CB830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C614CC-FA3F-85D0-318D-5533B56AE0A0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3C29B-04E9-881C-77B6-5EE242AEF1FF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427F8-C56B-E8B6-DEA5-F9972B15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243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AFE506EE-2DF1-3D8E-C501-E8126BAAEE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C8F58DA-6B26-1491-C97D-F5137007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124096A-E37E-49D5-5930-E7F797E63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41B209C-BE3D-0A51-3441-515444FF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9D83D5C-4D62-9F43-4977-197DF3135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957B421-2BF3-F2BB-931D-78035385D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400" y="0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88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42872726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6200745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1526135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9112662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F6AFB-0C19-1D1D-01BE-A75F218F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1CE60-70ED-2AC2-9FA2-7B99FC5D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5536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85EDAB-C22C-8E48-6373-FAEB9C34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965E31-8ACA-554D-573F-46FA2A727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0749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6BA4-4F80-CD17-81EA-50D1DD77C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98842E-15CC-7A6E-9449-DD0897AC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36DA09-A670-04FD-844C-58627FB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F438B-145D-ADEC-2052-335C77CCA74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내가 처음 볼 때에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나의 맘의 큰 고통 사라져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D9F29-D042-B1F1-3F0A-39004BE8203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093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68C4-E3CB-7212-A687-3E99D06E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1EF728C8-E4CE-8969-53CA-1E951E9C928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9EDC56A-E8EF-39F3-D066-6FE47918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6B3120D-2D79-E30F-59ED-B119D83D0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F401197-CADF-C7B4-2D5A-36F1881D2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27238A2-66C7-D3ED-A83A-8A372DF8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51FC351-68BF-2B56-97D7-C1D1CAD1B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52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EFA4-C53C-A486-BD1C-40A813EF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0754C3-447F-808A-DC4F-EDB01C8F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9E93B3-120C-4481-F4E2-F3BD3D9E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BE103-3D62-A2E6-0374-9AAADCD7A24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오늘 믿고서 내 눈 밝았네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참 내 기쁨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영원하도다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F9B80-2DAA-EAB8-D836-1C5806CF67D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42338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972C-77B6-B922-0815-3A3706B2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17A37C-24C3-5253-1463-B34F127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21E53E-CE5A-0A15-2052-9C4B5F9B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42CEF-865D-8896-679D-FA4896D53B8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948EF-7A78-2BCE-C8BF-1D90079AE2B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74354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69AB-26C3-1A60-322E-264816EC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D6740-3D5B-EADB-3207-225C6A42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034CE1-27F8-72A0-F5AB-E9317D7F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E5CDB-3B97-8D23-4429-B58CCAF12709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A549-20B5-4A1A-8186-5D2C7B33BFA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74514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CA58-FCB8-7802-25C8-9550122A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367A91-EDDB-523B-44FE-421D14F5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26681C-5DD7-B63D-9A29-C5E18CFB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276F9-F7B0-30DE-4804-74C96BE79972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F8243-65BE-431D-6A63-2D3D83A09AB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8747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5487-E6F5-3ABB-3DB6-6015C113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209BDF0A-4E9C-3EA7-8DEF-97FD2057D0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BAAC8E1-C584-D740-F5C3-2CA5D4778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38150EC-C6F0-5893-FD04-7D5C95DC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09E832B-ADDD-FF24-590E-1A7BB50C4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85DC554-E591-E126-D3F9-8A083F9D3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FACD85-7D6A-06CE-F282-31B00BFB0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449" y="-131359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65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2885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F049-68B9-92E4-C555-44A33E2D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2E3953-DA57-6534-A649-BD232979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4CF5B8-8398-DBAB-09E1-5EC4AA4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D7FCFB-FBD9-D51F-1463-7405860B9628}"/>
              </a:ext>
            </a:extLst>
          </p:cNvPr>
          <p:cNvSpPr txBox="1"/>
          <p:nvPr/>
        </p:nvSpPr>
        <p:spPr>
          <a:xfrm>
            <a:off x="429491" y="4842313"/>
            <a:ext cx="11333018" cy="154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ko-KR" altLang="en-US" sz="3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endParaRPr lang="en-US" altLang="ko-KR" sz="3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일본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비전트립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팀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5257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750" y="1524000"/>
            <a:ext cx="1041400" cy="1041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550" y="5308600"/>
            <a:ext cx="9994900" cy="127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2950" y="1784350"/>
            <a:ext cx="8172450" cy="27241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800" y="4705350"/>
            <a:ext cx="9302750" cy="3937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2500" y="1073150"/>
            <a:ext cx="2635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19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1400" y="1460500"/>
            <a:ext cx="100330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6600" y="289560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2400" y="1460500"/>
            <a:ext cx="188595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56600" y="295275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" y="2038350"/>
            <a:ext cx="4229100" cy="38671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3816350" cy="9969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4300" y="2044700"/>
            <a:ext cx="1117600" cy="2857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3200" y="2044700"/>
            <a:ext cx="939800" cy="2984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2044700"/>
            <a:ext cx="1117600" cy="2857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5800" y="2038350"/>
            <a:ext cx="939800" cy="3048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4300" y="2590800"/>
            <a:ext cx="1117600" cy="2857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3200" y="2590800"/>
            <a:ext cx="939800" cy="3048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1600" y="2057400"/>
            <a:ext cx="1708150" cy="31115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7850" y="2057400"/>
            <a:ext cx="1638300" cy="31115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51600" y="2616200"/>
            <a:ext cx="5029200" cy="2921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3613150"/>
            <a:ext cx="4597400" cy="127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216400"/>
            <a:ext cx="4597400" cy="127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826000"/>
            <a:ext cx="4597400" cy="127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5441950"/>
            <a:ext cx="4597400" cy="127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6038850"/>
            <a:ext cx="4597400" cy="12700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4300" y="3333750"/>
            <a:ext cx="1117600" cy="285750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2E14F855-7C8A-469D-524D-B026D7C65D00}"/>
              </a:ext>
            </a:extLst>
          </p:cNvPr>
          <p:cNvGrpSpPr/>
          <p:nvPr/>
        </p:nvGrpSpPr>
        <p:grpSpPr>
          <a:xfrm>
            <a:off x="5283200" y="3028950"/>
            <a:ext cx="5949950" cy="3022600"/>
            <a:chOff x="5283200" y="3028950"/>
            <a:chExt cx="5949950" cy="3022600"/>
          </a:xfrm>
        </p:grpSpPr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449BC332-7680-14E1-ED0D-0C90DEBAC0CE}"/>
                </a:ext>
              </a:extLst>
            </p:cNvPr>
            <p:cNvGrpSpPr/>
            <p:nvPr/>
          </p:nvGrpSpPr>
          <p:grpSpPr>
            <a:xfrm>
              <a:off x="6807200" y="3028950"/>
              <a:ext cx="4425950" cy="3022600"/>
              <a:chOff x="6807200" y="3028950"/>
              <a:chExt cx="4425950" cy="3022600"/>
            </a:xfrm>
          </p:grpSpPr>
          <p:pic>
            <p:nvPicPr>
              <p:cNvPr id="61" name="Picture 61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7200" y="3028950"/>
                <a:ext cx="4425950" cy="596900"/>
              </a:xfrm>
              <a:prstGeom prst="rect">
                <a:avLst/>
              </a:prstGeom>
            </p:spPr>
          </p:pic>
          <p:pic>
            <p:nvPicPr>
              <p:cNvPr id="62" name="Picture 62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07200" y="365760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7200" y="4273550"/>
                <a:ext cx="4425950" cy="5715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7200" y="488315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07200" y="5467350"/>
                <a:ext cx="4425950" cy="584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94357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7DEF-B8EB-CA3B-5F55-4D7F2D9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71C68-5EA3-CF8F-B62C-FFFC64AF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1E0373-4C54-4215-CCCC-EE6A1D5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D0D408-E9B9-A0B3-6FF4-4C0CBA92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1A84DB-45AA-A8AC-373C-805D1DB2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67EB38B-EE18-53D0-73D8-A6A0DCFCD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88A4C9-F827-9B4D-7839-A6F2BD6B7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516FE04-98D6-20D6-1579-94B777F24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7EB5A6F-20A0-9211-5AC5-75CFA4986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49F0058-00A9-9F8A-1580-6F75EA864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DBFECFB-B729-F394-B6B6-7EB2B7082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110614B-F1AB-8777-7828-459A2AB42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52EE73A-E7A2-B74E-D6D4-C8163FC2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5AF24D8-4D33-C159-E117-FAAD48026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1C4D933-5441-65A9-6B45-C12341BEB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F84E41E-E889-809B-0E96-FABA08CD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B1043850-A80B-3B32-5365-B02A21A42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E825ACF-08E8-F75F-6A23-C12EC95DD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C6E20EB-F2A7-ECA3-78F9-F577424E3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5161823-7EEB-D51C-00A2-B596FAFEB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0D15735D-837B-17F5-9E6C-291579A78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6F0412F-B2AA-359A-7879-4B93D3A9D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68DC81A9-D2E0-D824-B08B-DDEEA0928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E1CA18BC-1CA2-B864-D8BD-DDD434286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CD2F4D59-6FA9-A44F-DB97-176DB04B0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CA28B7F-31E1-E28E-194F-984890FE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002A81B-D316-0BDE-E44D-6570865FE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EA501235-988B-45D1-2D0E-767CF877B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B67A132-6606-1154-7A12-70AB46C1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32B89E05-7594-CAB5-0882-FD6DDC865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CB6E5FA-4B1E-3249-7A9F-7C6F230CC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FD182C49-CEBB-D53B-4553-ECB97BF7A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A0CF99F2-7428-E7B3-B133-0BB0F18C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3C5EE1BB-8190-D8AF-89E1-2FFF2BDA9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11052BAF-58BF-DDF6-599D-57D7073D3CAD}"/>
              </a:ext>
            </a:extLst>
          </p:cNvPr>
          <p:cNvGrpSpPr/>
          <p:nvPr/>
        </p:nvGrpSpPr>
        <p:grpSpPr>
          <a:xfrm>
            <a:off x="1430628" y="838200"/>
            <a:ext cx="9324393" cy="5242896"/>
            <a:chOff x="5194300" y="3028950"/>
            <a:chExt cx="6076950" cy="3022600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DAB30BC3-9CD8-A37A-4430-89351B6DDDAB}"/>
                </a:ext>
              </a:extLst>
            </p:cNvPr>
            <p:cNvGrpSpPr/>
            <p:nvPr/>
          </p:nvGrpSpPr>
          <p:grpSpPr>
            <a:xfrm>
              <a:off x="6673850" y="3613150"/>
              <a:ext cx="4597400" cy="2438400"/>
              <a:chOff x="6673850" y="3613150"/>
              <a:chExt cx="4597400" cy="2438400"/>
            </a:xfrm>
          </p:grpSpPr>
          <p:pic>
            <p:nvPicPr>
              <p:cNvPr id="49" name="Picture 49">
                <a:extLst>
                  <a:ext uri="{FF2B5EF4-FFF2-40B4-BE49-F238E27FC236}">
                    <a16:creationId xmlns:a16="http://schemas.microsoft.com/office/drawing/2014/main" id="{CE7B513A-F3C4-7F47-91D9-2F173306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36131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1" name="Picture 51">
                <a:extLst>
                  <a:ext uri="{FF2B5EF4-FFF2-40B4-BE49-F238E27FC236}">
                    <a16:creationId xmlns:a16="http://schemas.microsoft.com/office/drawing/2014/main" id="{EC1A643B-2A56-5A37-30DB-EF390DBF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2164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3" name="Picture 53">
                <a:extLst>
                  <a:ext uri="{FF2B5EF4-FFF2-40B4-BE49-F238E27FC236}">
                    <a16:creationId xmlns:a16="http://schemas.microsoft.com/office/drawing/2014/main" id="{AD233FF2-9F15-9C43-9FD5-0D9582B3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8260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5" name="Picture 55">
                <a:extLst>
                  <a:ext uri="{FF2B5EF4-FFF2-40B4-BE49-F238E27FC236}">
                    <a16:creationId xmlns:a16="http://schemas.microsoft.com/office/drawing/2014/main" id="{E594A36F-04D6-6015-B00D-7021D0905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54419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7" name="Picture 57">
                <a:extLst>
                  <a:ext uri="{FF2B5EF4-FFF2-40B4-BE49-F238E27FC236}">
                    <a16:creationId xmlns:a16="http://schemas.microsoft.com/office/drawing/2014/main" id="{9BB51F8E-5A36-39F7-548B-EEE46F4F8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6038850"/>
                <a:ext cx="4597400" cy="12700"/>
              </a:xfrm>
              <a:prstGeom prst="rect">
                <a:avLst/>
              </a:prstGeom>
            </p:spPr>
          </p:pic>
        </p:grpSp>
        <p:pic>
          <p:nvPicPr>
            <p:cNvPr id="59" name="Picture 59">
              <a:extLst>
                <a:ext uri="{FF2B5EF4-FFF2-40B4-BE49-F238E27FC236}">
                  <a16:creationId xmlns:a16="http://schemas.microsoft.com/office/drawing/2014/main" id="{6C75A8C2-9656-55F4-5D1C-8A1AF0FB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4300" y="3333750"/>
              <a:ext cx="1117600" cy="285750"/>
            </a:xfrm>
            <a:prstGeom prst="rect">
              <a:avLst/>
            </a:prstGeom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11598DBE-C2BF-0BE8-2618-FD12C681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>
              <a:extLst>
                <a:ext uri="{FF2B5EF4-FFF2-40B4-BE49-F238E27FC236}">
                  <a16:creationId xmlns:a16="http://schemas.microsoft.com/office/drawing/2014/main" id="{CE893700-87C5-A3DB-E19B-F92DCC5D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>
              <a:extLst>
                <a:ext uri="{FF2B5EF4-FFF2-40B4-BE49-F238E27FC236}">
                  <a16:creationId xmlns:a16="http://schemas.microsoft.com/office/drawing/2014/main" id="{982D8C50-2929-1A71-0F93-D507FC44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>
              <a:extLst>
                <a:ext uri="{FF2B5EF4-FFF2-40B4-BE49-F238E27FC236}">
                  <a16:creationId xmlns:a16="http://schemas.microsoft.com/office/drawing/2014/main" id="{3F7F7532-7EB5-2E49-A7FD-F8CD8C2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>
              <a:extLst>
                <a:ext uri="{FF2B5EF4-FFF2-40B4-BE49-F238E27FC236}">
                  <a16:creationId xmlns:a16="http://schemas.microsoft.com/office/drawing/2014/main" id="{EE60DD8F-6242-A14D-80F5-D4210C96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>
              <a:extLst>
                <a:ext uri="{FF2B5EF4-FFF2-40B4-BE49-F238E27FC236}">
                  <a16:creationId xmlns:a16="http://schemas.microsoft.com/office/drawing/2014/main" id="{C6B81079-CCDA-28A1-54F7-07D49E438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pic>
          <p:nvPicPr>
            <p:cNvPr id="61" name="Picture 61">
              <a:extLst>
                <a:ext uri="{FF2B5EF4-FFF2-40B4-BE49-F238E27FC236}">
                  <a16:creationId xmlns:a16="http://schemas.microsoft.com/office/drawing/2014/main" id="{1047AE0B-5A31-0E32-BB10-3A1A318A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07200" y="3028950"/>
              <a:ext cx="4425950" cy="596900"/>
            </a:xfrm>
            <a:prstGeom prst="rect">
              <a:avLst/>
            </a:prstGeom>
          </p:spPr>
        </p:pic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7087B201-39AE-639C-ABBF-4D6A37F7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07200" y="3657600"/>
              <a:ext cx="4425950" cy="584200"/>
            </a:xfrm>
            <a:prstGeom prst="rect">
              <a:avLst/>
            </a:prstGeom>
          </p:spPr>
        </p:pic>
        <p:pic>
          <p:nvPicPr>
            <p:cNvPr id="63" name="Picture 63">
              <a:extLst>
                <a:ext uri="{FF2B5EF4-FFF2-40B4-BE49-F238E27FC236}">
                  <a16:creationId xmlns:a16="http://schemas.microsoft.com/office/drawing/2014/main" id="{C6C7582F-D7CF-E4AB-638D-E1219213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07200" y="4273550"/>
              <a:ext cx="4425950" cy="571500"/>
            </a:xfrm>
            <a:prstGeom prst="rect">
              <a:avLst/>
            </a:prstGeom>
          </p:spPr>
        </p:pic>
        <p:pic>
          <p:nvPicPr>
            <p:cNvPr id="64" name="Picture 64">
              <a:extLst>
                <a:ext uri="{FF2B5EF4-FFF2-40B4-BE49-F238E27FC236}">
                  <a16:creationId xmlns:a16="http://schemas.microsoft.com/office/drawing/2014/main" id="{2EDE928D-7249-3488-F2CA-E9D4734A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07200" y="4883150"/>
              <a:ext cx="4425950" cy="584200"/>
            </a:xfrm>
            <a:prstGeom prst="rect">
              <a:avLst/>
            </a:prstGeom>
          </p:spPr>
        </p:pic>
        <p:pic>
          <p:nvPicPr>
            <p:cNvPr id="65" name="Picture 65">
              <a:extLst>
                <a:ext uri="{FF2B5EF4-FFF2-40B4-BE49-F238E27FC236}">
                  <a16:creationId xmlns:a16="http://schemas.microsoft.com/office/drawing/2014/main" id="{909FF0DA-E088-DC66-464A-AA642F31D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07200" y="5467350"/>
              <a:ext cx="4425950" cy="58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7745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4FE0CD-59FF-49DC-C16A-746B2A42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50606-BF11-A67F-857E-73C5D4C77B78}"/>
              </a:ext>
            </a:extLst>
          </p:cNvPr>
          <p:cNvSpPr txBox="1"/>
          <p:nvPr/>
        </p:nvSpPr>
        <p:spPr>
          <a:xfrm>
            <a:off x="2692400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91D2CC2D-8DF7-D911-8F79-68582B07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7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22AB-628A-CD2D-CDD0-FB039421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A24F04-C837-86E7-8519-EC4E8C2F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7244B-635D-7863-E3CF-ABF4BC93F572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나는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BB3DB046-0CBD-0DA8-422A-44C04D4B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7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9935-083F-3233-0CB9-FB604F34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5C37C9-6CB2-6184-1FC2-A647D2C7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B57E7-51C8-C4A2-6A97-547F4B1424F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69EAC17A-440C-CE33-A353-97C32AA2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37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3A04A807-1368-6DF2-854F-510BFC259D1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0449672-9A80-E2D4-15FF-1B690103B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4699FFB-0D29-4F8D-9CBC-EF601C81D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0C75B3A-0ADF-A1FB-2DDB-09DEA3D42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439FF59-E773-09E8-C014-9055AB0A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26822479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98CA-53DD-981E-EAF8-B58F2BBF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6D35AC-3ED3-0209-36E4-8F95D83C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24E27-0AE5-37AA-5867-C4A12BB8E25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8E97EA68-AF97-09A8-23BB-AEB24476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249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276F-49D3-9CFE-DB09-8811CBFD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AC4609-D6DA-F08A-D8B0-458964F9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41142-6A23-DA70-5485-33A68FB7D9AB}"/>
              </a:ext>
            </a:extLst>
          </p:cNvPr>
          <p:cNvSpPr txBox="1"/>
          <p:nvPr/>
        </p:nvSpPr>
        <p:spPr>
          <a:xfrm>
            <a:off x="2387600" y="541039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BFD8AD-90F7-9106-76C3-E63BB4E2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3"/>
          <a:stretch/>
        </p:blipFill>
        <p:spPr>
          <a:xfrm>
            <a:off x="9305930" y="5163127"/>
            <a:ext cx="3018065" cy="16948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21259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F395-3FFB-3A4B-D614-1B15118A6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A1980E-B5E9-5519-25A9-4F2F2B8A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1BA43-0464-339D-64BF-AA2CC3FE2151}"/>
              </a:ext>
            </a:extLst>
          </p:cNvPr>
          <p:cNvSpPr txBox="1"/>
          <p:nvPr/>
        </p:nvSpPr>
        <p:spPr>
          <a:xfrm>
            <a:off x="237873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난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2D8A6767-A7B1-C2CE-E69E-77495511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2" y="5015135"/>
            <a:ext cx="3134592" cy="1842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016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6613-E4C0-1CF9-A5EB-155C7466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AD7E99-EC49-7259-4F5D-311C1797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482976" y="5021313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CA1B5-F7A9-7D41-5EF8-BB30A911A753}"/>
              </a:ext>
            </a:extLst>
          </p:cNvPr>
          <p:cNvSpPr txBox="1"/>
          <p:nvPr/>
        </p:nvSpPr>
        <p:spPr>
          <a:xfrm>
            <a:off x="22859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25F392D-C2BC-08B6-B44A-9FA8A0BF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2" y="5180756"/>
            <a:ext cx="2852882" cy="1677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2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A6AF-4D9D-59A8-6222-42C2D559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79411FD-93E4-120E-4938-AB6F8453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9C2-1745-E3FA-550D-37D4405772A9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F4B0A8CC-1DF7-F63E-112C-BED72C05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8" y="4857947"/>
            <a:ext cx="3401961" cy="2000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05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0792-2C35-BB32-47B0-D9E9BEBD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9D7E40-AA6C-7995-6F25-E71B9497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DCCA4-04D5-CDA6-0A7C-01826E792AE0}"/>
              </a:ext>
            </a:extLst>
          </p:cNvPr>
          <p:cNvSpPr txBox="1"/>
          <p:nvPr/>
        </p:nvSpPr>
        <p:spPr>
          <a:xfrm>
            <a:off x="2410691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331BFCF4-32DF-EA5E-0A0E-2A55F6B3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1" y="4988271"/>
            <a:ext cx="3180287" cy="18697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1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B579-6DB9-7945-473E-1F8C9276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8D70-6544-F7B7-8F91-37E3497C5AD0}"/>
              </a:ext>
            </a:extLst>
          </p:cNvPr>
          <p:cNvSpPr txBox="1"/>
          <p:nvPr/>
        </p:nvSpPr>
        <p:spPr>
          <a:xfrm>
            <a:off x="494145" y="5278762"/>
            <a:ext cx="77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내가 달려야 할 길 나의 젊음을 다 쏟아 낼 내 사랑 내 운명</a:t>
            </a:r>
          </a:p>
        </p:txBody>
      </p:sp>
      <p:pic>
        <p:nvPicPr>
          <p:cNvPr id="2" name="Picture 43">
            <a:extLst>
              <a:ext uri="{FF2B5EF4-FFF2-40B4-BE49-F238E27FC236}">
                <a16:creationId xmlns:a16="http://schemas.microsoft.com/office/drawing/2014/main" id="{C3E18ACB-2E0E-58F7-A4AB-08A40160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62"/>
          <a:stretch/>
        </p:blipFill>
        <p:spPr>
          <a:xfrm>
            <a:off x="8238836" y="5079999"/>
            <a:ext cx="4131542" cy="1749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99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4192-6897-3FE0-EDC1-FCB38838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4664B0-C3D5-07FC-802F-ECDA0B68DF40}"/>
              </a:ext>
            </a:extLst>
          </p:cNvPr>
          <p:cNvSpPr txBox="1"/>
          <p:nvPr/>
        </p:nvSpPr>
        <p:spPr>
          <a:xfrm>
            <a:off x="1760494" y="5596613"/>
            <a:ext cx="774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나의 주님께 달리기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FA0FC1-65C3-98E8-B078-F6C30C4C1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9141315" y="5187569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BAA43D-4531-580F-0650-64C8EE36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" y="4458190"/>
            <a:ext cx="2419927" cy="27442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0109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1669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75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858BD70D-DAC9-E557-22B9-576F916518C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B568FC8-52DB-128B-34CA-DA3B95FFD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126386D-21EF-8176-EAFE-BDB05FEEB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D2B9002-5366-0AD1-C827-14FF1AA8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126D62F-F5C8-32FA-98E6-DC5BFD610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58A10-179D-4EE9-EA8B-A4E6FE893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002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E298-0FE9-ABA7-7D01-CB97ACE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1D5588-62D9-C4C7-3710-99C0139D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8BEF6-BA8C-FC26-5825-02642448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94727-B479-9166-E488-EB41A082EC49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89132-69D3-9927-C6B9-619E8753814E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0675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D79D-E1DD-78B0-F852-805AB556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905F72-3EE0-1D72-B908-B7FF2FCD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D7E9AD-5D54-83D1-279C-C914AC6C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434D8-D2AC-ED37-D87A-53D3DBFACE1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예수 다시 올 때 그대는 영접할 예복이 있는가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그대 몸은 거룩한 곳 성전에 들어 갈 준비가 됐는가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When the Bridegroom cometh will your robes be white!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Will your soul be ready for His presence bright,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Lamb?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449EC-D67F-5097-2F1D-A0F7562FF45B}"/>
              </a:ext>
            </a:extLst>
          </p:cNvPr>
          <p:cNvSpPr txBox="1"/>
          <p:nvPr/>
        </p:nvSpPr>
        <p:spPr>
          <a:xfrm>
            <a:off x="2881745" y="2521865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88567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E968-B814-B5F1-9FAA-97AE8C03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62BE71-BBE0-082A-7D9B-59994C63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3B9790-FF42-4C77-F835-53F354BE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EB8FD-32CE-3C10-F44C-329F98F47F9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4.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모든 죄에 더러워진 예복을 주 앞에 지금 다 벗어서</a:t>
            </a:r>
            <a:r>
              <a:rPr lang="en-US" altLang="ko-KR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샘물 같이 솟아나는 보혈로 눈보다 더 희게 씻으라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Lay aside the garments that are stained with sin,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Lamb;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There’s a fountain flowing for the soul unclean,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O be washed in the blood of the Lamb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8F13-EFFC-7FBA-FD30-4AE6002F85E7}"/>
              </a:ext>
            </a:extLst>
          </p:cNvPr>
          <p:cNvSpPr txBox="1"/>
          <p:nvPr/>
        </p:nvSpPr>
        <p:spPr>
          <a:xfrm>
            <a:off x="2881745" y="2521865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61332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436E-6F4A-6CA5-79F5-132083EB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A9FB56-9E23-BA0F-39BE-3ADAF947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EEB7C0-37DD-A317-2A55-435BFC95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6C3DA-9FDA-F4EE-9915-88A84E93C56C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120BF-4803-7208-066B-B5B85D0D2758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73613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0A2-17F1-3D5E-CA57-97D6DA7B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F64ED-C23E-8975-EC0F-F2FEA880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670371-371F-EFFE-0A46-D007259A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DEF51-E07B-A30F-7397-C688365810C3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16D30-FA26-BC79-686B-E6ADF3BC1F39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0591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23C4B60-7D4F-73AD-8329-B48F383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3" y="4253640"/>
            <a:ext cx="12386096" cy="34973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9A5DC3-5989-4BDC-8040-1FED2C2C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2567609" y="3499406"/>
            <a:ext cx="7632849" cy="17826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3798D0B-1BD9-E7BA-3E34-42071D45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1450976" y="56055"/>
            <a:ext cx="9217024" cy="259228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096EF7-4031-E2B1-5272-12AB93AF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2C3961-672B-F192-3762-BFDFA0E2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9" y="6102506"/>
            <a:ext cx="3773886" cy="502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3357D4-A290-F911-13CC-D02D780F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261BC6-82B2-9B9D-FB92-C1416DD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44B3BD-4DF2-7491-926B-175C8887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6236305" cy="50229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DDBC465-FE53-18B2-3D0B-3E4092F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" y="4019250"/>
            <a:ext cx="12331083" cy="348186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2709762-0046-F583-34F8-F6474F49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2145141" y="3126406"/>
            <a:ext cx="8064896" cy="2356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AB087026-EB54-2FAC-9619-3036A8E1D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1271464" y="-596224"/>
            <a:ext cx="9812253" cy="2795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9716DE-2D09-9BCD-325F-1C60E67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686485" y="5193527"/>
            <a:ext cx="5970854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12B56E-1CBE-3254-4474-16F7902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3313836" y="2162598"/>
            <a:ext cx="3931116" cy="5463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C6E15F-FF92-0652-9FF1-4AFA0BE1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1688" y="5760183"/>
            <a:ext cx="4017771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3B1BE-0390-6596-80C7-9EE68F1D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252307" y="2743327"/>
            <a:ext cx="4405922" cy="60425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8080A84-D040-75EA-E6DC-0E68F34A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70A13992-521A-4892-8B7E-8E8F6548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9F81A0D5-72B0-4A39-7AD9-1897D8B9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DFEC13F-92E0-D2C7-5C31-82A8B654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E3C5EB-E4C6-CBCA-874C-920C5E25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2837D4-F2C0-BEEF-1C1E-17140411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DC349-1398-FF83-9FFB-6B8FCFB2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AA5C7D-BD5C-0CC7-1672-903FFBF7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28D97741-C093-42B4-9950-D5D0B5B3E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942D6A1F-1E48-2AC2-7615-7D7D61547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BCE20A-9E85-64F4-F0AB-8FE96FC8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0D1652-3EEE-9BC0-CCB2-5475589336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281356-7103-785D-7CB1-92D5E0B0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8931D70-D020-ADB9-0CDE-E784AAE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ED55F7-5F9A-A84F-925F-7B3EF757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BC17DF68-9C2C-443E-B180-0148E7F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DD271E3B-FFDC-6462-AA92-84107A32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E933CA-5E5A-02FF-6A5D-7C25B835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3D285E-4AF0-876C-75BA-ED168230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A06B5B-5712-10DD-84CA-2CD66040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AAEA54-F840-93B2-322A-8CC6B85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C18DFC6E-368A-F4C4-67B1-2AAB0C1208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59CC182-1746-1335-A670-5DB8AF9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8A18F67-053E-2091-2D9E-534E08A7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2397D1E-C914-26C9-0AD3-B6FEFF396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6B23827-1B3D-FC54-7FAE-1137692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FB8510E-F46B-4C16-0B2B-6DB544DD8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707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1D5154-DDAC-B757-109A-3769CC90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CC2DFC2E-7655-40CA-87A7-3E5013EB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84662151-BD5D-FD39-08DB-AB25694F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F25CAC-111E-09C0-5482-6A53975F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00651E-F8B6-1609-1965-EE6052BC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98EA1B-74BF-A69B-6649-C728F3FF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6EBDF0-C646-2011-E4B2-843FCA2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BACD38-6295-4903-30EB-20526EBF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07555B96-5547-408F-815D-5F20F992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C58542E8-B4EC-84C2-82B5-2BCCD869C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539508-F56B-BA57-4790-3D2F8FFD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754E88-4F07-9787-ABDE-D08C60C6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C53C6C-4F21-A76D-44A4-05CFD64D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1437E-DB27-C98D-17D5-91BB278A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087B78-BFC5-5B5A-2E27-1D17CAB5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6BE1D387-5568-420A-9E42-157E84DE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D4BDDBEB-0EB6-80CE-4277-2EC5F7AA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4DFA7B-7B9E-7739-0468-5CD32C0F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AA29BA-DC2B-36F7-E0EC-A96E3007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1010A44-A4D9-900F-809E-CD58E5E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AA75EBD-3778-D882-52CC-A205F6AF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8A28-89ED-5325-3002-53CFF3FC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ACB0811-857B-AB62-7143-5277A4A4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92E8ED25-9E10-5D68-6E92-BE678614E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E5F848D7-9184-4751-A3E3-8D63804A5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132784-0611-0C4B-16CD-04183345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622D01-7681-6C62-0455-AE2CE0AF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D8C562-45E0-8119-E3CC-4919EE4B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BFE97C-529B-E2F3-1C9A-CA910D2E16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4777894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9C112-96C9-A25B-95C0-BD1BD515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68777-86B0-BB14-432A-940CD03F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4BC76F05-AFBC-F144-A9A1-34D02A3B2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8E8ECBB6-6953-1591-AE69-36630D700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5520E90-1AF3-D85F-C7C8-A3F5E90A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34E4C6-EAD2-E15D-28CE-6D104BC6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7EB9ED-433F-BC2F-ACE3-C895A489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EA19F2-3853-2CEF-ABF2-646039E4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64038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BF2D-11E9-AD2E-4190-8CFBC6D9C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1889BFE-6047-805B-A204-2D5E7215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A5103259-82AD-8B58-B9F2-AC2E9ECC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C819290C-A548-72BF-70CF-6D9FB7B1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99E158-F69A-7DB9-908F-33B802C6C6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995364-3738-7099-64F1-70F842EFD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37C0EF-7B23-A3B3-37E5-C123E98C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3997E8-5150-A2DF-0275-4CA02868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61063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E08-8100-534E-6854-13A5F657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84BA16-ABAD-9A37-DA60-9A330625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EB631AA1-C169-719F-AF14-A6076BEF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E5DA974B-03B2-D2E8-3C25-F7EA12618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CAC835-B70C-DA3C-6AAA-AB28847F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F8DEC0-0456-8008-5463-ACCB660C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7FA40C-2B7A-82DD-9D74-11F8E3E2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B9C45D-FD87-EC05-B6B3-E6C4A665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370540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1B2C-A00F-012F-4749-C916C918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8FE25-4742-D731-F208-8062A47F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F8FA84EA-4BCD-56A9-21D7-74A43436F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78BE1A80-E22D-11C9-4A0D-9DBDF6CA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AA6395-F71D-2B60-701E-3367948D59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BADEC4-0EB1-12D0-9D36-FB00BB8A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5C9BA1B-4565-FDC5-56BD-0D9AAF97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89A5F3B-1116-A202-07F3-B591733C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62324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9668-7EB7-B1A2-C366-416FE061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8749B-40BA-B36E-E10C-3A4E3BF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522879C9-21A7-F593-5708-2DA80501F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F25C8620-7368-33F3-D8DC-92CF746AE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AE47CB1-338A-D376-91A4-3951A07A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B9B633B-F0C1-858A-88AD-D861E684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591DBE-4781-9AD9-00A4-45678C03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D88894-28D0-4E18-F58E-C0E40E7EF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178141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B67E-031E-257C-8252-0A9C7A87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202E78-4D8D-4DE9-6FFA-5D9C23BA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ABDD3395-5AE1-5E41-E6A2-5381AE5F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B00C6A6A-02AD-93B8-C28E-63E0E0D2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EAFA36-DD44-9422-651C-C28DD2CC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EC7FF8-30D5-A2E9-5251-2866075B45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730C741-02AA-21C9-C7CB-1E31548B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A26C15-09FA-C13F-DB38-DE9C8AC8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76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591F-6791-3636-0C83-B4995571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1A526D56-7C40-E5ED-A053-E5CF39511D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0CF92A3-201B-9149-0BAF-BBC1A4103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8D89E2D-5395-4CE7-9F0D-292359A7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ED4FAEF-DD5D-8F94-DBB3-97EE29D8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CA31559-0197-C365-3A13-3913308D9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53976972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AA62-DB68-C59F-FE33-BDFE56DD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68BC80-628D-0634-653B-57762B8E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95B13B96-B139-23A2-522B-65329DFD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9C7DD05B-F2DC-A90C-5D91-C7E62E900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3F3A52-6811-405A-F382-A86CC7AC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ED1B56-7BFA-9830-3197-99EADA9AD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7AA1F11-0D2F-6114-F0B9-006A89E0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1FA412-0DE8-3D23-3521-9622AD58D0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262426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4277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6587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FF7E-0B29-2883-84A7-DCFE31E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70C02-D9EE-C50F-5771-8CA778D4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FB979D-58A9-69A5-2CD8-039E2876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20E65-11D7-8B0A-94E5-2194B53C8457}"/>
              </a:ext>
            </a:extLst>
          </p:cNvPr>
          <p:cNvSpPr txBox="1"/>
          <p:nvPr/>
        </p:nvSpPr>
        <p:spPr>
          <a:xfrm>
            <a:off x="83127" y="4365010"/>
            <a:ext cx="118687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His love endures forever 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For He is good, He is above all things His love endures forever </a:t>
            </a:r>
            <a:r>
              <a:rPr lang="ko-KR" altLang="en-US" sz="32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226679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20C9-4251-BF1A-D68F-16038091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F1341B-22F9-5451-C560-9C48AF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00632B-B0F7-0C0F-8B00-16AC1DEF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33C96-C074-7875-071E-1506AE3B47D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DE9A-4936-16F4-0503-F67A6B15D560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332F-0B0F-78B4-604A-EF2358ED7FE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069703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494F-D0C5-D501-70BE-8A89D43C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59F51-831A-F238-E41C-E78724F2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662A8-CBE3-1493-FA9B-5AE9F4B6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D31B4-26CD-31DA-9F1D-03D5F7284F75}"/>
              </a:ext>
            </a:extLst>
          </p:cNvPr>
          <p:cNvSpPr txBox="1"/>
          <p:nvPr/>
        </p:nvSpPr>
        <p:spPr>
          <a:xfrm>
            <a:off x="161636" y="4426565"/>
            <a:ext cx="1186872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His love endures forever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His love endures forever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69AD6-5E0D-A079-FD48-CE1E4EEA9189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937586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0491-FBBA-875A-CA7A-C105F3E4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A1BDF-C36C-1C5C-8097-DCBB2333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B5BA-AD7A-4AB0-5AC8-99CBB05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75501-48E6-F27C-ECC7-EF58C225753E}"/>
              </a:ext>
            </a:extLst>
          </p:cNvPr>
          <p:cNvSpPr txBox="1"/>
          <p:nvPr/>
        </p:nvSpPr>
        <p:spPr>
          <a:xfrm>
            <a:off x="812799" y="4332288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296D-3CF9-622C-95B4-10E50C76CFA7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19294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C194-2AEC-C8AE-93C2-9C10AF9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06F854-DDEB-478F-66F8-08069B8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8366A-E9D6-5C84-66AC-D9A48826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5BFA-D06C-6176-6713-7EC298B0DE01}"/>
              </a:ext>
            </a:extLst>
          </p:cNvPr>
          <p:cNvSpPr txBox="1"/>
          <p:nvPr/>
        </p:nvSpPr>
        <p:spPr>
          <a:xfrm>
            <a:off x="565653" y="3963288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476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ADAD-4A9F-C27F-B8BF-F0E74478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6CB2B9-9996-1CB9-CA11-767B6A95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12D0E-5E47-DE2D-B0D8-2A5B79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C8BE-AD25-91B7-D05E-59E15949557A}"/>
              </a:ext>
            </a:extLst>
          </p:cNvPr>
          <p:cNvSpPr txBox="1"/>
          <p:nvPr/>
        </p:nvSpPr>
        <p:spPr>
          <a:xfrm>
            <a:off x="563418" y="4120856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뜨는데서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지는데까지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은혜로 우리 걸어가리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From the rising to the setting sun His love endures forever  </a:t>
            </a:r>
          </a:p>
          <a:p>
            <a:pPr algn="ctr"/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by the grace of God we will carry on</a:t>
            </a:r>
            <a:r>
              <a:rPr lang="en-US" altLang="ko-KR" sz="4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90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E4F4-F4D2-6295-CD44-3F789A4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D0435-8DDE-13C6-6AC5-273DB23D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2406A9-1F5E-55B4-F308-05304C15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AB3BB-28D7-BE1A-F73B-48ED445284A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찬양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CD3-642A-94C5-6C99-3DB11D4D1A4B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DA5D1-861C-50C3-F06F-3B503588A9C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877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>
            <a:extLst>
              <a:ext uri="{FF2B5EF4-FFF2-40B4-BE49-F238E27FC236}">
                <a16:creationId xmlns:a16="http://schemas.microsoft.com/office/drawing/2014/main" id="{B56F2BB1-4429-A372-DBE8-E234B79779A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47F5CC-1E3F-7E47-263A-A68161AE7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B710FD-5907-75F0-97C5-F71BE837F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31CD82-92B9-6213-A047-6E3489B9F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FF87F70-E997-302F-A6A1-4121BACC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396717F-F961-1C26-B236-FC19424394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528" r="9343"/>
          <a:stretch/>
        </p:blipFill>
        <p:spPr>
          <a:xfrm>
            <a:off x="-565520" y="4354823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8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AE5E5-2A7B-131F-D3E7-A33C8FAFE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822DEFA0-E796-5295-B43B-32BF31E3DC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3F1B3B2-FEF3-221C-79CC-C7D1F344D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CAA1F8D-5874-3E69-E2B0-9696240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C508A06-011C-F54A-98AF-F9839CC81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7A6F760-9F12-2946-83BE-6B69497A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DDF0C04-CD05-2307-128F-06B668D7F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55" y="3429000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9607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E645-7418-B5C5-992E-349C5ED7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C6F53-8DC2-C668-207A-1A5619CB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A7360F-5221-14CC-5272-0A437D2D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A9200-8F08-0E7D-9983-3422662AB077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316B4-7706-9A03-42D0-A5FF3FA1878A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598863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2D82-6582-A0DD-B05C-C2367094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2EB2AA-88DE-B56F-556F-8290BFE9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D83770-D8AC-5991-F22F-95C99685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E4347-12AB-7905-332A-63C36475997E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46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8BE-3808-FB68-A99E-FE95EEA1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92B59-E81D-BB0B-FBD0-59D330D2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0329BB-9F5C-5DF0-C040-6F1284C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4572C-B2C0-3D6B-A26B-7380A1515BC7}"/>
              </a:ext>
            </a:extLst>
          </p:cNvPr>
          <p:cNvSpPr txBox="1"/>
          <p:nvPr/>
        </p:nvSpPr>
        <p:spPr>
          <a:xfrm>
            <a:off x="628073" y="4381198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 사랑 영원하리라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그 사랑 영원하리라 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(x4)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 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b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His love endures forever (4x)</a:t>
            </a:r>
          </a:p>
          <a:p>
            <a:pPr algn="ctr"/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Sing praise, sing praise 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5721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0788-BEB1-366A-A1CB-787B5A98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2DA8FE-653C-7A96-AC21-DF5DB845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B104CB-B37B-E045-C669-7DBCE8C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66E6C-4BFE-890D-C2E3-D0F81C2016D1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246FB-547C-C02B-82DA-A2D5EF863EDE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530310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62C9-A864-33EE-86D8-C09EBDE0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8D4A6A-840F-95FA-8568-866331E6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08955D-C1A0-CA58-D855-41E2079C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AEE5B-551B-D9B1-77E4-31902925E7A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4983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AE95-D5E8-5A01-F29E-298ED7EF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208CB-DC00-5BC4-97E7-CDE1E35E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C823D-9EC3-99B0-97C2-29027157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876C3-7298-8001-8DE8-30294D5F71D4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230A-07EC-3EB5-19AC-1A92D3EB84F1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71195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8079-CCE4-8C6B-A06B-93240B25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2E46FC-4BC2-270E-CB90-927AC896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4E4D64-6AE6-75EF-8552-A97509D9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E9B-482C-F559-8D51-71BD3F9BF66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0435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618-C8D0-5CBF-4FFB-88185B3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519ADF-E4A9-8533-3EEF-FC9125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2FDEF-B7AA-3156-073F-83CB5EED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47AEB-AFAA-4FC5-6882-BE539C7077DD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의지함이 심히 기쁜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허락하심 받았으니 의심 아주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없도다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'Tis so sweet to trust in Jesus, just to take Him at His Word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to rest upon His promise just to know, "Thus saith the Lord"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CBE6-B1FE-18DF-5879-D40DE76A4891}"/>
              </a:ext>
            </a:extLst>
          </p:cNvPr>
          <p:cNvSpPr txBox="1"/>
          <p:nvPr/>
        </p:nvSpPr>
        <p:spPr>
          <a:xfrm>
            <a:off x="2493818" y="798582"/>
            <a:ext cx="62992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62040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C579-A9B7-6212-87EC-6063B293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6FFDE6-AC3F-8D83-B6C1-A90D76E5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756E51-6D6C-037B-DF72-C0B9E64E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6CEF-FC07-9F5C-13D3-FB38ABE4D84C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43A27-FF72-BAA6-FCDB-BE8F6B2BBFE3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04216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4E02-83CA-B464-24F6-7C2473D8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50C6AA-6BDC-9403-A77E-B8DD13D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4BE4D-F0E1-47D0-C89A-C870021B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9A39-EB5A-FE41-7835-584EAB3CA924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의지함이 심히 기쁜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주를 믿는 나의  맘을 그의 피에 적시네 </a:t>
            </a:r>
            <a:endParaRPr lang="ko-KR" altLang="en-US" sz="36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O how sweet to trust in Jesus, just to trust His cleansing blood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in simple faith to plunge me ‘neath the healing, cleansing flood!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2EC7E-4A29-1FDF-772B-B69936192599}"/>
              </a:ext>
            </a:extLst>
          </p:cNvPr>
          <p:cNvSpPr txBox="1"/>
          <p:nvPr/>
        </p:nvSpPr>
        <p:spPr>
          <a:xfrm>
            <a:off x="3038764" y="1492377"/>
            <a:ext cx="6299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77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2AB5-5EAA-EE20-B25F-0F8EA59C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B5E03990-37BF-CEEA-1F14-C4AB27F7FF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DCCE4A9-9C54-1EBD-B870-318B50852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32D468E-2DC7-F7D4-15FE-C9027092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F77FE77-4931-8221-112C-152C6FFA1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61DBBED-D424-DC28-9670-3F1F9154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11F9AC9-FECF-D369-9217-BEF46898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665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D7C6B-A083-C2BA-B03E-AD70D08A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905F91-A4ED-CAC9-240E-D2126231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FCF3F0-25F0-1DC7-6F18-71A88EC4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38CE7-4D2D-CD3F-8A73-E16FDE59D75A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E0D6F-F746-4F1B-F245-92998C6C246E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345801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B838-3685-B173-EE20-012BFBDE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6FC95-C69F-3284-1F08-86038199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D02EF6-2CA9-BBFD-BB28-4D165B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D159-516B-5B7E-004D-126419E10A8E}"/>
              </a:ext>
            </a:extLst>
          </p:cNvPr>
          <p:cNvSpPr txBox="1"/>
          <p:nvPr/>
        </p:nvSpPr>
        <p:spPr>
          <a:xfrm>
            <a:off x="628073" y="4258443"/>
            <a:ext cx="1093585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죄악 벗어 버리네 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안위 받고 영생함을 주께 모두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Yes, 'tis sweet to trust in Jesus, just from sin and self to cease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from Jesus simply taking lift and rest and joy and peace.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93816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E261-77CC-FFA5-AF05-0777803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78EC9E-33AD-A1C4-27EA-DE2D8086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3D83EC-E5E8-F87A-5ED1-4D7962C1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2A4D4-9C0D-B9A1-BFC6-7155EAA5C40E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C260-0FE8-C734-E164-6AE8CB68AE4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2544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758-CFF3-A0EB-CC0A-4443578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63E16-12B8-7425-3630-0BF12FCC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86B6E-387F-C49A-7BC7-D588856C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4762-A1D8-A9CB-85E7-E9C18103A1C0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4ABF-4D50-BD7F-EAA9-156F84436B0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943078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76553" y="133165"/>
            <a:ext cx="14331923" cy="7308296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46522AA-1694-7E31-5F30-3212A890AD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3EAD7-81CE-1C3E-BCFE-41C53528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205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FA0978-235D-2F92-404F-BFA41AD14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205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B87914D-4ACD-C274-0CC6-E7F35481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205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750169-5BFD-88CF-EC00-DC285B5B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205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3F1CAAC-208D-321D-4F60-EBB612B9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F42CA9F-68E6-081A-82B9-E3F3E9F95E5E}"/>
              </a:ext>
            </a:extLst>
          </p:cNvPr>
          <p:cNvSpPr/>
          <p:nvPr/>
        </p:nvSpPr>
        <p:spPr>
          <a:xfrm>
            <a:off x="4763162" y="2115106"/>
            <a:ext cx="4953406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함께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A5DE8EB-C000-8358-0846-11336B2A6CCA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7736194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8B8A6C9-DB34-5108-D402-5496B82A8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0A28C4-F8BD-1BBB-71D7-3131A93F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307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3A18374-27DD-8F9A-4642-933392F9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307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7A9D93F-1588-446D-1A0F-D2F56F25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307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624FDDB-6BB4-9F48-C0A6-188085CB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307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4E7B59FF-5608-5C48-DBFF-3E08EDCA2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784412" y="2112891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예수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716A3-D9DA-9DE8-925D-4C45FB28400A}"/>
              </a:ext>
            </a:extLst>
          </p:cNvPr>
          <p:cNvSpPr/>
          <p:nvPr/>
        </p:nvSpPr>
        <p:spPr>
          <a:xfrm>
            <a:off x="874824" y="211289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이곳에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운행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11E041E-D1CF-199B-CADF-4EF233B8D555}"/>
              </a:ext>
            </a:extLst>
          </p:cNvPr>
          <p:cNvSpPr/>
          <p:nvPr/>
        </p:nvSpPr>
        <p:spPr>
          <a:xfrm>
            <a:off x="3703485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9665188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606E81C-255A-D98B-B110-342A51F5DE2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7E8F73-8CA5-667B-F4A4-2B2631DB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819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C4473AD-61BC-2ED1-3B63-27A727C90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819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30E8C11-BD19-2607-8813-71340B2D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819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0D463F6-0E2E-2343-F670-BFAFBCA2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819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6BC816D-7027-D37B-7035-4E2A5825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762381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모든 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위로하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AA18-5B1A-E750-607A-E2AF62A7CE97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/>
              <a:t>2.</a:t>
            </a:r>
            <a:endParaRPr lang="ko-KR" altLang="en-US" sz="36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8AE60C6-2D3B-A3A4-5B63-B8F62DEEBECE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20732116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5491570-D44C-B71F-708A-1037A3EAA49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3FE9B6-8C1D-C479-A58F-7039B753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211157-0B2E-9ABA-1577-FF2463EE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06A26B-530E-5EA8-8E02-E46D084F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0ECDBC2-822A-58C1-F569-A7E84439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5FCA6D-A961-5D8A-71EF-E3CCCBB7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94299" y="2130645"/>
            <a:ext cx="5939161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상 한 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치료하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38E7CFB-7F46-DBAE-4AE9-74587A3F93F8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2353969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678F-E8AE-4E23-67DA-8DFA3F7C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EC19297-BE0F-806B-6A5F-51F906710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5630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DC592C85-DA39-E235-7E27-82801803C7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9F0941-8B0C-4176-72BB-D1051114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113D90D-620F-D1E5-6BA3-D1BAF28F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4F53E33-99D8-90AA-DC8F-601E3A0F2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DEA6BCE-9703-B478-68C2-00F87532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21F0405-FDDB-A7F7-B2DA-3A857906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507E85-4AE8-2FD4-5F4D-EEA23153FA71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32AA5ED-54C6-3205-A207-74CA16763F6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329CE0-5244-F0EC-F364-B34BE2287C73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85032508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D7B0-D6E1-782F-D570-6BC803669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EBC8395-7B8F-D19A-109E-75ADC0D511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33995" y="1264777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075BB42-30B0-5588-FE99-B9960D4F8F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3F8124-082E-00DD-1F87-51A93223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6F5418F-4C53-CE73-74C0-7266F64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C7CDAB-E1F1-1DAA-C88D-07812FA8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DAF407A5-2803-B5EF-0C65-16D40847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1DE8DFE-C6E6-1B98-0166-61E02547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A71CF-07DD-70C7-F248-4345B0D78496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306BEB2-BC26-5F29-5F1E-729FD3085B9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4618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2">
            <a:extLst>
              <a:ext uri="{FF2B5EF4-FFF2-40B4-BE49-F238E27FC236}">
                <a16:creationId xmlns:a16="http://schemas.microsoft.com/office/drawing/2014/main" id="{6B54339A-228D-A684-031E-1A5C5B9400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6B0579F-F7F5-C8D1-1B2C-B9448911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E19E37A-B2A8-6EFD-71CF-477B7DD7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4322434-9A34-1CF3-8DB9-386BC3866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DB133A0-7A41-C4B5-FC30-CD2D78C32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0BF2D0-727C-A9D0-E317-9BD9A1E8A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376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B192-D582-DFC7-FE06-77842F72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09C304D-2A35-A7F1-5157-CFB060766B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2541" y="1298961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A981112-259A-C716-0984-9FFBF5F48F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2D7756-FC25-9F91-5521-1CA3222C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EC4B642-FF1B-C501-9939-CA4DE121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3B526F-EAFF-A82E-8918-B77ABDB9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951D47F-1334-6125-1103-74A6CBD7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85A88FB-B290-3D60-5A0F-E30C8263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509A22D-6B4D-0BA2-4580-E7BD78D42339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5D6A114-62CE-8DF6-2115-86369743AFA3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104521611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3F10414B-B4D2-D9F7-33D9-D633D976765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1C061-3C38-A7B0-E0A8-33A2795C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4B85F1B-58A1-F0DF-4F3D-0B9DEFF7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DB8E3DD-9250-8993-CFA7-4BBC0077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151568-5CFF-84FF-55AA-9D54C3DE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9DF382-CFA4-7282-6E06-8874E80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453F39-C5B0-98A2-EA85-F3BA5555438B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EEB6A-E1B4-F1BC-1080-8ED16937A074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010348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431B-D480-245F-F90C-02B99EF3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A5F001D-9BF6-DAEE-7663-81E007BFF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AA1F7A3E-635D-8DEC-8BB3-149B46CEF9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2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1BC7F7-DB85-7ACE-BA9E-108BB571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8C180B7-1165-60F5-2F0B-46284554D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B835480-9675-EA98-B595-5DE7D98D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0C79589-74BF-02E1-B80E-3E376F6B8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76EEE2A-C30B-E35A-9878-CA6BD3C4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333552-060B-8E24-8E17-28F504F0F913}"/>
              </a:ext>
            </a:extLst>
          </p:cNvPr>
          <p:cNvSpPr/>
          <p:nvPr/>
        </p:nvSpPr>
        <p:spPr>
          <a:xfrm>
            <a:off x="996435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새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힘주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6439B28-45F2-F67B-E77C-718B1EF66114}"/>
              </a:ext>
            </a:extLst>
          </p:cNvPr>
          <p:cNvSpPr/>
          <p:nvPr/>
        </p:nvSpPr>
        <p:spPr>
          <a:xfrm>
            <a:off x="3720577" y="4733690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113571899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C12B-100A-AE81-C2C1-617E39E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F5CB89A-E3E0-A35B-57B3-FD86353936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BEEE514-DE51-3E98-B532-0213140879A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F778FB-E1A5-7752-02F4-7E77F1A4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94BD2CC3-962A-A6DD-6413-DFC57927F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B4973B9-9567-0A88-9451-F8467029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7AE9EE8-8331-99DC-424C-D72CD278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EA0A80-D402-222D-E83C-DB8C44C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6E61AA8-8738-1B5D-C8D5-82E6F6699EBB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B34CAF7-FE16-8354-F30C-B7AADB9D71B5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56BCA-30CD-A206-528F-9B0CA0C995B9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937657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A2E8-C949-DF55-D100-1C5FF811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102E41-8802-A935-84FE-6BAB04EC97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EA03A46-0688-FEB6-2D39-ADFBFD2802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056326-C220-AA57-DD71-763D46E27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449D1B-A369-A392-FB3B-B4DF9BCA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F450AF-27A2-EF11-42F9-8E0AB86D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F64AC0A9-E961-FF93-0A9E-3655F5E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B023032-5B38-948F-C9BE-6CEFB53F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5FE384-B90C-F770-BB51-E5158AF8DBC5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새 힘 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018BDB-BD83-5419-023F-FE59E5C7933D}"/>
              </a:ext>
            </a:extLst>
          </p:cNvPr>
          <p:cNvSpPr/>
          <p:nvPr/>
        </p:nvSpPr>
        <p:spPr>
          <a:xfrm>
            <a:off x="3712031" y="457131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72962143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57083" y="1888621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55F45A9-F246-C0D0-D56B-893A3C1155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DE344F-5310-9C83-F3FA-65F22EE2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7B7A6FF-7A15-162C-B27D-779ADB8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143DE8C-59E1-DF4F-909C-11292B63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C683BBE3-1C0B-B888-2A06-4B3A63D4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A3AF020-65DF-FEB5-8CA8-09F4D8EDA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72A5BB0-DB6C-AE95-CA51-6BD04F4669B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0A7239-1479-8B52-C380-D79CBE26AD20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48915390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1626" y="139820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A0C3DED-A0BE-8F37-B469-6769AAF29F2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FB6BC-9F25-1AF7-DAAC-175400C8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B1C56A9-8235-320F-8BBB-F27AF5C37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957C812-A496-3D51-0F48-844AA534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644B919-A656-DB5F-D774-E36D59E6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9BE4EBB-C562-4D9B-BB40-DCA2518D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0839DE-7635-6BEC-706E-E7FF11FB2802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CA5FE6-B45B-11F4-0FE5-B09A3EA396A8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56211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2033" y="1777526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E8F8827-EF23-9571-F3D5-5F7F0689156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3B3018-BFB1-0485-D6A3-B252B81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FFC852-887F-5F93-638E-4FC562BB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08C018E-C4EE-8AF2-387C-40EFBEBB1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A7A9508-6D6B-2166-FAF5-65B122B57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7E1F5D38-EEEF-F47C-110E-F26AC7F1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BEBB41-DDEA-5B2B-3C8F-3D0241960DBD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51321724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2FA3-F61A-7456-EDAC-C97D8AAF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64F6EF-FD38-87D5-2F27-B2B38B64D6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4BBC77F-7749-8B7F-A72B-27E65FBA84C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2641A5-F1E0-52E6-69C3-3487FAE1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1CD49A-5A80-1255-F2E8-04C03285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3DEC3E0-D0E2-78E6-E1EA-C8592D2B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3F57072-EB95-7750-738E-05BEA549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49B5915-FCD7-7813-53D2-2BF3D3F9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FCE574-5F49-B5F6-5A31-28A0CDF1288A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28B8802-74F1-9C9B-E387-730447A64ED2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5FD35B2-0A79-726C-CC7E-854CCE651E7C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94623453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12B3-51B7-99E5-CEF0-BB4C1DED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91DF6FD-9A68-B7C6-A163-0B3AAD554C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69B4043-6C42-C47A-BFD1-957B40732FD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0A6B68-6055-B6EC-120A-E4437C0C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FC29FD3-0FBC-370C-6BC6-64739F8EA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DC51163-5357-DF40-0C45-BABC7014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CC7CDD-EE90-3115-7FB5-04EB0EF4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C748BF5-2836-0B48-B7FD-2DD80A17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E7475EB-D87B-4BE9-4322-05D83EB7B43D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D92C140-B7A4-6396-F87C-C9D1DCEA2ADD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097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">
            <a:extLst>
              <a:ext uri="{FF2B5EF4-FFF2-40B4-BE49-F238E27FC236}">
                <a16:creationId xmlns:a16="http://schemas.microsoft.com/office/drawing/2014/main" id="{5988CBDA-5729-FA0A-172C-CF565C99575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F321CDC-A9F9-8D6D-50C6-F5E0768E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4C58F49-D571-7E27-4A86-F103BA2B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71DD102-18C8-38C7-35EC-9540B9DD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152C8C8-74F1-668E-FA6F-81207EDC0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C362776-E403-F308-B9F7-FD3C27CD5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167" y="1"/>
            <a:ext cx="3270350" cy="34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034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E954-996B-C85E-51AD-73D86C8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1426A3E-DE90-774A-2B75-B579FE21B7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635DFEA-6499-6849-A123-B1477DE3441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10EDA0-0699-8AB4-8953-39CFCA2D3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70B7054-3F73-0F5B-3C7B-49C9B309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3C2E310B-46CB-26D8-AAB4-139C9333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0591B5F-10DC-8035-0552-A611857B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0850AC8-5BE1-C0D7-E109-FEE903A5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89C644-661F-D5E5-AEF3-C2FB7AA21CA3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FBD253D-B6DC-8A97-ED2B-2B58ABDC35E5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4189653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84E2A912-1957-1298-F243-80FF7C2C6EB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2CBD00-5DFE-9586-2A2C-C0818D3A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3DF4D29-B4BB-6F6B-8583-3F16F572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DD48419A-B687-00C4-0714-7F78FEACE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64D23D0-7B61-D370-A25D-703005B9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7312D4E-C0F9-6931-4504-B764C9CC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86008" y="5433134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x2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72466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43A4B-33BD-85C4-F7C6-27E983F5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1CCD263-3A6B-BBB1-7207-A57CE5CD9F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6B02056D-7B84-5477-3DC9-33313E7ED28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8" y="0"/>
            <a:ext cx="10894423" cy="50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DB9AEF-5FE8-C10E-76B8-1ABF5FC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ACAA019-619A-CB63-01CD-6033B4ED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C53EF54-71CE-9B67-3C9C-BB146FA6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A80E556-1E55-4EF1-B48E-BAB381FE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055AA92-494D-DFBB-2551-04E9A210A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AD1800-2B21-0B3D-CC80-A57FB522F412}"/>
              </a:ext>
            </a:extLst>
          </p:cNvPr>
          <p:cNvSpPr/>
          <p:nvPr/>
        </p:nvSpPr>
        <p:spPr>
          <a:xfrm>
            <a:off x="2412952" y="1529698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BFB7D2-C9D7-E1B0-ABBD-7CA8776E7A36}"/>
              </a:ext>
            </a:extLst>
          </p:cNvPr>
          <p:cNvSpPr/>
          <p:nvPr/>
        </p:nvSpPr>
        <p:spPr>
          <a:xfrm>
            <a:off x="5979304" y="156532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D095B8-29B0-3C3A-7B97-EC33C7C50921}"/>
              </a:ext>
            </a:extLst>
          </p:cNvPr>
          <p:cNvSpPr/>
          <p:nvPr/>
        </p:nvSpPr>
        <p:spPr>
          <a:xfrm>
            <a:off x="5111566" y="32740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436865-F1A8-691D-CEEF-761BF8F5575A}"/>
              </a:ext>
            </a:extLst>
          </p:cNvPr>
          <p:cNvSpPr/>
          <p:nvPr/>
        </p:nvSpPr>
        <p:spPr>
          <a:xfrm>
            <a:off x="8509080" y="3262504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0E423A9-4BEC-A4E2-8F16-64346CC6735E}"/>
              </a:ext>
            </a:extLst>
          </p:cNvPr>
          <p:cNvSpPr/>
          <p:nvPr/>
        </p:nvSpPr>
        <p:spPr>
          <a:xfrm>
            <a:off x="10845618" y="4383376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x4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3DD5C3-6760-0365-7723-D512E680FC0F}"/>
              </a:ext>
            </a:extLst>
          </p:cNvPr>
          <p:cNvSpPr/>
          <p:nvPr/>
        </p:nvSpPr>
        <p:spPr>
          <a:xfrm>
            <a:off x="-1846719" y="4552272"/>
            <a:ext cx="9326350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보이지 않아도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느껴지잖아도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</a:t>
            </a:r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주님 주는 결코 멈추지 않네</a:t>
            </a:r>
          </a:p>
        </p:txBody>
      </p:sp>
    </p:spTree>
    <p:extLst>
      <p:ext uri="{BB962C8B-B14F-4D97-AF65-F5344CB8AC3E}">
        <p14:creationId xmlns:p14="http://schemas.microsoft.com/office/powerpoint/2010/main" val="403259497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8000-7056-4552-1DF6-B97ADF5D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F8371EE-345B-8B28-7231-9455D3E965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99F635B-53E3-8921-D89E-665B1D6FA7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CEF286-99B3-E6E0-ABBB-1ABE7568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D153EE0-224C-86AF-274E-AD44734A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34A9E56-AF5A-10BE-A1A4-38D640D7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E5DEEED-444A-603E-62E8-36203AC5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A2C9C6D-701A-76A0-3419-4DD5AF09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A733B6-05C0-68C8-9C0E-D260A985A0F8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A795E99-85C3-F47B-AE37-97A0ACBA4D36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D348416-8B9F-03B5-7A24-19521DEE7866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32505880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67DB-7DA8-E118-3D97-EF8EB27B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85F7768-F59B-361C-D51D-0097BE6B9D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E1C9F0E-15B8-8506-B9E6-0FADC4513FC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6339C9F-B2A0-B821-B2FD-EFC19A643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48BF477-CD32-0BD0-81E8-F8C6A1D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48E3192-931D-5D17-5AE2-4AE7EDDC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58FAD463-B031-69AB-5B9B-D8DAAFBF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E31A7A6-20EC-3264-CE68-9F7F8FEB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A0FE64-A900-4570-A924-CA963F435A48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14A9E07-3C60-465F-819F-01CD9747554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39925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517F-A4D2-B4D4-D135-0B13C47F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1D7F6B5-2B05-29C2-8CF0-6803F160E8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48DBC51-ABCA-B76D-9E63-040003D538F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385DC39-1DF3-3C86-E980-6C1B807E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5DDD1F8-394F-AEFC-C580-E2537D03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AB674935-893C-4F5B-FA2F-9914B753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27DF6A7-985C-0E0A-76A2-B447281D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6ACCD91-E3E4-3D40-EEA0-933D4CF8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A98DF45-7677-9317-422C-ACDD39C9BF61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454B601-D2F2-E5F2-D509-E42447EE130E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55903272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1B83-4D2A-3D73-3384-D73CA14C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F40D813-7D71-14AB-0781-C5D9184C58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50F65FE-2102-ED64-8EC3-496E831D753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A17A26-F9C2-530F-9F1A-55F80680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29E01A2-CE50-A5C5-C07E-777FB2CD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CC2DA57-41C9-8B89-4207-0B473049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E3F3510-4DE0-291E-61C1-6346DE3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F3BB219-73B8-3E4D-840E-D08A7EFB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FA5FEAB-869A-3E24-21CE-CF3E0679B90F}"/>
              </a:ext>
            </a:extLst>
          </p:cNvPr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7A0E6D-2B36-7E7D-CE70-921E806DC193}"/>
              </a:ext>
            </a:extLst>
          </p:cNvPr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A3B961-FAA4-6892-A25C-D88EEC070294}"/>
              </a:ext>
            </a:extLst>
          </p:cNvPr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14BF79-B5DB-8329-631E-477F68ECB88B}"/>
              </a:ext>
            </a:extLst>
          </p:cNvPr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18933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912C4A-913B-5F29-2EA8-B4DCCA1D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9C52E4-F0C3-369B-45F8-44260A71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09674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A03E-E009-D139-A117-E6AE7370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8358D3-0461-A689-6FD8-728ED04D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CD40B8-7F49-B97A-D939-755CD1C3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4859D-051F-8F11-6415-A7EFF1BA3BCD}"/>
              </a:ext>
            </a:extLst>
          </p:cNvPr>
          <p:cNvSpPr txBox="1"/>
          <p:nvPr/>
        </p:nvSpPr>
        <p:spPr>
          <a:xfrm>
            <a:off x="628073" y="4297367"/>
            <a:ext cx="10935853" cy="31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2026. 2. 8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특주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약할 때 강함 되시네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카리스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주니어 앙상블</a:t>
            </a:r>
            <a:br>
              <a:rPr lang="ko-KR" altLang="en-US" sz="32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315282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FE1E1-BD6B-D78A-8ACB-89BF72B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EE4EE1-5237-7464-A5DA-7781CA9E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92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1C177-6721-85A9-DF15-92D44D22C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">
            <a:extLst>
              <a:ext uri="{FF2B5EF4-FFF2-40B4-BE49-F238E27FC236}">
                <a16:creationId xmlns:a16="http://schemas.microsoft.com/office/drawing/2014/main" id="{BD520277-AE2F-E82B-2799-72F7F330BB6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1"/>
          <a:stretch/>
        </p:blipFill>
        <p:spPr bwMode="auto">
          <a:xfrm>
            <a:off x="-204186" y="3581400"/>
            <a:ext cx="12192000" cy="315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3AB86C9-DC27-3281-8B0D-910F703B2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E2194A5-E814-7458-FE9B-ADD2438D5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3A0F35E-990A-2913-8575-E8E2D3AE9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6096707-90E5-C8C4-BA05-F2125C05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C3B144A-C021-218F-A6C2-68B9EBE37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575" y="102506"/>
            <a:ext cx="3270350" cy="347889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9FC00CB-8BB4-6D2D-0423-45320E44931B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" t="53289" r="5220" b="-2368"/>
          <a:stretch/>
        </p:blipFill>
        <p:spPr bwMode="auto">
          <a:xfrm>
            <a:off x="-1667691" y="912223"/>
            <a:ext cx="11921400" cy="315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6785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7B55-0509-7792-AC5B-F6C593CD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1A091C-4E58-653F-8CD9-9D34E060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928407" y="51009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F22A70-9D92-B3B1-8DA9-92D6AEE9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D8130-BDD3-137E-A182-6462C7D9B2BB}"/>
              </a:ext>
            </a:extLst>
          </p:cNvPr>
          <p:cNvSpPr txBox="1"/>
          <p:nvPr/>
        </p:nvSpPr>
        <p:spPr>
          <a:xfrm>
            <a:off x="628073" y="4284107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여기 함께하시네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이곳에 새 일 행하네 나 경배해 주 경배해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moving in our midst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working in this place I worship You,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7807119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C6DD-BAFC-3E44-6220-B6C3F764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22704-98B2-58E0-FB19-E9956118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734443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D5612D-6E92-D4D0-7D1A-09ABE6A3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16A10-F526-0B26-3089-F58A74F834BB}"/>
              </a:ext>
            </a:extLst>
          </p:cNvPr>
          <p:cNvSpPr txBox="1"/>
          <p:nvPr/>
        </p:nvSpPr>
        <p:spPr>
          <a:xfrm>
            <a:off x="628073" y="4309410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맘 위로하시네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상한 자 치유하시네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touching every heart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healing every heart I worship 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66148917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E7E0-6655-035D-B268-F602539F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D303D7-9244-89E6-46BD-7268842F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B9A3E4-1CC7-0F60-0A97-E4C64E89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7C759-E479-85D8-483A-1931BB58A39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F667B-6075-F97F-3360-DA186C170720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9493834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30D4A-608A-2D45-10AA-8880D5DF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4C09CB-3263-2941-7422-50A8469B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817141-04D4-566B-B74F-A13B63F4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0440D-3E1B-0B90-94A2-530EBD34139F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9360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9E14-9B80-FC35-1603-37B3420E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F47E4B-1A2A-885E-2C61-9D71FF0E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834E8-4C4F-11DF-EC74-95C1920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86A3A-154B-64D9-0707-906D377DA1D8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AF2C5-3C12-F1D6-B1A0-E953831A343D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4AAD-CDCA-9EBA-32E3-A385D043F0D1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281877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F7B5-8097-7AF2-9015-70DF620D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36202-496C-90A7-D5F7-DACE32FB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82B0F9-C5DF-AC01-027C-A697FA3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FDE3C-7037-3844-063F-C103E048635D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901C-D026-AE7E-B1DA-7BD58871FB27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49F2F-00C4-D5A8-7062-67674A980259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69138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29D7-5145-F911-E4C7-5CB92A69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698C9-6019-8A15-4C4E-3896C770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62F679-F373-AF15-4ADC-FB1697D0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9D174-01D7-D7FE-5586-A836B6A3E06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09E9-6CAB-37B1-9A82-2327601CB84F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5572184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711-B7A5-03AC-F9B9-94FB578F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4A546B-5E77-AFE4-9608-A2BF7D1B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322D39-130B-4479-81C1-18E1716A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3D7A2-B604-B531-48A2-03FB5079763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77631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9598-70A4-A7B7-5DAA-5B6A298E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87EBA3-687C-910C-9BDD-3A70A39D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F5B6F-7DF1-4F0C-6CA9-36104583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5D3196-4080-E96B-1629-A8209555D835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D4976-8806-942E-51BB-A95EC601B132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6804596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59F5-66D0-8993-2B83-5DAB5F56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99143-155B-4191-1AAC-301F540D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0A3DFF-F2EF-8A16-6446-3ECC54F3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4C37E2-5803-4906-E7E3-0C25F2CD2DF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17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07E42-FC3C-096F-AE72-7F4AE646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E5D8514-845E-0105-04E7-98DF8791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3E5C619C-AB3B-2F54-156A-7756D449D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CAD3406-7ACA-7D39-5B11-561A3899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834F6-55C2-9A6B-0215-780FCDE929E8}"/>
              </a:ext>
            </a:extLst>
          </p:cNvPr>
          <p:cNvSpPr txBox="1"/>
          <p:nvPr/>
        </p:nvSpPr>
        <p:spPr>
          <a:xfrm>
            <a:off x="425851" y="5275634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오라 우리가 여호와의 산에 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하나님의 전에 이르자 </a:t>
            </a:r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x2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547103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9025-FA4F-F60B-A13B-F0F018B0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224D7B-2D1F-9189-B992-6272484E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CAE0D6-9E89-9720-ABAB-45F7CC9D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8B19B-3E64-D9BA-6261-E1B29746DDE6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14762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858B-F496-5A9B-7179-8EA89BBE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18D9FC-A5C4-4A5E-15C5-F3496839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457C95-2C1F-EEF7-11FC-0D9A1870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B90615-CA97-23E4-F950-FDD05445849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99717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7ACB-5641-3B9C-0B4A-DBD69997A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8EAD02-F9BA-DFCD-7719-89450F39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569DE-5B02-A08A-25A7-5A2CBF60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93708-C13C-0F5A-2AE9-24DDA370B86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256696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1E8E-BC7D-082B-EDCD-904491BE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7B104-EC41-6F49-7A0A-3950097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547186-C0F4-EBD9-830C-FC9D343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C2EF4-89D0-D101-EE0E-176BAE58682B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874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60A8-6E49-C02F-67E4-9753505A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5C706F-E9C0-0328-08B1-865727CF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B08971-9A21-1322-0B48-8C9CD07D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0BC62-7060-2238-9850-2A888650CE7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740432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D2C1-FF14-DDF9-B4C2-1606A61D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F6D59-A1C0-B397-679A-0C155D94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EE9460-F3AE-4768-1F82-418C1E37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DA30F-20E9-505A-C0FD-D38B46304D8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13990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0DF0-B0D2-F257-2BD0-3D75F51F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7F9FB0-6931-E209-8AE3-6DDD35FB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96F03B-316D-FBF1-08FE-1F38992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62EC1-6A29-C306-D92D-3D5EBC978120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707D-3CDC-8E49-798D-D42F5366FC93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0947224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1266-C1B6-B200-73A6-99553674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D7231D-D9A2-A9AA-6D9E-124F035B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E91BA4-CADE-C404-3085-581985E5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3D137-131A-E67D-D9F0-54957A9081D8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75363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820E-FC60-FB53-EE03-9C9A63D7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D4EC4C-56DA-9E47-CAC0-827207FD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25302-20FF-CD54-2D32-EB34AE05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8749A-AC58-CB97-C353-C8EFF365B1C4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0A574-D0E5-1283-ABA0-34C343695BBE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674362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8B90-B1CE-AD25-5865-1320103B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61CE23-A537-E168-1857-6222FEC2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5C7921-6D31-E6B5-2FFB-8FE4E9F2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2F5AC-9706-1E42-1F8C-A11899E4CD07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720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5692-D2AF-7005-BB12-2B227C64E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9B4F96-16F9-8302-145D-0396EFDB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C2C874D6-985C-8B3E-59F5-630854AAD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82C520A-34D7-BFAB-2A77-4A81C67F2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D704F2-B0C0-B1D8-AE28-619FC7BA25BC}"/>
              </a:ext>
            </a:extLst>
          </p:cNvPr>
          <p:cNvSpPr txBox="1"/>
          <p:nvPr/>
        </p:nvSpPr>
        <p:spPr>
          <a:xfrm>
            <a:off x="425851" y="513596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주님의</a:t>
            </a:r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도를 배우고 주님의 길로 행하리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이는 율법이 시온에서 나오고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895587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9A13-8E89-BC44-3A1A-923956D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C307E5-B798-99ED-D846-3F42A5DC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B356DD-A9FC-EC1E-E009-5CE71109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06C35-5515-58FE-2AA6-8C30E24BF81C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55860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241B-22DE-561C-5794-AE7F604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94F1A-F6C6-5B7F-68E4-797DA007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378203-19B1-EB4E-62DC-1C5BE2DA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2E70C-0151-3E2D-AFD7-7BF0CB0407C0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470058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401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9401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EF0A-3116-FDDE-D7FF-8BBBB227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D65756-80E3-AE45-F5AA-7B7934B1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03898" y="582807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F39F7-DA71-8DB8-EC50-4A6461CAFB5A}"/>
              </a:ext>
            </a:extLst>
          </p:cNvPr>
          <p:cNvSpPr txBox="1"/>
          <p:nvPr/>
        </p:nvSpPr>
        <p:spPr>
          <a:xfrm>
            <a:off x="-184727" y="4396915"/>
            <a:ext cx="125614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44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44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Even when I don't see it, You're working Even when I don't feel it, You're working</a:t>
            </a: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never stop, You never stop working You never stop, You never stop working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556241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01ED-F1DC-4AA0-66FA-64AF578BD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E6E3AE-CF6D-0EB8-4C57-38E7C835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14EE5-D7F8-D1FC-74C7-DBFC0D05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C44C-F646-9D07-EA7D-0F41AD7772F9}"/>
              </a:ext>
            </a:extLst>
          </p:cNvPr>
          <p:cNvSpPr txBox="1"/>
          <p:nvPr/>
        </p:nvSpPr>
        <p:spPr>
          <a:xfrm>
            <a:off x="628073" y="4355592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이것이 행복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행복이라오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세상은 알 수 없는 하나님 선물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Happiness, this is my Happiness with joy 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The awesome present of my God, the world can never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6A542-7654-EB5B-F332-851053B1D50E}"/>
              </a:ext>
            </a:extLst>
          </p:cNvPr>
          <p:cNvSpPr txBox="1"/>
          <p:nvPr/>
        </p:nvSpPr>
        <p:spPr>
          <a:xfrm>
            <a:off x="2613890" y="1214968"/>
            <a:ext cx="629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You are</a:t>
            </a:r>
          </a:p>
          <a:p>
            <a:pPr algn="ctr" fontAlgn="base">
              <a:buNone/>
            </a:pPr>
            <a:r>
              <a:rPr lang="en-US" altLang="ko-KR" b="0" i="0" dirty="0" err="1">
                <a:solidFill>
                  <a:srgbClr val="000000"/>
                </a:solidFill>
                <a:effectLst/>
                <a:latin typeface="se-nanumgothic"/>
              </a:rPr>
              <a:t>Waymaker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miracle worker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My God, that is who You are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큰길을 만드시는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 기적을 행하시는 주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약속을 지키시는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어둠속의 빛이 되시는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307669476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B44DA-0E22-51BE-99D1-5CA2A94A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17F4EF-4ED8-2B1B-230C-2E061EA5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EE8762-D44F-77E4-2E63-61EA42D6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6ECEC-D0C7-AA30-564B-EBE419FEDE2B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706619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F6A1-2453-07B0-E9F9-0356DAD9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067E1E-17A3-58B0-7114-B8C9BC3E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750BC1-7CB4-42BD-6D34-9B9591EF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E121D-371E-5A11-1101-B9D690C2D6DC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8245938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017F-D2D2-1A80-B66E-D9DB439E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2EDCD9-B954-9CE2-29C8-F5CE9D2F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14A367-6F65-3A28-44D3-68B3FBE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A76B1-0598-2AEA-8CA1-A4649901D85E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811883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F72A-F9AD-9A3B-0662-30743714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351FCC-9D38-C5F3-5DE5-2919B228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215387-1F7F-AC6C-0F33-37829A03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316D2-CA50-51B5-58A1-ABE7DDDBFF5D}"/>
              </a:ext>
            </a:extLst>
          </p:cNvPr>
          <p:cNvSpPr txBox="1"/>
          <p:nvPr/>
        </p:nvSpPr>
        <p:spPr>
          <a:xfrm>
            <a:off x="694961" y="4512037"/>
            <a:ext cx="11266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</a:t>
            </a:r>
            <a:endParaRPr lang="en-US" altLang="ko-KR" sz="4800" b="0" i="0" dirty="0"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 따 르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렵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니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 </a:t>
            </a:r>
            <a: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76132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8F3A1-D9F4-AE73-2584-847DA77D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28DB34F-915D-6B83-0C6C-97C8D240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45E783F-7FEB-54B4-B4CD-800705F48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81AF745-FFFD-CBA8-DF83-88E6B7ED8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6FDB1-AF3E-8107-B438-FCF1BFC282B1}"/>
              </a:ext>
            </a:extLst>
          </p:cNvPr>
          <p:cNvSpPr txBox="1"/>
          <p:nvPr/>
        </p:nvSpPr>
        <p:spPr>
          <a:xfrm>
            <a:off x="425851" y="5614188"/>
            <a:ext cx="10793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말씀은 예루살렘에서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428288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1E065-C73F-53CC-6DF3-E7E1708A8272}"/>
              </a:ext>
            </a:extLst>
          </p:cNvPr>
          <p:cNvSpPr txBox="1"/>
          <p:nvPr/>
        </p:nvSpPr>
        <p:spPr>
          <a:xfrm>
            <a:off x="3214254" y="574046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861507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D045-C7A8-A964-C448-BAF8AE22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A4491F-1ECA-9B75-166D-B71E07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46164-5D27-D34F-8169-E3BB85CE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104BC-2981-F32E-FFAA-C7C3379946CA}"/>
              </a:ext>
            </a:extLst>
          </p:cNvPr>
          <p:cNvSpPr txBox="1"/>
          <p:nvPr/>
        </p:nvSpPr>
        <p:spPr>
          <a:xfrm>
            <a:off x="768853" y="4287295"/>
            <a:ext cx="109358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사랑에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매여 내 영 기뻐 찬양합니다 </a:t>
            </a:r>
            <a:br>
              <a:rPr lang="en-US" altLang="ko-KR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소망의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언덕 기쁨의 땅에서 주께 사랑 드립니다  </a:t>
            </a:r>
            <a:br>
              <a:rPr lang="ko-KR" altLang="en-US" sz="36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bound  by Your love alone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rejoices With Your hope on this mount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joy on this earth</a:t>
            </a:r>
            <a:r>
              <a:rPr lang="ko-KR" altLang="en-US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love to You.</a:t>
            </a:r>
            <a:b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620EF-7C43-E0C8-6E4E-6EA838C3CEB7}"/>
              </a:ext>
            </a:extLst>
          </p:cNvPr>
          <p:cNvSpPr txBox="1"/>
          <p:nvPr/>
        </p:nvSpPr>
        <p:spPr>
          <a:xfrm>
            <a:off x="3311085" y="35774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825"/>
              </a:spcBef>
              <a:spcAft>
                <a:spcPts val="525"/>
              </a:spcAft>
            </a:pPr>
            <a:br>
              <a:rPr lang="en-US" altLang="ko-KR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b="0" i="0" dirty="0">
              <a:solidFill>
                <a:srgbClr val="444444"/>
              </a:solidFill>
              <a:effectLst/>
              <a:latin typeface="Dot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65278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797C-63A4-4898-C4AA-8FDEF5DE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832553-AB76-C02D-C5E8-9F131CAC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75FCE-9B2E-927F-8276-1B3AB9E9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C2CCD-124C-1BE5-6E9A-FE24438BFAAC}"/>
              </a:ext>
            </a:extLst>
          </p:cNvPr>
          <p:cNvSpPr txBox="1"/>
          <p:nvPr/>
        </p:nvSpPr>
        <p:spPr>
          <a:xfrm>
            <a:off x="870453" y="4108652"/>
            <a:ext cx="113215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임재 안에 갇혀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내영 기뻐 찬양합니다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 소명의 언덕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거룩한 땅에서 주께 </a:t>
            </a:r>
            <a:r>
              <a:rPr lang="ko-KR" altLang="en-US" sz="4800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경배드립니다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surrounded by Your presence, Lord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</a:t>
            </a:r>
            <a:r>
              <a:rPr lang="en-US" altLang="ko-KR" sz="2400" dirty="0" err="1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rejoices</a:t>
            </a:r>
            <a:r>
              <a:rPr lang="en-US" altLang="ko-KR" sz="2400" b="0" i="0" dirty="0" err="1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Your calling on this mount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work on holy ground Lord, I worship You, my God.</a:t>
            </a:r>
            <a:b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sz="3600" dirty="0"/>
          </a:p>
          <a:p>
            <a:pPr algn="ctr"/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962584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43739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775853" y="4813522"/>
            <a:ext cx="10935853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여성산지 </a:t>
            </a:r>
            <a:r>
              <a:rPr lang="ko-KR" alt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&lt; </a:t>
            </a:r>
            <a:r>
              <a:rPr lang="ko-KR" altLang="en-US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예수 나의 산 소망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&gt;</a:t>
            </a:r>
            <a:endParaRPr lang="ko-KR" altLang="en-US" sz="3600" b="1" dirty="0">
              <a:solidFill>
                <a:schemeClr val="accent2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643748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84B0-2E03-1F3F-22BE-D5A4FEEF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72B909-7182-8ECA-6DF5-32CB913F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DE2FE0-86DF-C37D-4848-29966942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79F11-4E39-8C83-6286-BBF784DA6EB1}"/>
              </a:ext>
            </a:extLst>
          </p:cNvPr>
          <p:cNvSpPr txBox="1"/>
          <p:nvPr/>
        </p:nvSpPr>
        <p:spPr>
          <a:xfrm>
            <a:off x="942108" y="5426839"/>
            <a:ext cx="10935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깊은 절망의 수렁 가운데 주님께 닿을 수 없던 우리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어둔 밤 중에 하늘을 향해 주의 이름 나 부를 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ko-KR" altLang="en-US" sz="28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096166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08CD-5ECD-4735-EDB1-99261EA9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012F53-CFA6-421F-F459-D3627DCD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128D5-E330-EDD1-C8FB-F802F13F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E7B29-DD6A-4A33-B2A6-427AA6AF478A}"/>
              </a:ext>
            </a:extLst>
          </p:cNvPr>
          <p:cNvSpPr txBox="1"/>
          <p:nvPr/>
        </p:nvSpPr>
        <p:spPr>
          <a:xfrm>
            <a:off x="979054" y="5378729"/>
            <a:ext cx="10935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어둠을 뚫고 오신 주 사랑 나의 절망 거두셨네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주님의 공로 다 이루셨네 주 예수 나의 산 소망</a:t>
            </a:r>
            <a:b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3747751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AD18-A565-27D4-7290-BEE25CC5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8E90A8-D00A-1A59-4B0A-34D540D5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420D04-AA2C-E1D7-FCCD-5F9BD320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A4163-AED6-1D47-26DD-83DF40509777}"/>
              </a:ext>
            </a:extLst>
          </p:cNvPr>
          <p:cNvSpPr txBox="1"/>
          <p:nvPr/>
        </p:nvSpPr>
        <p:spPr>
          <a:xfrm>
            <a:off x="1006763" y="5429075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누가 주의 자비를 알아 한 없는 은혜 측량할까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영광을 떠나 이 땅에 오신 죄가 되신 구주 예수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18973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86B6A-1C50-A5F5-DA57-B2498013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7A932F-DB84-BE2D-6EB8-C47F4132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5ACB89-D2FB-13F1-FF58-4D3E3621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7963A-9433-3176-0DFD-9DE7375201E1}"/>
              </a:ext>
            </a:extLst>
          </p:cNvPr>
          <p:cNvSpPr txBox="1"/>
          <p:nvPr/>
        </p:nvSpPr>
        <p:spPr>
          <a:xfrm>
            <a:off x="748145" y="4999316"/>
            <a:ext cx="10935853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 십자가 내게 말하네 영원히 난 용납됐네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아름다우신 왕 나는 주의 것</a:t>
            </a:r>
            <a:endParaRPr lang="ko-KR" altLang="en-US" sz="3600" b="1" dirty="0">
              <a:latin typeface="Helvetica Neue"/>
            </a:endParaRP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5966989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D825-E75A-257E-EF83-43F220CC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1E56A1-0EA1-491D-35E1-A0E629C6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345A52-4A46-24D3-0E79-D6654B2A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1CE65-0456-E786-631C-48BB40C3DAE0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7551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EECF-9172-188A-D643-9A2027B42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9C923A4-AA57-1C9D-FD44-155B0344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462375C-E7CD-10FB-9912-E296CDA45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6E01EA9-5B68-DA71-DD95-33E857DD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E814E-6A99-5EB8-C85C-7866CCA60901}"/>
              </a:ext>
            </a:extLst>
          </p:cNvPr>
          <p:cNvSpPr txBox="1"/>
          <p:nvPr/>
        </p:nvSpPr>
        <p:spPr>
          <a:xfrm>
            <a:off x="425851" y="5275634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오라 우리가 여호와의 산에 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하나님의 전에 이르자 </a:t>
            </a:r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x2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598300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2906-8FFB-C92D-E162-CBCFD392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6FD910-4271-77A2-4D6B-E0822CD8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6DC310-01C4-71FE-D9B2-B064B324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88675-3055-FB94-45CD-74247A0581FE}"/>
              </a:ext>
            </a:extLst>
          </p:cNvPr>
          <p:cNvSpPr txBox="1"/>
          <p:nvPr/>
        </p:nvSpPr>
        <p:spPr>
          <a:xfrm>
            <a:off x="997527" y="5361322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언약된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아침 장사된 몸에 부활의 호흡 시작됐네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선포 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141567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CEE-D1CA-1439-2497-4E968FFB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C28C86-CD0D-0B27-7EC1-A1F0A5E5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1FDA24-65AA-FC62-3376-CE24D95C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38F83-2076-E39B-FE49-1D6F2DA928C9}"/>
              </a:ext>
            </a:extLst>
          </p:cNvPr>
          <p:cNvSpPr txBox="1"/>
          <p:nvPr/>
        </p:nvSpPr>
        <p:spPr>
          <a:xfrm>
            <a:off x="1080655" y="5379795"/>
            <a:ext cx="1093585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이제 사망은 무덤이 더는 우리를 주장할 수 없네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포효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br>
              <a:rPr lang="en-US" altLang="ko-KR" sz="2800" dirty="0">
                <a:solidFill>
                  <a:srgbClr val="002060"/>
                </a:solidFill>
              </a:rPr>
            </a:br>
            <a:endParaRPr lang="ko-KR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7376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FB5D-B8E4-F03B-64B2-09CC5BE8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CB6E62-623E-973B-B0F2-E8F3B85B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4AA704-826A-CA50-1B14-E61C2377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5DDE4-72CD-2E4A-9FBB-C1477C6490C0}"/>
              </a:ext>
            </a:extLst>
          </p:cNvPr>
          <p:cNvSpPr txBox="1"/>
          <p:nvPr/>
        </p:nvSpPr>
        <p:spPr>
          <a:xfrm>
            <a:off x="748145" y="4733463"/>
            <a:ext cx="109358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elvetica Neue"/>
            </a:endParaRPr>
          </a:p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승리하셨네</a:t>
            </a:r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567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00C-E899-AECA-B769-3E2E0A69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687E55-3DD4-AD90-7EE2-3BAC23D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194ED9-F980-49C9-AE69-36DDA40A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D1EC4-CCCC-8FD2-AF2E-F15357B7CB62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923779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7A53-DAEC-ECF2-D851-68ED15EE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70D4E-BF79-6826-4508-AED6C6E0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9D0FD5-CE49-626C-24A9-A5BF8A80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5C62C-C447-0A1E-7108-7DDC89EA5378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9645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6CFD-C4A1-D996-C4D3-A118882B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B32E91-6139-DEC6-8EC4-6CB815B7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082D6-F411-F41D-51A9-5C080574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F05B4-468F-72E6-B6B5-CA5CCF303466}"/>
              </a:ext>
            </a:extLst>
          </p:cNvPr>
          <p:cNvSpPr txBox="1"/>
          <p:nvPr/>
        </p:nvSpPr>
        <p:spPr>
          <a:xfrm>
            <a:off x="3334327" y="5376542"/>
            <a:ext cx="629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당신은 나의 산 소망</a:t>
            </a:r>
            <a:br>
              <a:rPr lang="en-US" altLang="ko-KR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ko-KR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4744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940A-50A8-752E-61EB-C08D3038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4663DC-D5ED-4FF4-DEF7-26BE603A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31B35-04A4-85F8-671D-C67E2923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79A01-771D-4DA3-EA11-142CB7D2DD00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7863222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77A3A-606D-DE04-F310-AD6A1330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01442E-0E2C-4C7C-A797-B5A38E2E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72AAE9-2179-21AF-9350-D0BEB14C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ECB1A-7BC5-653D-D73B-5F5FE8A32D7B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 사는 동안 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 하나님 내 주를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unto the Lord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a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s long as I live</a:t>
            </a: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praise to my God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while I have life in me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994929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1290-B565-3F08-A90B-D292460A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AB65F2-98BD-3E21-9F9E-D7836D32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1A9D5-BF06-8D18-92E3-BD8E4946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933CD-959A-D309-BF1B-1AB0418E155D}"/>
              </a:ext>
            </a:extLst>
          </p:cNvPr>
          <p:cNvSpPr txBox="1"/>
          <p:nvPr/>
        </p:nvSpPr>
        <p:spPr>
          <a:xfrm>
            <a:off x="701963" y="4939924"/>
            <a:ext cx="1093585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주님을 묵상함이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즐겁도다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 주 안에서 참 기쁘리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My meditation of Him shall be sweet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be glad, I will be glad in the Lord</a:t>
            </a:r>
            <a:br>
              <a:rPr lang="en-US" altLang="ko-KR" sz="2800" dirty="0">
                <a:solidFill>
                  <a:srgbClr val="333333"/>
                </a:solidFill>
                <a:latin typeface="AppleSDGothicNeo-Regular"/>
              </a:rPr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0574105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F2F7-3355-C3F0-B583-C57EBBF9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7BD47A-1CF7-87C1-3488-0C2BDA54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C21B61-1923-7A09-5B86-9AA79823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C543B-6B69-8AA4-710E-B6967D484BD5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2892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B2D35-108C-45AA-9A26-0158DEC0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548E4A-C2E9-5701-AC17-1CC1A93A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FF680A00-BC37-2454-0D54-1F27041FF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8D7987D-A2D6-CECE-54B2-359F14081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3005E-AA55-ACFF-5743-BA0DF48FBB28}"/>
              </a:ext>
            </a:extLst>
          </p:cNvPr>
          <p:cNvSpPr txBox="1"/>
          <p:nvPr/>
        </p:nvSpPr>
        <p:spPr>
          <a:xfrm>
            <a:off x="425851" y="513596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주님의</a:t>
            </a:r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도를 배우고 주님의 길로 행하리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이는 율법이 시온에서 나오고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15564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019-B800-73B0-CC38-4800766E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665260-FC07-A6A0-2A8A-B32FA524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34E09-883D-4B13-359A-642A15AF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2F0E-B091-F269-2809-163CF332E39E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654351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BDF3-53BB-281F-1A98-6B4D34A2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0D1607-FAB2-633C-22CB-F707E7FB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FB6AEB-D620-3623-AD9B-D05F7AAF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2B1CE-56CF-8531-A051-D6D1D9AF17A2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902525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DA765-DB39-CE7E-9A50-87A90AE3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93C23-000F-6620-A0D9-B42F17BD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1CED5-D885-A137-02EC-E2D45EA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00430-64DE-CF42-B59F-95281B561201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2811775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6D66-950D-6655-CA69-D52AFF37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788B34-1F53-6CC2-CC36-9774F81F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402A17-96CA-A775-DF83-FF90F90B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033F8-840F-C943-9050-5A9A209B3920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0207646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F455-E104-3E61-D6C2-473D604D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25049-A6FD-80E7-C6C2-776F8F0F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115D80-1050-E7AE-8333-01A4E1C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8389C-6214-F76E-7D6A-323FB68DDA1E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4101767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5ED76-0B55-7626-4E4F-34F62A12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2AFDC0-7548-9348-5DB5-75569E4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49327C-EA5E-DFA4-E23B-3294BB0D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A1986-B904-7803-6F2A-E98643C6C4B1}"/>
              </a:ext>
            </a:extLst>
          </p:cNvPr>
          <p:cNvSpPr txBox="1"/>
          <p:nvPr/>
        </p:nvSpPr>
        <p:spPr>
          <a:xfrm>
            <a:off x="895926" y="5226252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찬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~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송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 </a:t>
            </a: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 리 로 다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98426899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3641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27281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14CC5-DAD0-1DE2-1989-469A5280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7729F6-CE66-AADE-201A-6F66B1A1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06AE79-8B28-8334-EAA6-0C06A91C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CCB0F-6B88-529C-9BE7-EA298656DF79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1.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예수를 나의 구주 삼고 성령과 피로써 거듭나니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 세상에서 내 영혼이 하늘의 영광 누리도다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Blessed assurance, Jesus is mine!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O what a foretaste of glory divine!</a:t>
            </a:r>
            <a:br>
              <a:rPr lang="ko-KR" altLang="en-US" sz="2400" b="1" dirty="0">
                <a:solidFill>
                  <a:srgbClr val="002060"/>
                </a:solidFill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Heir of salvation, purchase of God, Born of His Spirit, washed in His blood.</a:t>
            </a: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612798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063B-4193-1759-ED9D-808655AD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D35A20-7BEC-2988-6129-32E1E57A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BBA77E-65CD-A97D-BD39-EBB57059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D6DBB-45D9-BB59-27BF-CC97AB6702EE}"/>
              </a:ext>
            </a:extLst>
          </p:cNvPr>
          <p:cNvSpPr txBox="1"/>
          <p:nvPr/>
        </p:nvSpPr>
        <p:spPr>
          <a:xfrm>
            <a:off x="701963" y="4939924"/>
            <a:ext cx="109358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온전히 주께 맡긴 내 영 사랑의 음성을 듣는 중에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천사들 왕래하는 것과 하늘의 영광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보리로다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perfect delight, visions of rapture now burst on my sight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Angels descending, bring from above echoes of mercy,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wishpers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of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/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707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539D2DBA-6AC5-E55F-2021-E179DDCE0CD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C11C7EC-729C-30FB-A563-C34B3CAAE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B541E4B-2305-AF77-0EF1-074D12C5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A14DADF-4FD6-A336-A765-0813DEAD0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91FE440-0DC2-4843-1D77-E38078BF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D59D50C-E57C-038B-CCCA-B5AE0491CA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-983532" y="381924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6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00F6-2129-7749-7CDF-126749A80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16A3FAE-1480-3BB9-092E-E299A4C5B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99888177-B04C-6BA6-103D-DB44C0834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B2FED6-E4BE-D658-0162-76201261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BC378-B5F0-4382-9018-5199D58AC99E}"/>
              </a:ext>
            </a:extLst>
          </p:cNvPr>
          <p:cNvSpPr txBox="1"/>
          <p:nvPr/>
        </p:nvSpPr>
        <p:spPr>
          <a:xfrm>
            <a:off x="425851" y="5614188"/>
            <a:ext cx="10793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말씀은 예루살렘에서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634810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F9413-16BF-D963-77C4-4750445E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9961DF-338C-C420-F542-CEBEFB2E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77F407-53CD-AADD-246D-1296F4C1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50286-9035-F679-D47C-265FE339B61A}"/>
              </a:ext>
            </a:extLst>
          </p:cNvPr>
          <p:cNvSpPr txBox="1"/>
          <p:nvPr/>
        </p:nvSpPr>
        <p:spPr>
          <a:xfrm>
            <a:off x="701963" y="48383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안에 기쁨 누리므로 마음의 풍랑이 잔잔하니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세상과 나는 간 곳 없고 구속한 주만 보이도다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</a:t>
            </a:r>
            <a:r>
              <a:rPr lang="en-US" altLang="ko-KR" sz="2400" dirty="0">
                <a:solidFill>
                  <a:srgbClr val="333333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all is at rest,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I in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am happy and blest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Watching and waiting, looking, above,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Filled with His goodness, lost in His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213189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6E22-38B9-7ED5-5AF8-0E7488F1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70B14B-2FB7-A145-D710-92FBEF88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408CB1-F5F3-B8EA-43A0-DEBE92B7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E9167-D35A-3F81-B722-0F1B93947C95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759906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929E-2E1C-F182-9B2B-905AFBFD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EC093-623C-CC8D-8C79-CB2E24B9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80B8AB-5A01-4D07-8149-707D5BB7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14BAE-6C75-BC04-C4E8-5AE6DACABE84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20658406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1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60B2-34BA-D905-EED4-D07556E26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7C8CFE5-DD19-6A3A-4D1F-0FB1140B1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06082632-BDEA-1298-2EEF-0DD716F92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D0ADB9D-6802-6221-623F-9CBCC26F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CA0C8-E637-528C-9FCE-B65226F3D96E}"/>
              </a:ext>
            </a:extLst>
          </p:cNvPr>
          <p:cNvSpPr txBox="1"/>
          <p:nvPr/>
        </p:nvSpPr>
        <p:spPr>
          <a:xfrm>
            <a:off x="425851" y="513596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주님의</a:t>
            </a:r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도를 배우고 주님의 길로 행하리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이는 율법이 시온에서 나오고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108495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0E1A2D-EC93-DCEE-5A95-6A1B2B37086C}"/>
              </a:ext>
            </a:extLst>
          </p:cNvPr>
          <p:cNvSpPr txBox="1"/>
          <p:nvPr/>
        </p:nvSpPr>
        <p:spPr>
          <a:xfrm>
            <a:off x="3048000" y="3090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b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</a:br>
            <a:endParaRPr lang="ko-KR" altLang="en-US" b="0" i="0" dirty="0">
              <a:solidFill>
                <a:srgbClr val="333333"/>
              </a:solidFill>
              <a:effectLst/>
              <a:latin typeface="AppleSDGothicNeo-Regular"/>
            </a:endParaRPr>
          </a:p>
          <a:p>
            <a:pPr algn="l">
              <a:buNone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407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490A-1875-C09E-1017-B0CF24951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490FA13-2D2F-A11B-41F1-8ECED015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0DF3061-F103-4929-ADC3-005A0ADC7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86F1B0E-5B7F-9269-DA39-CB28E86A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5EE2FA-9D11-8002-9533-437621EF5A71}"/>
              </a:ext>
            </a:extLst>
          </p:cNvPr>
          <p:cNvSpPr txBox="1"/>
          <p:nvPr/>
        </p:nvSpPr>
        <p:spPr>
          <a:xfrm>
            <a:off x="425851" y="5614188"/>
            <a:ext cx="10793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말씀은 예루살렘에서</a:t>
            </a:r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642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8844C-8A2D-B549-6B38-29DC0260E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00308F2-0D16-EFE1-7E83-86DD995C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70DB057-1F33-72D9-254D-039814EED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6DF3718-EABB-BCC5-244F-5982DE36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328D2B-6850-993B-F28E-D011A75B14F2}"/>
              </a:ext>
            </a:extLst>
          </p:cNvPr>
          <p:cNvSpPr txBox="1"/>
          <p:nvPr/>
        </p:nvSpPr>
        <p:spPr>
          <a:xfrm>
            <a:off x="425851" y="5135968"/>
            <a:ext cx="1079376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이는 율법이 시온에서 나오고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말씀은 예루살렘에서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3518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310D-45BC-5276-EAD9-14673719A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3A12FEE-77EC-0A5B-540B-FDA25FCC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39CD352-2887-3C59-04CA-493965AE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D25BF3B-1ECA-2901-B759-08DB4E175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5BB9F-DC35-5851-BFB1-8011A735840C}"/>
              </a:ext>
            </a:extLst>
          </p:cNvPr>
          <p:cNvSpPr txBox="1"/>
          <p:nvPr/>
        </p:nvSpPr>
        <p:spPr>
          <a:xfrm>
            <a:off x="425851" y="5135968"/>
            <a:ext cx="1079376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이는 율법이 시온에서 나오고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말씀은 예루살렘에서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36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6661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C1DBA-48F9-894D-5C30-212CBCA89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68F2643-3D34-C85C-7FCD-2D60DF545A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4DB2F42F-0EBE-B41A-F8B7-E3FA1F7C0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510D530-5A46-9584-8CA5-DEFAABE0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3878B9-F368-21E2-43D0-41342F00D300}"/>
              </a:ext>
            </a:extLst>
          </p:cNvPr>
          <p:cNvSpPr txBox="1"/>
          <p:nvPr/>
        </p:nvSpPr>
        <p:spPr>
          <a:xfrm>
            <a:off x="425851" y="5135968"/>
            <a:ext cx="10793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헤헤 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</a:p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</a:t>
            </a:r>
            <a:r>
              <a:rPr lang="ko-KR" altLang="en-US" sz="5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호오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–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!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0042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52ACF-9E24-C54C-10AC-E767A5130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0919AFB-B689-730C-B611-090559B39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37107FD-5936-DD4E-5512-E51763D44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335C86E-A254-F262-9DE6-5D24CCCA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A03EB-4FEB-DC79-E3E5-68DBCD563C1F}"/>
              </a:ext>
            </a:extLst>
          </p:cNvPr>
          <p:cNvSpPr txBox="1"/>
          <p:nvPr/>
        </p:nvSpPr>
        <p:spPr>
          <a:xfrm>
            <a:off x="425851" y="5135968"/>
            <a:ext cx="10793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헤헤 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</a:p>
          <a:p>
            <a:pPr algn="ctr"/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</a:t>
            </a:r>
            <a:r>
              <a:rPr lang="ko-KR" altLang="en-US" sz="5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호오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–</a:t>
            </a:r>
            <a:r>
              <a:rPr lang="ko-KR" altLang="en-US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호</a:t>
            </a:r>
            <a:r>
              <a:rPr lang="en-US" altLang="ko-KR" sz="5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!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62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6183-72B1-70FE-C0DB-EEC887EC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614CCF1-EDAD-B26C-85E7-C6CF52AC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D269414-2292-5291-84AB-9E0F40DA9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97C3C18-7B9D-5154-0765-DCD4E04D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AD71D3-CC1F-69BC-5EF1-8F26071CBB3F}"/>
              </a:ext>
            </a:extLst>
          </p:cNvPr>
          <p:cNvSpPr txBox="1"/>
          <p:nvPr/>
        </p:nvSpPr>
        <p:spPr>
          <a:xfrm>
            <a:off x="425851" y="5135968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자비가 내려와 </a:t>
            </a:r>
            <a:r>
              <a:rPr lang="ko-KR" altLang="en-US" sz="48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내려와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자비가 봄비 같이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455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909E0-2E14-4E63-3CD5-29A2A945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5248C59-A281-B1D7-7018-04D57150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BF068C7A-862B-1912-76EA-48F93320C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59D862C-53E2-FF91-47FA-F5A7C6497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0AE18-FDA4-CC53-2582-63EAB1DAB46A}"/>
              </a:ext>
            </a:extLst>
          </p:cNvPr>
          <p:cNvSpPr txBox="1"/>
          <p:nvPr/>
        </p:nvSpPr>
        <p:spPr>
          <a:xfrm>
            <a:off x="555160" y="5592119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자비가 </a:t>
            </a:r>
            <a:r>
              <a:rPr lang="ko-KR" altLang="en-US" sz="480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내려와 나를 덮네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7619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D698-12B5-6FDA-485F-64F6B7720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5C68A87-9533-8822-2747-06CDDCE3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FDA0A56B-E057-1327-6C79-1A6BC428B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28DAE55-2193-AFE6-C154-3E8A29363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A5B07-876F-DED2-BEB5-AA9C73408506}"/>
              </a:ext>
            </a:extLst>
          </p:cNvPr>
          <p:cNvSpPr txBox="1"/>
          <p:nvPr/>
        </p:nvSpPr>
        <p:spPr>
          <a:xfrm>
            <a:off x="425851" y="5135968"/>
            <a:ext cx="10793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chemeClr val="accent2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은혜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가 내려와 </a:t>
            </a:r>
            <a:r>
              <a:rPr lang="ko-KR" altLang="en-US" sz="48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내려와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chemeClr val="accent2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은혜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가 봄비 같이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77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7B253CED-421E-0CB3-463D-3132D25324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E2ACBC-1C48-590C-9FD6-BB0DA1D68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1D77C82-8072-11C6-CBE0-A27766727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EE619E7-4CA1-60EB-9390-D01D68BD7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8D63FA9-02CE-D4E7-493E-0D7B4B29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3C78FE-9C88-6818-2B3E-371A855219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418548" y="3429000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0703B-3F5B-1BA1-3FEA-0DE6B2B0B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73FA0A8-D48C-35D3-0095-8632A1B94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F5C3F7C7-7B7D-3D55-2C6A-FCDF9C25B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AA98E48-D350-9825-5C91-3EF269BC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46818F-6715-E376-4A48-A9E93309CCD4}"/>
              </a:ext>
            </a:extLst>
          </p:cNvPr>
          <p:cNvSpPr txBox="1"/>
          <p:nvPr/>
        </p:nvSpPr>
        <p:spPr>
          <a:xfrm>
            <a:off x="555160" y="5592119"/>
            <a:ext cx="1079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chemeClr val="accent2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은혜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가 내려와 나를 덮네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938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796E1-E715-0415-AD69-BF4699D4D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23A3138-BB7B-E5DD-8409-BC42B7EF83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E68684EE-B0E1-9832-48C7-180D39A21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277486-495E-528B-C0F0-0C08D9583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EAC08-07CF-C85B-95E0-10D6365C31FF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7868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6E161-479C-F95D-83D9-B12D0BDDA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F0348C8-D7CB-BAD2-6398-5DA18980D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4A5CDE2F-F42E-6812-BBBB-836894D16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B5E5B05-4184-A365-C7BE-C40C56F9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99258-A2FE-A754-B4A5-F5D17651AB6A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871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7E494-1BEF-13EE-9DF4-96C8E7F48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C509A9B-D778-3EB6-EBA2-9BE7ECE922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E09AEC8A-F1AD-32A2-093B-191AD9CB9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09F6553-738C-2E90-1EB3-BA9C020E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19810-6585-567A-0D91-0B91BAD25704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00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8EEA-569F-D7E1-5F32-E64B9B468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2FA3B84-00EA-88FA-E6F1-B3272204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187D2C3E-D373-E62B-331E-150C02F62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F922993-3BB5-33EC-E665-3371011E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90488-E1F4-ACC5-5CC1-05E28C8EBDB1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9106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C4D4-1764-C4AE-0197-745719E7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CC3B178-3E20-842B-E288-67A633B3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718839AB-C1A7-D4F9-3BAE-EC29A3B94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214172A-F138-A32B-3108-81762A96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176F9-EBEA-7747-EA0B-981E34ACEDB4}"/>
              </a:ext>
            </a:extLst>
          </p:cNvPr>
          <p:cNvSpPr txBox="1"/>
          <p:nvPr/>
        </p:nvSpPr>
        <p:spPr>
          <a:xfrm>
            <a:off x="425851" y="5135968"/>
            <a:ext cx="10793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3.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00B05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사랑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내려와 </a:t>
            </a:r>
            <a:r>
              <a:rPr lang="ko-KR" altLang="en-US" sz="48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내려와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00B05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사랑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봄비 같이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3157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34B9B-F46A-A6A2-F8D9-6E1F9D6AF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FDA0020-BAAE-9E93-AB46-1D625FD9F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14448F26-23D6-109C-B8D9-8F6EF5DC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95E3B2B-8DBF-F62A-2589-26B7CCFF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45554-D8A1-0BDF-E5F8-6867BD7867DC}"/>
              </a:ext>
            </a:extLst>
          </p:cNvPr>
          <p:cNvSpPr txBox="1"/>
          <p:nvPr/>
        </p:nvSpPr>
        <p:spPr>
          <a:xfrm>
            <a:off x="555160" y="5592119"/>
            <a:ext cx="1079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00B05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사랑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내려와 나를 덮네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4069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F775B-13DC-A69B-DADB-5D44B15A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CFDB545-5B76-AE1D-F3C3-1BE1A8F1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9BACE267-2822-854D-E9A3-DA49B9A31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304D366-4DBC-931A-E435-419C6101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82694-EEA3-5B85-4F7A-E46D3B15F630}"/>
              </a:ext>
            </a:extLst>
          </p:cNvPr>
          <p:cNvSpPr txBox="1"/>
          <p:nvPr/>
        </p:nvSpPr>
        <p:spPr>
          <a:xfrm>
            <a:off x="425851" y="5135968"/>
            <a:ext cx="10793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4.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기쁨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내려와 </a:t>
            </a:r>
            <a:r>
              <a:rPr lang="ko-KR" altLang="en-US" sz="48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내려와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기쁨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봄비 같이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409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CDF8-40B1-C046-14AB-55512A9C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491F758-7B18-9714-80E6-C2EF18BA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40331F9B-75FB-C84F-A05D-046EDB8DB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00CDB99-70A3-33A6-7BDC-5250527E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B0002-69C3-9DE8-FCA7-C71C1DA6396D}"/>
              </a:ext>
            </a:extLst>
          </p:cNvPr>
          <p:cNvSpPr txBox="1"/>
          <p:nvPr/>
        </p:nvSpPr>
        <p:spPr>
          <a:xfrm>
            <a:off x="555160" y="5592119"/>
            <a:ext cx="10793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</a:t>
            </a:r>
            <a:r>
              <a:rPr lang="ko-KR" altLang="en-US" sz="5400" b="1" i="1" dirty="0">
                <a:solidFill>
                  <a:srgbClr val="FF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기쁨</a:t>
            </a:r>
            <a:r>
              <a:rPr lang="ko-KR" altLang="en-US" sz="4800" b="1" i="1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이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내려와 나를 덮네</a:t>
            </a:r>
            <a:endParaRPr lang="en-US" altLang="ko-KR" sz="40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776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51E3-A5F1-75C4-794E-40A5E5E3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56D4CCD-1197-256F-B3EA-344B31F2C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CBA9CBD9-247B-41D8-4813-F455787CA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6D8B276-26E7-C5C9-C16F-6ED0D103D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BB6D19-5968-B1DB-0EDE-50B52DA9D3AE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45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8C74FC27-A251-7C88-DD6E-77F1F8CEC2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D614CA9-1CF0-BAA3-4C5B-8F9BE6182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5BEA15B-3D5C-33D4-8858-A407B596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089D8C2-EB67-F8DA-8588-AB33BA8C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2EDFED-5859-AA14-BEBC-246AB89C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7638562-8D47-35A2-861D-0F5E8AD441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8569771" y="623200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4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B47C5-1EC8-D68B-DE1D-E6883FD8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2EC95B5-98D4-0BCD-8001-902027D5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040DBDE6-F395-6468-E778-287463CCB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2458841-3449-A8D5-3848-1CB460BE7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9E52D-0CD4-79AE-219E-BF9CB1BD3F78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9085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3A00-F48D-3D2C-DFAF-C87B30E1D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44AB9DD-A168-5B3F-47F7-A6B3FF179D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060B2782-C8D8-C07B-1F84-E7874DFF0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1F20475-37C9-348C-C190-00BC55208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360EE-E7A3-1AFE-38FF-366F4D47429D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0241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78B79-33AB-2E34-6A87-5A5F1CA64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455558E-77D4-7754-E81C-6E97E36D82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E1ECB4B0-404B-A55C-123A-B9FA236E8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3008C7E-5ACF-38FC-2CA5-04779D87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3CDEAE-91B5-4C8A-B452-29308136D5B1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4558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7A0C-ABF4-5842-5E5E-930E47398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137EDBA-9A30-9B89-3C6F-4AC0C9A7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E6104443-CC48-7F94-D14E-46593B397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DE9CEAD-BA51-B79F-57D8-AC4BD5DA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CF54F-ADFF-A6B0-E1B5-B8AA5002AF0E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5416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2CBB-89B6-6417-E705-6141C652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B053238-9880-544F-9FD9-F2B57497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993B1A9-CCB9-EF01-3177-B6240D80C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F9798A6-3A8F-4C79-675D-175EBE18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AFCFD-6E30-C0C0-E8C7-5A328977010B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913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766E-7493-537A-943A-5C55D000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B0E8FC4-ED25-F4C7-792E-F66EC4CD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4A981004-2150-E1B6-3312-EDFB7320E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663A6E-EF6E-D1A9-4626-6DC3636DCA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A7E80-E613-06AC-0875-C3CAB4B20488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2970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39EB8-28BF-64C8-7BC4-0DFCCC44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20AA2EA-C55D-78B2-FD91-08CEC53F1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BCABAEE7-9D66-A67B-CFB9-CFF56B05A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D7942EC-9C41-2225-3812-C477902E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29397-A43F-8EA1-BBDA-09286AD005E7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4770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55E0B-77DF-FC75-AE7C-E0AD6F3C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8A37A06-1994-DE97-5C58-04BA7377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B20ED7A9-D700-EDAB-2F34-4A690AF01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007DE0C-718C-D64B-E2A6-219CE512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AA3E3-1807-D45F-9CD1-784B4DEC6328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2019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95EAD-C728-D86A-CB60-93C63DAD1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330349E-0374-82C0-F6EE-86C8AA78D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76786DD4-A5EE-786B-B02B-4630F4FBC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8768FCC-B741-1396-AE66-A66A70312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BB32AE-754B-81BB-1CE1-D72A96A7BA49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3345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93A8E-24B6-0A46-6235-CD2EE630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7C3F9C-13D5-C058-6D66-B85D02BD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AC8373A9-3D2A-EFA9-F7AD-592EE5147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E71A74C-B5C0-D75B-7D55-94329B5CF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F1C069-D794-4BB6-AC42-452D10E5537B}"/>
              </a:ext>
            </a:extLst>
          </p:cNvPr>
          <p:cNvSpPr txBox="1"/>
          <p:nvPr/>
        </p:nvSpPr>
        <p:spPr>
          <a:xfrm>
            <a:off x="619814" y="5275634"/>
            <a:ext cx="10793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자비하심과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 주의 은혜로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170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D449-A7F3-CD7E-0276-4A757C6FC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>
            <a:extLst>
              <a:ext uri="{FF2B5EF4-FFF2-40B4-BE49-F238E27FC236}">
                <a16:creationId xmlns:a16="http://schemas.microsoft.com/office/drawing/2014/main" id="{19DB79B0-FDD2-E312-734F-1F70D2870B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54F268A-4CBE-47BB-6870-D67D48D7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172AFA-DCB2-2C97-085B-CD3B5286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17DF14-F544-B39B-262A-8C27D3B0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289636-E966-DFF2-2DF2-25627B2E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9D22038-72BF-C28B-821F-93D87A8508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528" r="9343"/>
          <a:stretch/>
        </p:blipFill>
        <p:spPr>
          <a:xfrm>
            <a:off x="-408767" y="447335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1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892DE-94F6-F67A-6F24-58445874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955DC56-AE6D-32B5-D962-68E0A5F29B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DB4ED93B-3EDB-FEB0-1252-5B4863ADB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68DA80E-52CA-78ED-2BAB-AA0359B06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A7087-F99E-DABC-DD56-0A04FB1CB250}"/>
              </a:ext>
            </a:extLst>
          </p:cNvPr>
          <p:cNvSpPr txBox="1"/>
          <p:nvPr/>
        </p:nvSpPr>
        <p:spPr>
          <a:xfrm>
            <a:off x="619814" y="5275634"/>
            <a:ext cx="1079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헤 호</a:t>
            </a:r>
            <a:r>
              <a:rPr lang="en-US" altLang="ko-KR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~ </a:t>
            </a:r>
            <a:r>
              <a:rPr lang="ko-KR" altLang="en-US" sz="48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나는 영원히 춤추리</a:t>
            </a:r>
            <a:endParaRPr lang="en-US" altLang="ko-KR" sz="4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9411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78D5-9E55-7CEC-73CC-3B7A650DB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2D95D8E-FF97-103F-DAB8-3205ABE4D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51067462-155D-CF58-8062-78F22A6D7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1DC1F03-5C27-3EC0-BEAF-2338E0DC3B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15691-6669-43CB-5584-523DB93D0D2E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 품에 </a:t>
            </a:r>
            <a:r>
              <a:rPr lang="ko-KR" altLang="en-US" sz="4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품으소서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능력의 팔로 </a:t>
            </a:r>
            <a:r>
              <a:rPr lang="ko-KR" altLang="en-US" sz="4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덮으소서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38847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0CB25-DA84-06F6-7BA0-82C47A54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162E906-ECC6-64A4-C306-DA39EA3DC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17530EBF-1A04-8411-757F-F9A2FC72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C20C53B-88A0-D5AD-204F-39B6D3BD38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8C8BC-4049-A146-2DC2-8919C78822F3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5183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B14B-079C-BE4C-B808-11F43AC3C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B04443A-D477-DE04-B83E-23C0FA28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361C7E66-52DF-E4B6-67BA-6447269C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BB3B48A-8E19-1B0F-7D7B-0DEE36E2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29C69-91CD-C7B6-3184-FE00B65CC7AC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947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612F9-E745-0CAB-7B6D-7DF9A7FC8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8A46021-6A99-D66F-9831-923987618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B992114C-88C8-C889-8D97-C11AAD7D8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5E8D23D-5766-9C73-CFA1-3E24CC82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E77DAB-1B34-3C52-1172-4F8D724277E9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1. </a:t>
            </a:r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 품에 </a:t>
            </a:r>
            <a:r>
              <a:rPr lang="ko-KR" altLang="en-US" sz="4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품으소서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능력의 팔로 </a:t>
            </a:r>
            <a:r>
              <a:rPr lang="ko-KR" altLang="en-US" sz="44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덮으소서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1724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4FE4A-CA01-98D2-05FE-D513A2996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FA92FB0-1C77-4B04-A498-655C3E67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F14CFAE5-4AB5-C986-6B8A-C2F5DA2C2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3C138E1-1BCC-124A-AD17-4100A186F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55870-4598-564C-4C1A-393D69A99AD7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71692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B5FC-4FAE-234D-5676-2BEF5DFF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8AD275B-C00A-0EA6-ABE3-0BE5CDF23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1C053B7B-58E2-2628-E621-BC308D9B0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2D2054F-DF1F-D3BE-D8B2-B9974A7DEE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71C5A-6190-1C92-9266-33E5A09AFB50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2. </a:t>
            </a:r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주님 안에 나 거하리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 능력 나 잠잠히 믿네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76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AB152-3908-E354-F1A9-BCB88374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A5A9DC-FF3D-A88C-59F3-1707385487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0EBA905-1022-2BAE-F44B-A01D35726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3E9C66B-E008-6700-4216-381B7ABE6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94FD0B-0D8D-7574-3404-391C2BDAB9F6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2386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7B30-04BA-6E0A-1384-3B551DA8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508363C-0E9D-788A-D0E9-7177E67D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574B0F3C-605C-ACCD-5B83-C6D31F52D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1B84419-3935-69E8-424A-39BF4F8E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E9D767-AF52-5DEB-11F9-E5190F307BC6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0753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D593-3A04-E682-A924-F8CF988F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A13F35-EC02-22DA-7CE1-A30A1A00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FD439901-3BDB-DD96-2858-D463168B0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C8EE1F4-808D-7A99-77BC-5F2F329F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0CC65C-457D-C034-F931-7526276C4679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733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8C66-5DAC-1070-6113-61A5E82A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29742BF8-BD15-32C2-3C54-72FA561591B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670D3C8-0032-BB31-A2A8-AFD41DFA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F8FD142-F930-2C08-1066-CBA196E0B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E16E2C-203B-3FAC-C4D4-AD28C3D29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6AEBA93-F4EE-C352-7966-3308AD55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14BB9C9-86A3-DF64-8234-065AC7BA64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-826778" y="3784411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2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F58D5-FD4A-8A75-2354-0D2DEE77A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12A9316-8959-FA74-6209-EB402095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89ED6BCD-63C0-0288-1AF1-8182F97B6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9BA6394-6FC8-5161-73C4-D955DFC7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07D1B-7605-A905-0708-C862617F9348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05227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C1FE-6037-10EB-A1B7-DE9D8A08A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AC68C6-3C95-362A-03B6-E84A8744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9389DF9-4743-1608-14D2-67575FB91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B165C1B-E237-063C-E8FA-C1FF976D8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58C3C-75A7-E76B-966C-1C2012FCE4D1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5357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36CF-EF42-5890-8F28-2CDAEC990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80DF5C-F41B-4B74-FA66-C6DEE4EF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C9D087CC-D0D7-4DA1-74BE-483A4333D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3DDF840-0642-BA30-7F3F-1766F606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6A9AF-9E91-A6DF-B8FE-77C918B8FBED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906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BF26-1A60-1317-55BC-D4480CCE7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F67E7B9-8721-CDE5-8659-60CD29036C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7B0EFF7D-C085-5B05-9BA3-1CBD21C7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E146F78-3C88-F13E-FA55-B831467D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BF324-C893-DBB0-3ED6-ED8B1C28D38C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10344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4057-431B-5F38-0D12-3D72D8BA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4F93B46-F73F-066E-A50F-E7976431B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42C7AEE8-432A-AA45-6C70-1B58561EC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26F45CC-AB85-4897-417D-486B7BCBB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D8FE7-8786-FF70-A377-BD509764F51A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01710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27DF-2401-9FEF-AB7F-81A0C232A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0A7D9E-3876-4F6E-5115-61883B30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045A876C-B906-4B77-309C-304300383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287B157-01DF-0233-B58B-B71BCFE4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5BB737-94EA-A9ED-BA94-4F04BA2B48AE}"/>
              </a:ext>
            </a:extLst>
          </p:cNvPr>
          <p:cNvSpPr txBox="1"/>
          <p:nvPr/>
        </p:nvSpPr>
        <p:spPr>
          <a:xfrm>
            <a:off x="527451" y="5345898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거친 파도 날 향해 와도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주와 함께 날아오르리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2211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1551F-66F3-88AB-0EA4-E4245883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5DE23BD-5B5A-8922-DD3C-420F0A58A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1E5E4DD8-D425-70D7-488A-5484BA1DE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28B6849-2DB6-9B18-44B2-07E19998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9CDAD-FE77-E0B5-F8CA-E71E9DCAC44F}"/>
              </a:ext>
            </a:extLst>
          </p:cNvPr>
          <p:cNvSpPr txBox="1"/>
          <p:nvPr/>
        </p:nvSpPr>
        <p:spPr>
          <a:xfrm>
            <a:off x="582869" y="5284343"/>
            <a:ext cx="1079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폭풍 가운데 나의 영혼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4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잠잠하게 주를 보리라</a:t>
            </a:r>
            <a:endParaRPr lang="en-US" altLang="ko-KR" sz="44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501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8732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886364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60632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D7C2C-37B2-A09B-3D6A-CB50C358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13538759-47F7-A45A-ADFF-FF8550D481E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77C3CD1-B7A6-DB4A-EA51-4C4F8FF9C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6DE6273-585C-E8F0-1BF7-C3BA474D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B277A62-1FE6-61D7-4F0E-212E394FF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1E354DA-5F48-6138-01A3-1540C1E74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CE396EF-BCD5-6E3B-2BEF-51F4574339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338667" y="3653783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40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26845070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9121394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145A-2536-A44E-EABE-5B50FFCE0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8CEF11-F44C-15C9-F2C7-6A8362C03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34293F6-53FD-E0DF-89C1-3EF053AEE7F9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FCCCFC2-251F-2827-29DD-7BEC527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295910-87BF-7AC0-A56C-7DB6BBCA2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5775946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EAA3-7D5D-5C6D-A649-DE0549AA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6A7A04-2843-7F91-9922-0DBB988F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8354E2D-5AC2-3509-6B19-B88430632862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2C5718E-0EF5-8361-1504-78E79756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8AE917-D848-A090-768E-EADDDF5E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27160068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123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1592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5341-1596-6C97-1A00-9C7AECA4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5FAEC8-E341-732C-FAD4-0A9A09BD0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8C7B7216-932B-A9C2-302C-E14A885A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F5E68AB5-49FA-6BED-1F1F-9D0A8EEB2E7F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6C82898C-712B-EC8C-CCFD-CEAE7B9CA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E39DC5B-02C4-B7A4-A186-6B912462C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54FCC301-A069-99CE-4ADD-B2CEFEC7C82B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CE0E37F-BBF2-9637-D235-C88C43C6B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4AFB0CA-7A23-4F84-5AAE-DB24BCE40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4173DBD6-FD10-79B6-7DC5-71F5510D0B02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0C9D2DE-A289-447D-B5DD-81CCB61C1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85080A6-0726-F357-A89E-7A07C9B50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F7722C8A-E51D-5026-F910-9C86A78A9D03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54BD297A-E97E-D6BD-7203-4DF9D22D2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E70D0F1-A74E-5B94-DE24-323DF4561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7778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F36A-E579-2440-5EED-11A0A4D2E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FF685E-5C7A-8AA6-60BA-C5C848F65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AD3CFBD1-BF00-0544-2A08-9C2F92D5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" y="82029"/>
            <a:ext cx="11248180" cy="788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36606E12-BAED-AD76-DE07-A6B65A7120B9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8AD8BFD0-3E7A-5288-B2C5-21DA91833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9CAE8B0-BD0A-9819-B721-5D9A737D5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34CDEFC3-35A0-CEF4-1C34-8D31D784B31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ED80BB6-1C74-4363-C5E6-6015FFE7E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B6A4678F-D867-72D0-8283-1A503F59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914BD738-1B54-583B-0A43-40C8179DD317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C61C4A9-EC10-C186-D6D5-8D7B01BEF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18A68E0-F35E-D601-26B4-A2D78698A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B0F56312-C5A9-EB17-821F-ECA19FA45B32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B311E500-DB82-D3B0-E050-D04551764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55BAEE-BC00-A31C-2079-41E9009A1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3704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FB427-04AD-A5F1-416F-B110FEAD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F6439D-C1E9-F587-1B19-654098843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D90B5E8D-403A-5378-2E44-24BB741C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376E2D48-E6B7-D60C-9378-D9B9F4C556BA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30D5B86-7A30-ADAB-D478-5A3E5CB9E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D9F3FD3-75FF-DC98-24ED-0FC7E1256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424C9ACF-5336-31BC-C30B-AF2CB24FA429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2794277-575A-3946-1CC3-74A5A6F3F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FABB44B5-109C-60A8-1044-CA7B59CED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F364939B-3E83-820C-243B-DB0075E57235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5573A65-86DB-15BD-BB24-E3846D14D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D9CA022-5155-7FA0-74D8-2C2F1D895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CAFB5CE0-C77A-72F1-D7A3-AFC3BF3435B9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E5A7AA1A-5E93-BC5D-D556-591964203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0133964-9C04-14DB-8B51-268B08BE8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6029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791F-B68F-27CF-DC70-0F817873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6888C1-6614-1DD3-0028-790EF029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3D3A1A12-A5BA-53E2-9FBC-5AFEA13D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" y="115443"/>
            <a:ext cx="1124818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F2B13F9D-259A-737E-9101-E507148BE081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DE1697D-C2FE-D14F-EAEB-2AD9A8AD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9E99942-953D-3561-C695-B3093B53A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7616D99C-7C0B-52EC-A8D2-B88EBB29B7D9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4C78880-266E-2097-8A34-780945219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855B04A5-332D-5723-1DF3-C40B2806A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AE793074-1293-EA13-531A-6ACA55FD387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3F15946-EF85-0F3E-DC47-41D66E7F0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320FE1E-6345-27F2-34CC-8D9CE121C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C166E16-AAC2-D901-48AF-633DC2B1E76F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AE98820F-C02D-4156-E79F-5B095951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B79832-7B0D-5B1D-C063-B51DC11AA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01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67E37-E735-C472-CD77-03B1CAEA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237C8B76-AF93-9284-4A1A-056AD59866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E08D8B4-AEF6-60CE-F04E-6DBD828F8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BAFDC7B-9D54-D45F-33CC-FFB74996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80FF5AF-96B1-357D-0771-03B40835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2621191-9D5D-C917-FE7C-C6CCC577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1D5390-08B2-C901-D4AD-81F9D00736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8674273" y="52740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69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B350A3-995A-86AC-0DE9-AA79E163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Picture 4" descr="079-1-1">
            <a:extLst>
              <a:ext uri="{FF2B5EF4-FFF2-40B4-BE49-F238E27FC236}">
                <a16:creationId xmlns:a16="http://schemas.microsoft.com/office/drawing/2014/main" id="{A31E6640-CA73-9030-6F9C-59694CDD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5" y="430305"/>
            <a:ext cx="10406361" cy="74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0DC49B66-21B1-8D14-B873-A04B1A35E58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206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BBBB613-FF87-D821-3554-B45D86E65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3150BD7-C471-1512-5218-AE4ED1505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E11A9953-4D1C-B5A6-75E4-4CE523F3E23A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205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952EEC40-7BC4-9924-ECDB-02ADA3C87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1B08854E-99C0-0887-E4F2-01A92DCEA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8189F782-EDE5-74DE-CDCF-959BCB11EEAF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64086F5-477B-75AF-0E97-0B75D32CB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F4BD98E6-AA54-0E6B-9B1F-F3221B2B1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C01069BB-C159-BA65-A192-60D409B4282A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6D3E5EEB-269A-5D9C-FC85-5F76831F7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DF18B6-AAD0-3EE7-725C-8E1AFFDAE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9497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176187-D8B2-9A22-6165-203B88AF7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4" descr="079-1-2 copy">
            <a:extLst>
              <a:ext uri="{FF2B5EF4-FFF2-40B4-BE49-F238E27FC236}">
                <a16:creationId xmlns:a16="http://schemas.microsoft.com/office/drawing/2014/main" id="{7A9CDFBF-DC89-4752-0D7F-A1BB2714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0" y="0"/>
            <a:ext cx="11200104" cy="74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6C2FC47E-093E-AC6D-C72B-AA9A039EA6F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308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A59B3E-7126-01DB-3CDE-F5FC0F44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5CD3FB9-5FE4-AEC6-3BB7-14FB18708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66F753AE-3A03-417A-B686-7695B2677B8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308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76A7F51-A96E-75B1-0995-F7270AF11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4488A216-CDFB-2ED1-3840-73DAD791B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C0D8512C-9AE2-36BF-A054-FD668C9182D0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308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33E07EB-60F4-D183-222C-37C0A76EC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17AE2F1-ADD8-78C1-2087-C6647E437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A21EFF1F-6637-DA95-8E52-3D4D60D68098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264BDCC0-B114-E932-01FE-A9EEF5CF7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678024-4FBC-052A-AAB9-87188D452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3390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2FCBAD-F0B0-F2C9-C776-275AF6661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Picture 4" descr="079-2-1 copy">
            <a:extLst>
              <a:ext uri="{FF2B5EF4-FFF2-40B4-BE49-F238E27FC236}">
                <a16:creationId xmlns:a16="http://schemas.microsoft.com/office/drawing/2014/main" id="{0E997706-9E7D-1BB5-A39F-82F9317E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" y="-374888"/>
            <a:ext cx="11329720" cy="79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>
            <a:extLst>
              <a:ext uri="{FF2B5EF4-FFF2-40B4-BE49-F238E27FC236}">
                <a16:creationId xmlns:a16="http://schemas.microsoft.com/office/drawing/2014/main" id="{97F1BCEE-287F-AF68-B419-7E8EFF685DC9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6157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218EA35-0871-9C0C-3704-C0E4760F3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E09B02C-8C41-5B3C-F1CA-E20AD4A6B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EC86AF4D-FBAE-28CF-023D-5B5ADA75B0EC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6155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645F6A2-D06D-0E4F-FE5E-86E2BE059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1153514D-DE3A-103D-86E3-D35186723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7C01DDED-673E-0E74-E86D-A3C071BF19E0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615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EC873B8-7B55-DE6C-4AD7-AAA8B4E24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55100D83-8519-8743-F88A-6AADACBF9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B7DC330-06C1-9120-837B-C31FEB9701BF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E32EDD3E-94B7-445F-DD3C-E61941A36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0A409DB-2B2F-6BD2-2338-DFD6C8DB5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7807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91774E-B9CF-2154-408C-166D742BE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4" descr="079-2-2 copy">
            <a:extLst>
              <a:ext uri="{FF2B5EF4-FFF2-40B4-BE49-F238E27FC236}">
                <a16:creationId xmlns:a16="http://schemas.microsoft.com/office/drawing/2014/main" id="{045174C6-24F3-989B-54C2-1496F390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9" y="0"/>
            <a:ext cx="11263638" cy="834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44ED683D-6E16-8320-1C9D-1E076469965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1C0F682-0C53-DD24-B118-50252E535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28CB2B8F-F9C5-EA9E-FD96-67DD54CEE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C8D8FB2E-BACD-C06A-1FE3-0E7EF18A3734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DAA88E4-B596-D2DF-C768-C1A628C60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DEE383D-CA19-9CBA-5E1B-E3F230D04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7C0E7894-B162-C8CC-4154-D8BDF2428F66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717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BD662FC-48D1-11E8-A269-910FDF895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21D45F0-C4E9-ED9C-4799-064CF703E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6C989636-4035-33A1-E5C5-BF347BFA9A2D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1239ABC7-EEA8-FBAD-25C0-85F01ACA3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2D716CB-157F-8AEA-8C66-75508A99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7384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713FA-5493-979B-1A6F-0F60C448B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6278DA-54FC-9D16-4D5C-F2BD4C36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2D825CB5-61FC-050E-1A3C-5F1BF51F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03346A07-0400-81FD-69C1-D57299996EA5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6E3DEC73-D705-FC82-03A6-CE344D0E7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AD235A0-B826-23AC-41F2-C3BADDFAD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D93F8CF8-19A1-9ED1-A7AE-105B1AA607B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D92DF37-AE04-93DF-3EFC-3BC113AC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3C69BC0-AE5E-7882-D3C4-BB26EEA25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347AA786-68E9-C4F6-83CE-31DEA6C5D69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250C37F-5380-FD24-7681-D813A544F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F85D39DA-30BB-9561-62DA-D05474408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283CB68E-5CAD-FDF2-9FD7-FCEDF501F9F4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418636C2-72B7-CB96-836D-26CE3D3F9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CBE4DEA-44D8-718A-CDF6-561BB5FA9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7542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71973-823C-C9E3-5976-5E59544BC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0F04CB-83A9-3078-5F0E-E59DC11A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E96C1DD2-E487-0EE7-091C-F78DF08C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735ADF5C-EAC8-5946-D0FE-22A188D44FD6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69DAC5F-D9F0-EE67-FF4A-2C0A6C95E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8BC7135B-B7E2-0821-4AAC-6703D711B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B6FD0289-63CB-3279-3B40-1DA343B76810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77F04064-503A-3287-DF2C-E2B6AA592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DF4929A-24D0-2E42-4555-0F53B3547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CD9274FA-B15C-220F-75EB-90D3FE884ABE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663D80C-B859-DD56-8D25-CBB5441A2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5F5EAFF-A336-1ADC-7B27-DB9640AB4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C58DA9A0-D7C2-160A-4014-F100902B3795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84250329-0012-563A-E10B-AC59E2DED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DB65CAE-22AB-4E87-3957-5CD9F1D39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7627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B072C6-DFBB-B200-AEED-27241F650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277091" y="1062182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Picture 4" descr="079-3-1 copy">
            <a:extLst>
              <a:ext uri="{FF2B5EF4-FFF2-40B4-BE49-F238E27FC236}">
                <a16:creationId xmlns:a16="http://schemas.microsoft.com/office/drawing/2014/main" id="{1F42B0FB-5CA8-E8B4-EDF1-F3DBE871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5" y="82029"/>
            <a:ext cx="11668089" cy="79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>
            <a:extLst>
              <a:ext uri="{FF2B5EF4-FFF2-40B4-BE49-F238E27FC236}">
                <a16:creationId xmlns:a16="http://schemas.microsoft.com/office/drawing/2014/main" id="{C2679FE0-84F8-0354-E8B0-F37D8D2B3BFE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0253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B56E1C3-4611-6679-892F-85D685166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59BEF7D-104D-7F70-798B-C1F3E9313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D57864D0-EB08-8EBF-890B-DE69B1D26883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0251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B1F07C1-DDA5-5259-BA56-C32052F8A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30685424-CD4C-EB1A-AB99-CC62DD388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5CE67863-926E-09F7-E115-EED0CF602E9B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024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AEADCE7-0FDA-3BA9-5177-7959AE8D1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6915AA2-5B44-A4EB-ECBC-C2F58BA7E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099FE1A2-B5E9-879B-DABD-623317E1BF84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8F6BD424-147D-179A-21A5-FC421F2CE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9145CC5-F5A4-1283-F05F-5A4F31C01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0221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DB06593-BDB8-997D-12A6-A9993E78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Picture 4" descr="079-3-2 copy">
            <a:extLst>
              <a:ext uri="{FF2B5EF4-FFF2-40B4-BE49-F238E27FC236}">
                <a16:creationId xmlns:a16="http://schemas.microsoft.com/office/drawing/2014/main" id="{297ECAF2-F240-D6A4-74C8-5501F3F4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" y="188258"/>
            <a:ext cx="11098306" cy="75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>
            <a:extLst>
              <a:ext uri="{FF2B5EF4-FFF2-40B4-BE49-F238E27FC236}">
                <a16:creationId xmlns:a16="http://schemas.microsoft.com/office/drawing/2014/main" id="{D77BAAE8-2DFD-FCBF-1621-70F3F5182A67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1277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EF22DED-B631-E034-F767-72A4E1F60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1858C924-5177-BB6B-F1F1-B1E9D1D13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CBD5B876-E597-2E79-4AF0-8AA1669635D1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1275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20C7C90-FDF0-CDA1-CA9F-66ED36C5B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C3ADE46-E532-19FB-C4F5-15BFF4432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A726E825-71EA-E295-33CD-93938C97D5BB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127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51C6109C-CC32-F971-A4E7-C481DA5DD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0BAA74C-7441-1173-C7D0-24C0E65B1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2AFC6C7A-FDD0-EDDB-F324-3E316D637DE2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49680310-18F4-471E-E064-484254922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8B331A-072E-1672-7834-1945AEB64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4757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BFE043-049D-B149-2564-A30290917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Picture 4" descr="079-4-1 copy">
            <a:extLst>
              <a:ext uri="{FF2B5EF4-FFF2-40B4-BE49-F238E27FC236}">
                <a16:creationId xmlns:a16="http://schemas.microsoft.com/office/drawing/2014/main" id="{8A4F899A-E1F5-5F39-9ACF-80C4F440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70" y="115441"/>
            <a:ext cx="11569220" cy="804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5">
            <a:extLst>
              <a:ext uri="{FF2B5EF4-FFF2-40B4-BE49-F238E27FC236}">
                <a16:creationId xmlns:a16="http://schemas.microsoft.com/office/drawing/2014/main" id="{2965C5E2-F26A-A084-771B-9E5DC0D72933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434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27B62CDB-7485-B0F4-94F3-1817A65AD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3C00C70-89A5-99D0-FC06-FCBB51817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15FC861-A04E-DBDE-007D-BE42D5B926F5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434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8EDAE3-CBD4-882A-40E1-BA08FA72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3CF1626-2D5C-1EA6-1E5C-008E5BA26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E104452C-2C56-4A06-F326-99F070892056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434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569E88-51E6-A2DD-5099-C8E2BD1D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44C246F5-0629-7759-1567-D82FBC262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CAA334C2-1944-8F26-070B-AD25B30FE73A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4343" name="Picture 15" descr="button21">
              <a:extLst>
                <a:ext uri="{FF2B5EF4-FFF2-40B4-BE49-F238E27FC236}">
                  <a16:creationId xmlns:a16="http://schemas.microsoft.com/office/drawing/2014/main" id="{5DED0C88-0603-FB41-4486-4FC22D46D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4B3C642-3DDE-DE92-203F-A885EACC8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7693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67E40C-2512-91C2-90C6-326741E1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Picture 4" descr="079-4-2 copy">
            <a:extLst>
              <a:ext uri="{FF2B5EF4-FFF2-40B4-BE49-F238E27FC236}">
                <a16:creationId xmlns:a16="http://schemas.microsoft.com/office/drawing/2014/main" id="{FAB4A98A-D9B1-DBE4-975C-D90C071A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" y="82028"/>
            <a:ext cx="11073301" cy="794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5">
            <a:extLst>
              <a:ext uri="{FF2B5EF4-FFF2-40B4-BE49-F238E27FC236}">
                <a16:creationId xmlns:a16="http://schemas.microsoft.com/office/drawing/2014/main" id="{9D784848-DB8F-98D6-0EFA-B63187EB6808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5373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E0B0CE44-9877-89AE-4E48-AF2B29E65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1418CA2-5CB8-6BE5-8053-6D07F6F7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5364" name="Group 8">
            <a:extLst>
              <a:ext uri="{FF2B5EF4-FFF2-40B4-BE49-F238E27FC236}">
                <a16:creationId xmlns:a16="http://schemas.microsoft.com/office/drawing/2014/main" id="{9EEF8D4E-E35B-932F-A4F6-563AFA41BD9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5371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CD5377F-9116-31E7-1700-14D877B19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8B3BE50F-D35C-62ED-A77D-32A7A473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65" name="Group 11">
            <a:extLst>
              <a:ext uri="{FF2B5EF4-FFF2-40B4-BE49-F238E27FC236}">
                <a16:creationId xmlns:a16="http://schemas.microsoft.com/office/drawing/2014/main" id="{C6C82BD5-0AB5-F66B-B387-3ACF74F1FE7A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536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FEF113E-96C2-DD73-3850-9E44924C5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2C0383E-4909-F338-FDA2-ECDF4AB51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8AFAC1F6-621A-5F8C-2A93-D71E5C32226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5367" name="Picture 15" descr="button21">
              <a:extLst>
                <a:ext uri="{FF2B5EF4-FFF2-40B4-BE49-F238E27FC236}">
                  <a16:creationId xmlns:a16="http://schemas.microsoft.com/office/drawing/2014/main" id="{6610EBD4-46A0-EC79-3635-6EA2B5167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9EC3472-CB95-E7F0-0A67-3F6DC7C0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646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5863</Words>
  <Application>Microsoft Office PowerPoint</Application>
  <PresentationFormat>와이드스크린</PresentationFormat>
  <Paragraphs>978</Paragraphs>
  <Slides>310</Slides>
  <Notes>55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310</vt:i4>
      </vt:variant>
    </vt:vector>
  </HeadingPairs>
  <TitlesOfParts>
    <vt:vector size="336" baseType="lpstr">
      <vt:lpstr>AppleSDGothicNeo-Regular</vt:lpstr>
      <vt:lpstr>-apple-system</vt:lpstr>
      <vt:lpstr>Arial Unicode MS</vt:lpstr>
      <vt:lpstr>Helvetica Neue</vt:lpstr>
      <vt:lpstr>HYangela</vt:lpstr>
      <vt:lpstr>HY견고딕</vt:lpstr>
      <vt:lpstr>HY견명조</vt:lpstr>
      <vt:lpstr>HY헤드라인M</vt:lpstr>
      <vt:lpstr>Noto Sans KR Black</vt:lpstr>
      <vt:lpstr>se-nanumgothic</vt:lpstr>
      <vt:lpstr>강원교육튼튼</vt:lpstr>
      <vt:lpstr>굴림</vt:lpstr>
      <vt:lpstr>나눔고딕</vt:lpstr>
      <vt:lpstr>Dotum</vt:lpstr>
      <vt:lpstr>맑은 고딕</vt:lpstr>
      <vt:lpstr>배달의민족 주아</vt:lpstr>
      <vt:lpstr>함초롬돋움</vt:lpstr>
      <vt:lpstr>휴먼매직체</vt:lpstr>
      <vt:lpstr>Arial</vt:lpstr>
      <vt:lpstr>Helvetica</vt:lpstr>
      <vt:lpstr>Palatino Linotype</vt:lpstr>
      <vt:lpstr>Roboto</vt:lpstr>
      <vt:lpstr>Segoe UI Variable Small Semibol</vt:lpstr>
      <vt:lpstr>Office 테마</vt:lpstr>
      <vt:lpstr>6_기본 디자인</vt:lpstr>
      <vt:lpstr>1_기본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86</cp:revision>
  <dcterms:created xsi:type="dcterms:W3CDTF">2026-01-02T12:45:51Z</dcterms:created>
  <dcterms:modified xsi:type="dcterms:W3CDTF">2026-07-12T00:02:01Z</dcterms:modified>
</cp:coreProperties>
</file>