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1"/>
  </p:notesMasterIdLst>
  <p:sldIdLst>
    <p:sldId id="358" r:id="rId2"/>
    <p:sldId id="14473" r:id="rId3"/>
    <p:sldId id="13437" r:id="rId4"/>
    <p:sldId id="13438" r:id="rId5"/>
    <p:sldId id="13439" r:id="rId6"/>
    <p:sldId id="14474" r:id="rId7"/>
    <p:sldId id="13440" r:id="rId8"/>
    <p:sldId id="13441" r:id="rId9"/>
    <p:sldId id="13442" r:id="rId10"/>
    <p:sldId id="13443" r:id="rId11"/>
    <p:sldId id="13444" r:id="rId12"/>
    <p:sldId id="13445" r:id="rId13"/>
    <p:sldId id="13446" r:id="rId14"/>
    <p:sldId id="13447" r:id="rId15"/>
    <p:sldId id="13448" r:id="rId16"/>
    <p:sldId id="13449" r:id="rId17"/>
    <p:sldId id="13450" r:id="rId18"/>
    <p:sldId id="13451" r:id="rId19"/>
    <p:sldId id="13452" r:id="rId20"/>
    <p:sldId id="13453" r:id="rId21"/>
    <p:sldId id="13518" r:id="rId22"/>
    <p:sldId id="13519" r:id="rId23"/>
    <p:sldId id="13547" r:id="rId24"/>
    <p:sldId id="13548" r:id="rId25"/>
    <p:sldId id="13549" r:id="rId26"/>
    <p:sldId id="13550" r:id="rId27"/>
    <p:sldId id="13551" r:id="rId28"/>
    <p:sldId id="13552" r:id="rId29"/>
    <p:sldId id="13553" r:id="rId30"/>
    <p:sldId id="13554" r:id="rId31"/>
    <p:sldId id="13555" r:id="rId32"/>
    <p:sldId id="13556" r:id="rId33"/>
    <p:sldId id="2417" r:id="rId34"/>
    <p:sldId id="2418" r:id="rId35"/>
    <p:sldId id="13766" r:id="rId36"/>
    <p:sldId id="13767" r:id="rId37"/>
    <p:sldId id="13858" r:id="rId38"/>
    <p:sldId id="13793" r:id="rId39"/>
    <p:sldId id="13768" r:id="rId40"/>
    <p:sldId id="13769" r:id="rId41"/>
    <p:sldId id="13859" r:id="rId42"/>
    <p:sldId id="13860" r:id="rId43"/>
    <p:sldId id="13772" r:id="rId44"/>
    <p:sldId id="13773" r:id="rId45"/>
    <p:sldId id="13794" r:id="rId46"/>
    <p:sldId id="13795" r:id="rId47"/>
    <p:sldId id="13774" r:id="rId48"/>
    <p:sldId id="13775" r:id="rId49"/>
    <p:sldId id="13861" r:id="rId50"/>
    <p:sldId id="13777" r:id="rId51"/>
    <p:sldId id="14483" r:id="rId52"/>
    <p:sldId id="14484" r:id="rId53"/>
    <p:sldId id="14485" r:id="rId54"/>
    <p:sldId id="14486" r:id="rId55"/>
    <p:sldId id="14487" r:id="rId56"/>
    <p:sldId id="14488" r:id="rId57"/>
    <p:sldId id="14489" r:id="rId58"/>
    <p:sldId id="14490" r:id="rId59"/>
    <p:sldId id="14491" r:id="rId60"/>
    <p:sldId id="14492" r:id="rId61"/>
    <p:sldId id="14475" r:id="rId62"/>
    <p:sldId id="14476" r:id="rId63"/>
    <p:sldId id="14477" r:id="rId64"/>
    <p:sldId id="14478" r:id="rId65"/>
    <p:sldId id="14479" r:id="rId66"/>
    <p:sldId id="14480" r:id="rId67"/>
    <p:sldId id="14493" r:id="rId68"/>
    <p:sldId id="14494" r:id="rId69"/>
    <p:sldId id="14495" r:id="rId70"/>
    <p:sldId id="14496" r:id="rId71"/>
    <p:sldId id="14497" r:id="rId72"/>
    <p:sldId id="14498" r:id="rId73"/>
    <p:sldId id="14499" r:id="rId74"/>
    <p:sldId id="14500" r:id="rId75"/>
    <p:sldId id="5239" r:id="rId76"/>
    <p:sldId id="5240" r:id="rId77"/>
    <p:sldId id="5241" r:id="rId78"/>
    <p:sldId id="5242" r:id="rId79"/>
    <p:sldId id="5243" r:id="rId80"/>
    <p:sldId id="5244" r:id="rId81"/>
    <p:sldId id="5245" r:id="rId82"/>
    <p:sldId id="5246" r:id="rId83"/>
    <p:sldId id="5289" r:id="rId84"/>
    <p:sldId id="5290" r:id="rId85"/>
    <p:sldId id="5233" r:id="rId86"/>
    <p:sldId id="5234" r:id="rId87"/>
    <p:sldId id="5251" r:id="rId88"/>
    <p:sldId id="5252" r:id="rId89"/>
    <p:sldId id="5253" r:id="rId90"/>
    <p:sldId id="5254" r:id="rId91"/>
    <p:sldId id="5259" r:id="rId92"/>
    <p:sldId id="5260" r:id="rId93"/>
    <p:sldId id="5261" r:id="rId94"/>
    <p:sldId id="5262" r:id="rId95"/>
    <p:sldId id="5785" r:id="rId96"/>
    <p:sldId id="5804" r:id="rId97"/>
    <p:sldId id="5787" r:id="rId98"/>
    <p:sldId id="5788" r:id="rId99"/>
    <p:sldId id="5805" r:id="rId100"/>
    <p:sldId id="5806" r:id="rId101"/>
    <p:sldId id="5807" r:id="rId102"/>
    <p:sldId id="5808" r:id="rId103"/>
    <p:sldId id="5809" r:id="rId104"/>
    <p:sldId id="5810" r:id="rId105"/>
    <p:sldId id="5789" r:id="rId106"/>
    <p:sldId id="14369" r:id="rId107"/>
    <p:sldId id="14370" r:id="rId108"/>
    <p:sldId id="14371" r:id="rId109"/>
    <p:sldId id="14372" r:id="rId110"/>
    <p:sldId id="14373" r:id="rId111"/>
    <p:sldId id="14374" r:id="rId112"/>
    <p:sldId id="14375" r:id="rId113"/>
    <p:sldId id="14376" r:id="rId114"/>
    <p:sldId id="14378" r:id="rId115"/>
    <p:sldId id="14379" r:id="rId116"/>
    <p:sldId id="14380" r:id="rId117"/>
    <p:sldId id="266" r:id="rId118"/>
    <p:sldId id="267" r:id="rId119"/>
    <p:sldId id="268" r:id="rId120"/>
    <p:sldId id="269" r:id="rId121"/>
    <p:sldId id="14381" r:id="rId122"/>
    <p:sldId id="14382" r:id="rId123"/>
    <p:sldId id="271" r:id="rId124"/>
    <p:sldId id="272" r:id="rId125"/>
    <p:sldId id="273" r:id="rId126"/>
    <p:sldId id="274" r:id="rId127"/>
    <p:sldId id="14383" r:id="rId128"/>
    <p:sldId id="14384" r:id="rId129"/>
    <p:sldId id="14415" r:id="rId130"/>
    <p:sldId id="14416" r:id="rId131"/>
    <p:sldId id="14397" r:id="rId132"/>
    <p:sldId id="14398" r:id="rId133"/>
    <p:sldId id="14399" r:id="rId134"/>
    <p:sldId id="14400" r:id="rId135"/>
    <p:sldId id="14417" r:id="rId136"/>
    <p:sldId id="14418" r:id="rId137"/>
    <p:sldId id="14419" r:id="rId138"/>
    <p:sldId id="14420" r:id="rId139"/>
    <p:sldId id="14401" r:id="rId140"/>
    <p:sldId id="14402" r:id="rId141"/>
    <p:sldId id="14403" r:id="rId142"/>
    <p:sldId id="14404" r:id="rId143"/>
    <p:sldId id="14405" r:id="rId144"/>
    <p:sldId id="14406" r:id="rId145"/>
    <p:sldId id="14407" r:id="rId146"/>
    <p:sldId id="14408" r:id="rId147"/>
    <p:sldId id="14409" r:id="rId148"/>
    <p:sldId id="14410" r:id="rId149"/>
    <p:sldId id="14421" r:id="rId150"/>
    <p:sldId id="14422" r:id="rId151"/>
    <p:sldId id="14423" r:id="rId152"/>
    <p:sldId id="14424" r:id="rId153"/>
    <p:sldId id="14425" r:id="rId154"/>
    <p:sldId id="14426" r:id="rId155"/>
    <p:sldId id="14427" r:id="rId156"/>
    <p:sldId id="14429" r:id="rId157"/>
    <p:sldId id="14432" r:id="rId158"/>
    <p:sldId id="14433" r:id="rId159"/>
    <p:sldId id="14443" r:id="rId160"/>
    <p:sldId id="14444" r:id="rId161"/>
    <p:sldId id="14435" r:id="rId162"/>
    <p:sldId id="14436" r:id="rId163"/>
    <p:sldId id="14441" r:id="rId164"/>
    <p:sldId id="14442" r:id="rId165"/>
    <p:sldId id="14445" r:id="rId166"/>
    <p:sldId id="14446" r:id="rId167"/>
    <p:sldId id="14447" r:id="rId168"/>
    <p:sldId id="14448" r:id="rId169"/>
    <p:sldId id="14386" r:id="rId170"/>
    <p:sldId id="14412" r:id="rId171"/>
    <p:sldId id="14413" r:id="rId172"/>
    <p:sldId id="14452" r:id="rId173"/>
    <p:sldId id="14454" r:id="rId174"/>
    <p:sldId id="14455" r:id="rId175"/>
    <p:sldId id="14457" r:id="rId176"/>
    <p:sldId id="14391" r:id="rId177"/>
    <p:sldId id="14458" r:id="rId178"/>
    <p:sldId id="14459" r:id="rId179"/>
    <p:sldId id="14460" r:id="rId180"/>
    <p:sldId id="14461" r:id="rId181"/>
    <p:sldId id="14462" r:id="rId182"/>
    <p:sldId id="14463" r:id="rId183"/>
    <p:sldId id="14464" r:id="rId184"/>
    <p:sldId id="14465" r:id="rId185"/>
    <p:sldId id="14466" r:id="rId186"/>
    <p:sldId id="14467" r:id="rId187"/>
    <p:sldId id="14468" r:id="rId188"/>
    <p:sldId id="14469" r:id="rId189"/>
    <p:sldId id="14470" r:id="rId190"/>
    <p:sldId id="14471" r:id="rId191"/>
    <p:sldId id="14385" r:id="rId192"/>
    <p:sldId id="14414" r:id="rId193"/>
    <p:sldId id="14449" r:id="rId194"/>
    <p:sldId id="14450" r:id="rId195"/>
    <p:sldId id="14392" r:id="rId196"/>
    <p:sldId id="14393" r:id="rId197"/>
    <p:sldId id="14394" r:id="rId198"/>
    <p:sldId id="14395" r:id="rId199"/>
    <p:sldId id="14396" r:id="rId200"/>
    <p:sldId id="1023" r:id="rId201"/>
    <p:sldId id="1024" r:id="rId202"/>
    <p:sldId id="5291" r:id="rId203"/>
    <p:sldId id="5292" r:id="rId204"/>
    <p:sldId id="1025" r:id="rId205"/>
    <p:sldId id="1026" r:id="rId206"/>
    <p:sldId id="1027" r:id="rId207"/>
    <p:sldId id="1028" r:id="rId208"/>
    <p:sldId id="1029" r:id="rId209"/>
    <p:sldId id="1030" r:id="rId210"/>
    <p:sldId id="5293" r:id="rId211"/>
    <p:sldId id="5294" r:id="rId212"/>
    <p:sldId id="1031" r:id="rId213"/>
    <p:sldId id="1032" r:id="rId214"/>
    <p:sldId id="1033" r:id="rId215"/>
    <p:sldId id="1034" r:id="rId216"/>
    <p:sldId id="5295" r:id="rId217"/>
    <p:sldId id="5296" r:id="rId218"/>
    <p:sldId id="5297" r:id="rId219"/>
    <p:sldId id="5298" r:id="rId220"/>
    <p:sldId id="256" r:id="rId221"/>
    <p:sldId id="5300" r:id="rId222"/>
    <p:sldId id="5301" r:id="rId223"/>
    <p:sldId id="5299" r:id="rId224"/>
    <p:sldId id="258" r:id="rId225"/>
    <p:sldId id="5302" r:id="rId226"/>
    <p:sldId id="5303" r:id="rId227"/>
    <p:sldId id="5304" r:id="rId228"/>
    <p:sldId id="5305" r:id="rId229"/>
    <p:sldId id="5314" r:id="rId230"/>
    <p:sldId id="5307" r:id="rId231"/>
    <p:sldId id="5308" r:id="rId232"/>
    <p:sldId id="5309" r:id="rId233"/>
    <p:sldId id="5310" r:id="rId234"/>
    <p:sldId id="5311" r:id="rId235"/>
    <p:sldId id="5312" r:id="rId236"/>
    <p:sldId id="5313" r:id="rId237"/>
    <p:sldId id="5318" r:id="rId238"/>
    <p:sldId id="5319" r:id="rId239"/>
    <p:sldId id="5320" r:id="rId240"/>
    <p:sldId id="5321" r:id="rId241"/>
    <p:sldId id="5322" r:id="rId242"/>
    <p:sldId id="5323" r:id="rId243"/>
    <p:sldId id="5324" r:id="rId244"/>
    <p:sldId id="5325" r:id="rId245"/>
    <p:sldId id="5326" r:id="rId246"/>
    <p:sldId id="5327" r:id="rId247"/>
    <p:sldId id="5328" r:id="rId248"/>
    <p:sldId id="5329" r:id="rId249"/>
    <p:sldId id="5330" r:id="rId250"/>
    <p:sldId id="5331" r:id="rId251"/>
    <p:sldId id="5332" r:id="rId252"/>
    <p:sldId id="5333" r:id="rId253"/>
    <p:sldId id="5315" r:id="rId254"/>
    <p:sldId id="5334" r:id="rId255"/>
    <p:sldId id="5335" r:id="rId256"/>
    <p:sldId id="5337" r:id="rId257"/>
    <p:sldId id="5338" r:id="rId258"/>
    <p:sldId id="5340" r:id="rId259"/>
    <p:sldId id="5341" r:id="rId260"/>
    <p:sldId id="5342" r:id="rId261"/>
    <p:sldId id="5339" r:id="rId262"/>
    <p:sldId id="5343" r:id="rId263"/>
    <p:sldId id="5344" r:id="rId264"/>
    <p:sldId id="5317" r:id="rId265"/>
    <p:sldId id="295" r:id="rId266"/>
    <p:sldId id="296" r:id="rId267"/>
    <p:sldId id="297" r:id="rId268"/>
    <p:sldId id="298" r:id="rId269"/>
    <p:sldId id="290" r:id="rId270"/>
    <p:sldId id="257" r:id="rId271"/>
    <p:sldId id="261" r:id="rId272"/>
    <p:sldId id="262" r:id="rId273"/>
    <p:sldId id="259" r:id="rId274"/>
    <p:sldId id="260" r:id="rId275"/>
    <p:sldId id="263" r:id="rId276"/>
    <p:sldId id="264" r:id="rId277"/>
    <p:sldId id="265" r:id="rId278"/>
    <p:sldId id="270" r:id="rId279"/>
    <p:sldId id="299" r:id="rId280"/>
    <p:sldId id="300" r:id="rId281"/>
    <p:sldId id="5263" r:id="rId282"/>
    <p:sldId id="5264" r:id="rId283"/>
    <p:sldId id="5265" r:id="rId284"/>
    <p:sldId id="5266" r:id="rId285"/>
    <p:sldId id="5214" r:id="rId286"/>
    <p:sldId id="5215" r:id="rId287"/>
    <p:sldId id="5267" r:id="rId288"/>
    <p:sldId id="5268" r:id="rId289"/>
    <p:sldId id="5216" r:id="rId290"/>
    <p:sldId id="5217" r:id="rId291"/>
    <p:sldId id="5269" r:id="rId292"/>
    <p:sldId id="5270" r:id="rId293"/>
    <p:sldId id="5271" r:id="rId294"/>
    <p:sldId id="5272" r:id="rId295"/>
    <p:sldId id="5273" r:id="rId296"/>
    <p:sldId id="5274" r:id="rId297"/>
    <p:sldId id="5275" r:id="rId298"/>
    <p:sldId id="5276" r:id="rId299"/>
    <p:sldId id="2402" r:id="rId300"/>
    <p:sldId id="2403" r:id="rId301"/>
    <p:sldId id="2404" r:id="rId302"/>
    <p:sldId id="5224" r:id="rId303"/>
    <p:sldId id="5225" r:id="rId304"/>
    <p:sldId id="5223" r:id="rId305"/>
    <p:sldId id="5221" r:id="rId306"/>
    <p:sldId id="5172" r:id="rId307"/>
    <p:sldId id="5277" r:id="rId308"/>
    <p:sldId id="5278" r:id="rId309"/>
    <p:sldId id="5279" r:id="rId310"/>
    <p:sldId id="5280" r:id="rId311"/>
    <p:sldId id="5281" r:id="rId312"/>
    <p:sldId id="5282" r:id="rId313"/>
    <p:sldId id="5283" r:id="rId314"/>
    <p:sldId id="5284" r:id="rId315"/>
    <p:sldId id="5285" r:id="rId316"/>
    <p:sldId id="5286" r:id="rId317"/>
    <p:sldId id="5287" r:id="rId318"/>
    <p:sldId id="5288" r:id="rId319"/>
    <p:sldId id="5222" r:id="rId3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theme" Target="theme/theme1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notesMaster" Target="notesMasters/notesMaster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tableStyles" Target="tableStyles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4E9C0-FF1C-466E-B4EC-FF30110AEAD4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2EA5B-78C3-4750-8C8A-147E73E13D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724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234B0-BB67-7F6F-66D2-336F4ECA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D7635F-598E-7218-CFF9-14066A1E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970923-A57B-1AC0-58C4-D963F61CB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1181CF-3C9E-C227-9731-7AFF8F5EE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02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B2B24D-593A-7E6B-4A64-5995523A1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012A830-A7F9-B605-9613-47C4BE329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329F77D-57F8-5E7E-272B-9941632C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8DA97E6-9F38-3D7F-630B-7932A136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DFD90A-C16D-D360-AC5F-FA4CBC3A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73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68201D-2170-9644-47ED-95146EC7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E27933D-01F3-82E1-71B8-4934E21D6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E80DB5-4FEA-878A-FB2D-F2F6ADFD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F08E6F-B855-424E-8090-53242930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C61369-EC03-BC07-4029-AE8AF13F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48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957374C-35D5-CF9B-D34F-548409A53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C377948-C6CD-0B8E-79CE-A91EA9BB5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8B10A13-54FB-5B42-2CBA-BC42F527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B8F1D1-D565-451E-41E9-1C988AAF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7EBC895-5336-E57C-2208-A44AB962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43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>
            <a:extLst>
              <a:ext uri="{FF2B5EF4-FFF2-40B4-BE49-F238E27FC236}">
                <a16:creationId xmlns:a16="http://schemas.microsoft.com/office/drawing/2014/main" id="{31EA6B2C-A8CE-96CD-5874-C12775DA61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934" y="6309785"/>
            <a:ext cx="1824567" cy="503767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>
            <a:lvl1pPr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defRPr/>
            </a:pPr>
            <a:fld id="{953CFCCB-F242-4D38-9345-30A5CBC99210}" type="slidenum">
              <a:rPr lang="ko-KR" altLang="en-US" sz="2400" b="1" smtClean="0">
                <a:latin typeface="Times New Roman" panose="02020603050405020304" pitchFamily="18" charset="0"/>
                <a:ea typeface="바탕체" panose="02030609000101010101" pitchFamily="17" charset="-127"/>
              </a:rPr>
              <a:pPr algn="ctr" eaLnBrk="1" hangingPunct="1">
                <a:defRPr/>
              </a:pPr>
              <a:t>‹#›</a:t>
            </a:fld>
            <a:r>
              <a:rPr lang="en-US" altLang="ko-KR" sz="2400" b="1">
                <a:latin typeface="Times New Roman" panose="02020603050405020304" pitchFamily="18" charset="0"/>
                <a:ea typeface="바탕체" panose="02030609000101010101" pitchFamily="17" charset="-127"/>
              </a:rPr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173058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61583C-3D47-2645-957F-783423E5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39F5DF-1F9F-8426-D979-0AA77A048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A6B1F9-C3F8-4C38-CD54-8DB9CE6F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AB2E71-4CAC-6CE0-A878-A9A9F949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FBA6216-0F5C-06B7-42F9-3B5A1E14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7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61253F-58AF-6D31-2CF1-25E7804B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E9AEC4-C00B-ADD2-4ADC-5938D73AA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C183D7-B985-75E3-D4C5-50D82675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20071D7-B132-2C52-A165-FAF49B80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8E11F8-EB89-0EA6-9053-F2E934DC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5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03393D-BE31-8C0F-7863-BFA021B3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49BAF7-06BB-D060-7053-0D5697FF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2B42262-D2CB-A8AC-904F-9E289083E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D2EB91A-C577-DDC7-33A1-E6B4BD6A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AF9A99F-20CE-2BFB-218F-CFC1EC9E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35FA0F6-DD0D-2DCB-F1C9-7BD297969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82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76A4ED-D5CB-D566-82D8-B2E4B886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071C65-1DDD-3364-573D-0700248BD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7A59A81-92E7-C79B-466A-79F215E46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AF9B3FC-A2FD-960B-8B31-BB64FAE93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0959C6F-D86F-9DB3-2430-4AD646001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105444E-41DA-B74F-0034-9816250B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3E662FA-2FA8-B26C-B8C2-A7E2C157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58BEB3C-E703-329C-88DB-F4A58F31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39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97359E-8598-A8E5-6346-E556724D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37289C6-AE73-BC33-89D9-95F0105EE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7E8E343-6AAC-4B7A-7880-3E9F07A5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CEA3BCC-D8F9-08A9-0824-CE7C0D76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32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6F87C9-AD83-C633-3467-C80DF46F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16D2E57-D0B9-3D1C-15D4-93A50740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FCEBC1-B81D-AB79-8B88-6D0791A2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92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AA692B-BB12-7609-0C50-700A8618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86C9B1-54BB-664E-2A93-9868FE2C7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1521D22-A637-C7CC-855F-F037E103B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CF7BE1-92C4-0019-4895-EDFD4E40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7E67F8-B84F-540A-CE2C-AB1B7E69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DAEF2C-D9FA-F2C7-F6E5-7EAE5308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897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86C55F-23B7-E532-6951-E2046EAA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1185249-AB6D-E33B-E1B6-81C97DA7D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018182-2AD3-ADD2-EB67-05928C341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35D3F5-EC6B-DED6-596C-7A74BCEE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A979999-7743-6346-C635-DD0B2AA9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64E1EE8-622C-9840-1777-55D24FEC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133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CF263AD-1AFF-693E-C605-D0B5ABBD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CB9A4D-81DC-1149-B3E1-E343A8C56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64890BE-0032-20B7-568B-7EDE38210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417F-84C2-4561-9790-137A86A97DC9}" type="datetimeFigureOut">
              <a:rPr lang="ko-KR" altLang="en-US" smtClean="0"/>
              <a:t>2025-11-23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86E57A-FEF3-8C30-A828-04E39B02B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B90BFEB-4523-9800-5C2E-85EFF0448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FE089-6A13-41AF-9F1C-6E29B6C5DB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04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1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7.xml"/><Relationship Id="rId5" Type="http://schemas.openxmlformats.org/officeDocument/2006/relationships/slide" Target="slide111.xml"/><Relationship Id="rId4" Type="http://schemas.openxmlformats.org/officeDocument/2006/relationships/slide" Target="slide10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2.xml"/><Relationship Id="rId4" Type="http://schemas.openxmlformats.org/officeDocument/2006/relationships/slide" Target="slide13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0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1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0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1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2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3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4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5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6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3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6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3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7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8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9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100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6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3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2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image" Target="../media/image93.png"/><Relationship Id="rId7" Type="http://schemas.openxmlformats.org/officeDocument/2006/relationships/slide" Target="slide20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2.xml"/><Relationship Id="rId5" Type="http://schemas.openxmlformats.org/officeDocument/2006/relationships/image" Target="../media/image13.png"/><Relationship Id="rId4" Type="http://schemas.openxmlformats.org/officeDocument/2006/relationships/slide" Target="slide2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2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3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4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5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6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5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6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5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slide" Target="slide230.xml"/><Relationship Id="rId3" Type="http://schemas.openxmlformats.org/officeDocument/2006/relationships/image" Target="../media/image106.png"/><Relationship Id="rId7" Type="http://schemas.openxmlformats.org/officeDocument/2006/relationships/slide" Target="slide225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2.xml"/><Relationship Id="rId5" Type="http://schemas.openxmlformats.org/officeDocument/2006/relationships/slide" Target="slide221.xml"/><Relationship Id="rId4" Type="http://schemas.openxmlformats.org/officeDocument/2006/relationships/slide" Target="slide220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2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4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5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6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4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66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5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slide" Target="slide272.xml"/><Relationship Id="rId7" Type="http://schemas.openxmlformats.org/officeDocument/2006/relationships/slide" Target="slide276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4.xml"/><Relationship Id="rId5" Type="http://schemas.openxmlformats.org/officeDocument/2006/relationships/slide" Target="slide93.xml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slide" Target="slide269.xml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5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2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7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3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6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7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3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4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4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5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8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9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7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30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8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31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4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8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5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81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4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82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5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4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84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image" Target="../media/image25.png"/><Relationship Id="rId7" Type="http://schemas.openxmlformats.org/officeDocument/2006/relationships/slide" Target="slide274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269.xml"/><Relationship Id="rId4" Type="http://schemas.openxmlformats.org/officeDocument/2006/relationships/slide" Target="slide272.xml"/><Relationship Id="rId9" Type="http://schemas.openxmlformats.org/officeDocument/2006/relationships/slide" Target="slide76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9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9.xml"/><Relationship Id="rId4" Type="http://schemas.openxmlformats.org/officeDocument/2006/relationships/slide" Target="slide285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0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7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8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7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8.png"/><Relationship Id="rId7" Type="http://schemas.openxmlformats.org/officeDocument/2006/relationships/slide" Target="slide2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6.xml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2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openxmlformats.org/officeDocument/2006/relationships/slide" Target="slide93.xml"/><Relationship Id="rId9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44.xml"/><Relationship Id="rId4" Type="http://schemas.openxmlformats.org/officeDocument/2006/relationships/slide" Target="slide9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openxmlformats.org/officeDocument/2006/relationships/slide" Target="slide93.xml"/><Relationship Id="rId9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44.xml"/><Relationship Id="rId4" Type="http://schemas.openxmlformats.org/officeDocument/2006/relationships/slide" Target="slide9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8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4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5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31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openxmlformats.org/officeDocument/2006/relationships/slide" Target="slide93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5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openxmlformats.org/officeDocument/2006/relationships/slide" Target="slide93.xml"/><Relationship Id="rId9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5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openxmlformats.org/officeDocument/2006/relationships/slide" Target="slide93.xml"/><Relationship Id="rId9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5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11.xml"/><Relationship Id="rId10" Type="http://schemas.openxmlformats.org/officeDocument/2006/relationships/image" Target="../media/image24.png"/><Relationship Id="rId4" Type="http://schemas.openxmlformats.org/officeDocument/2006/relationships/slide" Target="slide93.xml"/><Relationship Id="rId9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5.png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3.xml"/><Relationship Id="rId5" Type="http://schemas.openxmlformats.org/officeDocument/2006/relationships/image" Target="../media/image13.png"/><Relationship Id="rId10" Type="http://schemas.openxmlformats.org/officeDocument/2006/relationships/slide" Target="slide35.xml"/><Relationship Id="rId4" Type="http://schemas.openxmlformats.org/officeDocument/2006/relationships/slide" Target="slide40.xml"/><Relationship Id="rId9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7.xml"/><Relationship Id="rId4" Type="http://schemas.openxmlformats.org/officeDocument/2006/relationships/slide" Target="slide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11D8D552-698E-BC79-3A5B-B9614E0A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4E7A-6690-B64C-BFFE-7A4B6F162CF0}"/>
              </a:ext>
            </a:extLst>
          </p:cNvPr>
          <p:cNvSpPr txBox="1"/>
          <p:nvPr/>
        </p:nvSpPr>
        <p:spPr>
          <a:xfrm>
            <a:off x="840145" y="918476"/>
            <a:ext cx="10793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손 잡고 함께 가세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참 즐거운 노래를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주의 음성을 내가 들으니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전능하신 나의 주</a:t>
            </a:r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하나님은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2025.11.23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 예배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         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뉴젠워십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찬양팀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A90CA2B-2CC5-7F48-EDA7-8886FB9B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9" name="그림 3">
            <a:extLst>
              <a:ext uri="{FF2B5EF4-FFF2-40B4-BE49-F238E27FC236}">
                <a16:creationId xmlns:a16="http://schemas.microsoft.com/office/drawing/2014/main" id="{EF96CD36-FAF7-FDC4-0B23-58E30EABB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48684"/>
            <a:ext cx="10551583" cy="79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83AF5-5992-5895-A719-0C5D3BF52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F03FAC4-B3A2-ADD8-3D12-4E1AC2DF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A7FC4847-0BD7-27C4-8787-C34DE1C7999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AD56B56-AC49-2874-88A8-518C78F16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5908546-151D-BF3D-36FF-B327A17A2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E40796-A5F4-A2EB-FC4F-A9608D4F2639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77AD26CC-0DE1-F6BF-E5DA-E99A07E0AF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0358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C8113-6B02-DB60-AB37-784B4C545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49CBDD-6A5C-DA35-674B-6B9278244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A830372-1356-6175-0EA4-9EA65A5F841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4" r="273"/>
          <a:stretch>
            <a:fillRect/>
          </a:stretch>
        </p:blipFill>
        <p:spPr bwMode="auto">
          <a:xfrm>
            <a:off x="430979" y="3779519"/>
            <a:ext cx="11032740" cy="27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D7157A2-E0B9-8C76-91D8-7B0526FC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35C4AF4-819B-C09B-DEF7-FF1B9E40A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1A3EC1-4911-7D9C-25B0-F11F723CCF1C}"/>
              </a:ext>
            </a:extLst>
          </p:cNvPr>
          <p:cNvSpPr/>
          <p:nvPr/>
        </p:nvSpPr>
        <p:spPr>
          <a:xfrm>
            <a:off x="2340519" y="3298467"/>
            <a:ext cx="799288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I’ll      praise You   with all  of  my   life</a:t>
            </a:r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         I’ll      praise  You with all  of  my   strength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2FE64DAF-0BAA-B867-F993-009013155FC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3" b="50964"/>
          <a:stretch>
            <a:fillRect/>
          </a:stretch>
        </p:blipFill>
        <p:spPr bwMode="auto">
          <a:xfrm>
            <a:off x="947530" y="338520"/>
            <a:ext cx="9556861" cy="271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8840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BFAC2-2B16-B8DD-87CD-FE4C2118D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E521EDC-4CA3-37C9-E1CE-94D99981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AE26D5A-22DC-35A2-1B06-85FD3CE3092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6" b="48266"/>
          <a:stretch>
            <a:fillRect/>
          </a:stretch>
        </p:blipFill>
        <p:spPr bwMode="auto">
          <a:xfrm>
            <a:off x="970623" y="121577"/>
            <a:ext cx="9241527" cy="29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8C71CEE-042E-5729-C47D-1358366B2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A4FD70-F620-BCEA-0435-D4C511344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DECED8-E8EF-37C0-228D-6E633E814B1F}"/>
              </a:ext>
            </a:extLst>
          </p:cNvPr>
          <p:cNvSpPr/>
          <p:nvPr/>
        </p:nvSpPr>
        <p:spPr>
          <a:xfrm>
            <a:off x="2519712" y="3180700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With  all  of   my  heart   with all  of    my strength</a:t>
            </a:r>
          </a:p>
          <a:p>
            <a:pPr defTabSz="912786" latinLnBrk="1"/>
            <a:r>
              <a:rPr lang="ko-KR" alt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 </a:t>
            </a:r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                       All  of   my  hope  is   in   You~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F724E7FD-91AF-2A9B-1920-D88C880C3C0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6" r="-3935"/>
          <a:stretch>
            <a:fillRect/>
          </a:stretch>
        </p:blipFill>
        <p:spPr bwMode="auto">
          <a:xfrm>
            <a:off x="706128" y="3433981"/>
            <a:ext cx="11060265" cy="29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1529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F0465-3416-0AE2-AF59-E2AEACA6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67A2C26-C0D4-0C4F-BAAD-654902C1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05DF749E-E4AE-AA19-8AFF-3867654750A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07A69AD-3EE8-9838-4D32-1A8B704DB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BF64E8F-F5A1-00A6-75A9-CA907C6D7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EECE19-12AE-6817-3398-1712DB5E6D99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A6E2DE1B-52EE-2859-7CC3-790AB7F43E5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8994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FB4-75D1-F327-AD24-542678934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1660CC4-D4C7-78E0-40B1-C707E3E1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B4F25449-997F-888F-0D0A-A7E57504CFD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F75A821-6F60-B2AF-F6BB-1C99FB568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01F7A3D-96A0-46E5-5A9A-7B851C7D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22DE5A-10F2-30B4-09FB-CE40FB35ECC1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A84CA8B3-1092-DE46-41EF-909943B709E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1853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996DD2-9C01-14AE-E1B4-1B9021C05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ACDF4743-49B3-CA3D-5CEF-90400F49273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3" r="-929"/>
          <a:stretch>
            <a:fillRect/>
          </a:stretch>
        </p:blipFill>
        <p:spPr bwMode="auto">
          <a:xfrm>
            <a:off x="703446" y="3737511"/>
            <a:ext cx="11374179" cy="265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50C9884-7708-C3D7-87CC-2978C873C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1D52DE1-29AA-D6A8-E570-5E782928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7722293-D0EB-2CA8-5929-3BF4D09013C4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D3078279-2211-024A-A854-034715BFDFB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4" b="50142"/>
          <a:stretch>
            <a:fillRect/>
          </a:stretch>
        </p:blipFill>
        <p:spPr bwMode="auto">
          <a:xfrm>
            <a:off x="503580" y="118533"/>
            <a:ext cx="10275011" cy="28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215C9C-D840-AC1D-2A59-640D2E2B8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044" y="4439064"/>
            <a:ext cx="12511283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6627" name="그림 1">
            <a:extLst>
              <a:ext uri="{FF2B5EF4-FFF2-40B4-BE49-F238E27FC236}">
                <a16:creationId xmlns:a16="http://schemas.microsoft.com/office/drawing/2014/main" id="{884CE8AB-D181-0E25-2F9C-FCE4E15DEC7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118534"/>
            <a:ext cx="11882967" cy="600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1D90AF6-FFEB-181B-027A-699EA725F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2662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97049B-A6AD-E0DF-4781-0A121DC02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2663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95B1F8-9588-D688-743E-6F56B823B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2663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4E2C31B-0EB6-70A5-7068-13B5B5EF2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FD2F1AC-78AD-B42C-4BA0-D7588E0E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747" y="4485117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7651" name="그림 1">
            <a:extLst>
              <a:ext uri="{FF2B5EF4-FFF2-40B4-BE49-F238E27FC236}">
                <a16:creationId xmlns:a16="http://schemas.microsoft.com/office/drawing/2014/main" id="{F52F4E3C-23A8-BF54-1383-EF25B1E42F4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69645FE-0096-6AD0-8078-50FDF856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2765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B5F181-6449-F814-38BC-FF1FCC860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2765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1A37386-4993-09DB-7978-816E69BD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2765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6613B2C-9750-0B08-9194-39C6F177D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62E3B5-B905-AEB2-D202-B9C73C42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42029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8675" name="그림 1">
            <a:extLst>
              <a:ext uri="{FF2B5EF4-FFF2-40B4-BE49-F238E27FC236}">
                <a16:creationId xmlns:a16="http://schemas.microsoft.com/office/drawing/2014/main" id="{F808C9FB-EA7D-B813-0E08-3D8D0A7BF7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740834"/>
            <a:ext cx="11766551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8E0EDD4-DE2C-E109-FD33-3DBF9E69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2867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4ECFBBD-F9A7-5C22-C532-59EFC66EB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2867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BD1A32-2057-37F5-831A-8B3EE4259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2867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0139376-8F0A-4BBD-467F-8EB8B941B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83CFF2-C72C-3BDA-E48C-0EDD8305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9699" name="그림 1">
            <a:extLst>
              <a:ext uri="{FF2B5EF4-FFF2-40B4-BE49-F238E27FC236}">
                <a16:creationId xmlns:a16="http://schemas.microsoft.com/office/drawing/2014/main" id="{F02A4B36-AEA8-969D-C6C0-EE1F611A92B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" y="-122767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BA2594E-B16D-2AEC-3839-4909284D9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29701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CF80CE6-EAF3-F719-7567-13C2581F7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29702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691B82C-A5AF-B9E9-CC5A-C4224BCE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29703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0B60575-0116-4475-7C27-B0189316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6B3D1D-7955-EA42-31EE-828719214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3" name="그림 1">
            <a:extLst>
              <a:ext uri="{FF2B5EF4-FFF2-40B4-BE49-F238E27FC236}">
                <a16:creationId xmlns:a16="http://schemas.microsoft.com/office/drawing/2014/main" id="{C78C2C33-6FCA-9FB1-CBD4-B58EAAC08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-410633"/>
            <a:ext cx="10807700" cy="810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2C9FC3-2492-8F74-D1FC-ED8B66C02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23" name="그림 1">
            <a:extLst>
              <a:ext uri="{FF2B5EF4-FFF2-40B4-BE49-F238E27FC236}">
                <a16:creationId xmlns:a16="http://schemas.microsoft.com/office/drawing/2014/main" id="{EEB820B4-C680-8323-A337-31970FA211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226263B-7CA6-7F86-FB77-2F5F39AE2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당신은 지금 어디로 가나요</a:t>
            </a:r>
          </a:p>
        </p:txBody>
      </p:sp>
      <p:sp>
        <p:nvSpPr>
          <p:cNvPr id="30725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491AE63-4EA6-3133-4126-CD5D027BF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30726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2E37D5E-A33C-E2B9-E6CA-A3CADA7FA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0727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D1A350E-599E-A25E-F55F-AD734830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DA6B9F-C8C8-1545-C149-97EA4F84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1747" name="그림 2">
            <a:extLst>
              <a:ext uri="{FF2B5EF4-FFF2-40B4-BE49-F238E27FC236}">
                <a16:creationId xmlns:a16="http://schemas.microsoft.com/office/drawing/2014/main" id="{22862074-A08F-9B14-0387-AC9DB041A0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D8FA778-61A0-65D8-6702-51C60B59B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174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2330F0A-4EAC-5868-0FFF-0EDEEE552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175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9B5E3C-FDD5-712E-3CDD-BB9337393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175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C85D3C-6775-CAEB-BFC0-B3E82B0F3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C4C243-B03B-7B10-10B6-3B42529B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2771" name="그림 1">
            <a:extLst>
              <a:ext uri="{FF2B5EF4-FFF2-40B4-BE49-F238E27FC236}">
                <a16:creationId xmlns:a16="http://schemas.microsoft.com/office/drawing/2014/main" id="{61311D7B-3910-32B4-A57C-4A1012BAF6E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219D004-7EBD-D7DA-61F8-3C93AA41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277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0D6C4BE-A379-C2AD-42D8-FF780951F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277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080F88-7413-0EC6-A869-D557E9609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277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69F9BB8-3BF8-A6D5-A220-BF38467B4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19C50E7-83DB-3CD3-E44A-FF989AD5E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3795" name="그림 1">
            <a:extLst>
              <a:ext uri="{FF2B5EF4-FFF2-40B4-BE49-F238E27FC236}">
                <a16:creationId xmlns:a16="http://schemas.microsoft.com/office/drawing/2014/main" id="{7EE7B467-2AC4-6370-B022-063FBB3125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3BED8E-3221-300A-AB21-87FE85A9C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379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3CB6891-2710-5589-F629-0F7CD7CA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379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6ECEEF9-DA73-FA53-6960-39919A87B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379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253A21E-1851-38AB-5662-FF165844E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DD7A69-E078-4BC0-2822-5818F28B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4819" name="그림 1">
            <a:extLst>
              <a:ext uri="{FF2B5EF4-FFF2-40B4-BE49-F238E27FC236}">
                <a16:creationId xmlns:a16="http://schemas.microsoft.com/office/drawing/2014/main" id="{1788E065-ED12-0CC3-07AE-211A7DDEBCD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A1DCA0-C8D4-7614-2D40-08772C0A0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4821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2CADC3A-0A3B-BE90-F950-F1FCCC9A5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4822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B36A3D1-9CC1-6C7A-EAA0-8E90C6107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4823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C46A12D-4E03-0723-D2A7-FCCE41F3A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BBF02A3-BC5A-7E29-4E5D-2E3113DB7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5843" name="그림 1">
            <a:extLst>
              <a:ext uri="{FF2B5EF4-FFF2-40B4-BE49-F238E27FC236}">
                <a16:creationId xmlns:a16="http://schemas.microsoft.com/office/drawing/2014/main" id="{0666FBBD-8FD1-092D-BE83-E99889A2D0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2D07946-DA2B-0727-45E6-756BAD127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5845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46447C2-B181-161E-6048-AC742C697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5846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7B13717-8680-34F1-710F-A5F4103D7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5847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56BB6B4-1AE0-4FA2-BA49-67533E9DA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765B961-CACF-1947-249E-0D50C1181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6867" name="그림 1">
            <a:extLst>
              <a:ext uri="{FF2B5EF4-FFF2-40B4-BE49-F238E27FC236}">
                <a16:creationId xmlns:a16="http://schemas.microsoft.com/office/drawing/2014/main" id="{345A2646-FA21-EA86-85FC-2A5348437DA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AE65C0C-85CD-FA5E-221F-49580A52C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686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7B5045-0E24-9CA6-C891-F6039634A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6.</a:t>
            </a:r>
            <a:r>
              <a:rPr lang="ko-KR" altLang="en-US" sz="1467">
                <a:solidFill>
                  <a:srgbClr val="FF0000"/>
                </a:solidFill>
              </a:rPr>
              <a:t>당신은 오늘 누굴 만났나요</a:t>
            </a:r>
          </a:p>
        </p:txBody>
      </p:sp>
      <p:sp>
        <p:nvSpPr>
          <p:cNvPr id="3687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9E05CF-5067-53D1-5F8A-6913AD9F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3687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EFB8F97-50CA-9F45-36D1-08DC969D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1A8D58-F82D-9732-67B6-FA76BED0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7891" name="그림 1">
            <a:extLst>
              <a:ext uri="{FF2B5EF4-FFF2-40B4-BE49-F238E27FC236}">
                <a16:creationId xmlns:a16="http://schemas.microsoft.com/office/drawing/2014/main" id="{A844F277-5425-C56E-EEBE-935BF0BC06C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91242E6-5E5E-406B-FBE7-75ACB4A77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789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85ADF05-F426-B42D-BEE6-775E60A6A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3789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E201EA-FAD0-1D12-ADE1-57D01FB4C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3789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24E50FE-2884-30D5-5CC2-0ECE36B67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AAE0089-3804-AABD-C5D9-982821F75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8915" name="그림 1">
            <a:extLst>
              <a:ext uri="{FF2B5EF4-FFF2-40B4-BE49-F238E27FC236}">
                <a16:creationId xmlns:a16="http://schemas.microsoft.com/office/drawing/2014/main" id="{FC709910-E51A-4A23-795E-40D3DB1CE5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C021D97-89D5-CC7C-FFDF-261970E66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891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BD043FF-BCBC-DE57-6DD6-81D21AE4D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3891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FE06D5-AD2D-FA49-A944-ED249EF61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3891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B4E3D88-7786-5E34-6FB6-A4E606DA8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BD48DE2-CB69-E911-74A0-D2FC41413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9939" name="그림 1">
            <a:extLst>
              <a:ext uri="{FF2B5EF4-FFF2-40B4-BE49-F238E27FC236}">
                <a16:creationId xmlns:a16="http://schemas.microsoft.com/office/drawing/2014/main" id="{825D6C1B-ED19-7638-9D88-09D60ECB05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B41F453-85EE-A0DD-36A8-AD0F7B86E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39941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FD33F5-D4E6-A6E0-D232-746E8B3E6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39942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B9AE62D-BF4D-F0C0-0D27-5C7CB045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39943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3AB0620-4693-758D-407F-B5C47027A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FA535B8-36AB-7249-F981-42E3442CF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87" name="그림 1">
            <a:extLst>
              <a:ext uri="{FF2B5EF4-FFF2-40B4-BE49-F238E27FC236}">
                <a16:creationId xmlns:a16="http://schemas.microsoft.com/office/drawing/2014/main" id="{D2802929-16F5-3432-420E-8A886CE7E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-410634"/>
            <a:ext cx="10680700" cy="800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C5EFF88-FA8A-BBD0-C87C-7BF87739A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63" name="그림 1">
            <a:extLst>
              <a:ext uri="{FF2B5EF4-FFF2-40B4-BE49-F238E27FC236}">
                <a16:creationId xmlns:a16="http://schemas.microsoft.com/office/drawing/2014/main" id="{F4DB4414-E625-9917-F3AA-0059F43F20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10C2D78-F8A8-4A51-6EEE-AF98AD642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0965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A10C51-4521-3C37-9823-DBAB3CC6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0966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F8AE554-6243-BAD9-3AE0-0C2687A4E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0967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ABA34EB-259E-F8CA-6176-617BCFEC4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C330410-EC49-C596-405A-27CCC12F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987" name="그림 1">
            <a:extLst>
              <a:ext uri="{FF2B5EF4-FFF2-40B4-BE49-F238E27FC236}">
                <a16:creationId xmlns:a16="http://schemas.microsoft.com/office/drawing/2014/main" id="{3AF5BBFE-E70B-E2A9-91D5-234B9E0A902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0E981A1-441D-8E3F-F7AD-213110F65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198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D013580-6F78-B67B-46A2-A92F92B3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199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7AA5428-8780-1947-A4ED-7A8B57C7C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199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0A086B2-4363-0AE3-8806-DD1A95CD7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0EF617D-AFB3-79BA-B1DE-3EE84E9F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011" name="그림 1">
            <a:extLst>
              <a:ext uri="{FF2B5EF4-FFF2-40B4-BE49-F238E27FC236}">
                <a16:creationId xmlns:a16="http://schemas.microsoft.com/office/drawing/2014/main" id="{C0880821-87C9-78E0-47B9-5AD9BEA13CC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1D13B8-C233-CB07-4883-AC73F5D4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301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1E1C52F-684C-2A5E-0AF0-1E2DF1F88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301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635A972-5E45-6F7E-2431-AD4924FB0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301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52574A9-DA79-3DF4-6BAB-2063F0752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CD4DB1-D232-91B9-0ACE-3BD9064EA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035" name="그림 1">
            <a:extLst>
              <a:ext uri="{FF2B5EF4-FFF2-40B4-BE49-F238E27FC236}">
                <a16:creationId xmlns:a16="http://schemas.microsoft.com/office/drawing/2014/main" id="{4D8B2474-E3FF-AB31-0CA5-7FC60DD7D7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093BB18-4622-1447-D54B-D35DFE6DE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403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5180668-8B3C-1B17-BCD1-AF75AE0BA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403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E09B482-6FCB-3D8A-7D7B-4AA0DE2D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4403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1548EA9-7298-45D4-CF49-9CA5626C5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16.</a:t>
            </a:r>
            <a:r>
              <a:rPr lang="ko-KR" altLang="en-US" sz="1467">
                <a:solidFill>
                  <a:srgbClr val="FF0000"/>
                </a:solidFill>
              </a:rPr>
              <a:t>주를 믿는 자 그는 행복해요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CF00798-2A49-719A-2A22-1BD5B9E0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5059" name="그림 1">
            <a:extLst>
              <a:ext uri="{FF2B5EF4-FFF2-40B4-BE49-F238E27FC236}">
                <a16:creationId xmlns:a16="http://schemas.microsoft.com/office/drawing/2014/main" id="{2064676E-4348-EED0-78CC-E115C20DC3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767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3EE9EE6-1368-3634-9F72-F7D6A2262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5061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AB8237E-D25F-6CB5-41EB-C360AA649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5062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5FAE5A-E1C9-F1A4-031E-D8A630FD7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45063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CFA150A-208F-2509-4D27-CF24245A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16.</a:t>
            </a:r>
            <a:r>
              <a:rPr lang="ko-KR" altLang="en-US" sz="1467">
                <a:solidFill>
                  <a:srgbClr val="FF0000"/>
                </a:solidFill>
              </a:rPr>
              <a:t>주를 믿는 자 그는 행복해요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10011D7-15A9-C471-5310-3E01F98C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6083" name="그림 1">
            <a:extLst>
              <a:ext uri="{FF2B5EF4-FFF2-40B4-BE49-F238E27FC236}">
                <a16:creationId xmlns:a16="http://schemas.microsoft.com/office/drawing/2014/main" id="{A8EE32DD-0C6D-C6C6-5D66-F4A816ADC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578E64-8391-FEA3-67F2-CF66A4C30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6085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DC2F84-FE7F-415A-88C8-FC7E5D248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6086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D63D21-C258-A24E-C6B3-E83AB7834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46087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DD5CEA3-FA13-EAA8-0297-F9C2D87E6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16.</a:t>
            </a:r>
            <a:r>
              <a:rPr lang="ko-KR" altLang="en-US" sz="1467">
                <a:solidFill>
                  <a:srgbClr val="FF0000"/>
                </a:solidFill>
              </a:rPr>
              <a:t>주를 믿는 자 그는 행복해요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40C4DB-02B3-9BA9-4116-B7834068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7107" name="그림 1">
            <a:extLst>
              <a:ext uri="{FF2B5EF4-FFF2-40B4-BE49-F238E27FC236}">
                <a16:creationId xmlns:a16="http://schemas.microsoft.com/office/drawing/2014/main" id="{E0808C6C-A4CC-F540-E5F2-BBC8AD3D2B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F02D6CA-F2F2-B8D6-C556-C36885343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710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B48FB45-1764-B890-48EC-A55E5D926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711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2AC24D0-E023-AA3A-C610-44EB490B3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예수를 믿고 새롭게 되니</a:t>
            </a:r>
          </a:p>
        </p:txBody>
      </p:sp>
      <p:sp>
        <p:nvSpPr>
          <p:cNvPr id="4711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815987D-B5FC-D4F0-24FF-96DBE1384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16.</a:t>
            </a:r>
            <a:r>
              <a:rPr lang="ko-KR" altLang="en-US" sz="1467">
                <a:solidFill>
                  <a:srgbClr val="FF0000"/>
                </a:solidFill>
              </a:rPr>
              <a:t>주를 믿는 자 그는 행복해요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5420F26-C011-3C8A-5DBF-353437CB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8131" name="그림 1">
            <a:extLst>
              <a:ext uri="{FF2B5EF4-FFF2-40B4-BE49-F238E27FC236}">
                <a16:creationId xmlns:a16="http://schemas.microsoft.com/office/drawing/2014/main" id="{562C2F97-A96B-D4AF-E17A-FAAA54CBEC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A94C091-353B-0802-118E-A5A838853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813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85F25CC-ADEA-CF61-8BCD-11C833D22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813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FFE3A77-9BF9-B097-8ABA-BE9DF139B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813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61A6AD4-B5DA-48B7-F99A-27FB2C119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F8A113-CD73-F892-E8CD-6D2A5F4E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9155" name="그림 1">
            <a:extLst>
              <a:ext uri="{FF2B5EF4-FFF2-40B4-BE49-F238E27FC236}">
                <a16:creationId xmlns:a16="http://schemas.microsoft.com/office/drawing/2014/main" id="{772E6EC9-6D95-186A-0302-972419E145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132348D-6F7E-5CEC-7A57-A934A1BBD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915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13BD1D4-5F0B-56E6-6D62-3EBAB2157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915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B6F73E1-A6F7-3873-A201-B0606B16C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915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BDA90D5-AF4D-A54A-F4B8-96C47C156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49AA3-6B3C-22F7-CA90-EC2961702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59FE04-0CD1-A5B3-B53A-73161624D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4439064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8131" name="그림 1">
            <a:extLst>
              <a:ext uri="{FF2B5EF4-FFF2-40B4-BE49-F238E27FC236}">
                <a16:creationId xmlns:a16="http://schemas.microsoft.com/office/drawing/2014/main" id="{6B2511BE-E33B-0EF0-FFE2-7702B5116B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024FE1-A978-291A-A2B2-AC03C16B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813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7257FE-BDB0-39B2-4155-B72179DD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813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A08604-7422-534C-EFBE-EDB9C92D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813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2CFF146-556B-C4AD-4302-90E80E8B5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  <p:extLst>
      <p:ext uri="{BB962C8B-B14F-4D97-AF65-F5344CB8AC3E}">
        <p14:creationId xmlns:p14="http://schemas.microsoft.com/office/powerpoint/2010/main" val="3825618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245EB8-9160-EA91-CFFF-429F1AB8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411" name="그림 1">
            <a:extLst>
              <a:ext uri="{FF2B5EF4-FFF2-40B4-BE49-F238E27FC236}">
                <a16:creationId xmlns:a16="http://schemas.microsoft.com/office/drawing/2014/main" id="{817C1B22-C4D7-8C05-C2D0-0E8918822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-315383"/>
            <a:ext cx="10934700" cy="820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DAB8-FF3A-C3B5-D00F-CAF07DD20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6BF59E-A127-FBB1-5D1B-75FFB40FE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9155" name="그림 1">
            <a:extLst>
              <a:ext uri="{FF2B5EF4-FFF2-40B4-BE49-F238E27FC236}">
                <a16:creationId xmlns:a16="http://schemas.microsoft.com/office/drawing/2014/main" id="{2378ACB8-1ACE-0EC3-4031-063388A114A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13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430FB3-1222-A26C-E185-005B07BE5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당신은 지금 어디로 가나요</a:t>
            </a:r>
          </a:p>
        </p:txBody>
      </p:sp>
      <p:sp>
        <p:nvSpPr>
          <p:cNvPr id="4915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8F60DAD-426D-884E-F786-6AE849EE9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6.</a:t>
            </a:r>
            <a:r>
              <a:rPr lang="ko-KR" altLang="en-US" sz="1467"/>
              <a:t>당신은 오늘 누굴 만났나요</a:t>
            </a:r>
          </a:p>
        </p:txBody>
      </p:sp>
      <p:sp>
        <p:nvSpPr>
          <p:cNvPr id="4915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6752F47-D463-A92E-A69B-FFC6F4AE3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예수를 믿고 새롭게 되니</a:t>
            </a:r>
          </a:p>
        </p:txBody>
      </p:sp>
      <p:sp>
        <p:nvSpPr>
          <p:cNvPr id="4915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1C007E7-17EE-DD44-3DE1-419E29C40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16.</a:t>
            </a:r>
            <a:r>
              <a:rPr lang="ko-KR" altLang="en-US" sz="1467"/>
              <a:t>주를 믿는 자 그는 행복해요</a:t>
            </a:r>
          </a:p>
        </p:txBody>
      </p:sp>
    </p:spTree>
    <p:extLst>
      <p:ext uri="{BB962C8B-B14F-4D97-AF65-F5344CB8AC3E}">
        <p14:creationId xmlns:p14="http://schemas.microsoft.com/office/powerpoint/2010/main" val="21683792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8D5F34-03E6-A2C2-10FF-DD85AFF48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5FC08E66-883F-B6B4-F74A-F672BC2B632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-72427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76F4914-2885-C13D-D8EC-294C8013B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9A0D43-4CD2-E76D-97B7-5757B6103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445A24C-0447-A064-4AFF-AD3D560DB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1BF3D15-A544-DB4A-9EF7-7948E226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4471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D5D32DC9-24ED-8EDB-5B98-01FAEC4661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28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B6BD414-023E-2274-E14F-214CF4C57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3F5899-5BAF-1A29-7140-03AEE52C3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CE8A191-BFFB-4C54-5079-6DCE13DFA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F97BF7-5F80-80E9-CE5E-8E33A7ACA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29489648-2F92-64A7-31D4-885A6DDD45F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09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51C15D-3BF4-8E42-5326-C9FDA5BBD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8FA0A01-7A65-3DDC-B646-4C7D2C703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25AD79-9F8B-2EAB-75C8-CEA8069F6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BB12584-7F40-B374-A419-37955FAE4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904D617-738D-8955-4CB5-7A109D49E93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12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BE093F-7D4F-1FAB-0C9F-C967A9705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F85A0C8-8BA8-56ED-7FE6-52FB16EEC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C4B4CF-F3D0-00B3-3F71-1842B9253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7F4E6-82F8-0575-2BB5-553B4DB9F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F46A568-F340-C0DC-7230-A3B01D0DD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4FF8A107-C16D-E1E5-B60E-01CC5C1325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-72427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B5FC69A-CDDF-3A62-ECEE-AD3E32F22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1CFDCB-1A8E-225F-20F5-4D2705256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BF43B09-D32B-0AC0-DA04-84FC7DF7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35475324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89C98-2E44-9D80-3ADC-2CB370C2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35378D-25B2-2837-DC12-449B6A716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4471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28B4061-2A9D-BE93-4060-9EA9C44324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28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94EDA6-C2B5-735D-BC11-C2E60DE6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D4506F9-87A6-0D28-DE21-9A787E197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CBFE814-6FAD-75E2-F6E2-22CD1661E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72361892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47BE3-9877-EC53-3EC3-D10420B49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A485757-828E-439A-2FB6-CFA859225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00F0005-CB6A-CC5F-36D3-13EEFD2876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09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8D1B72-93E1-EBF5-2398-4A797445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50B0907-C511-E520-66E6-9FBBAB1E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2C9C308-B0A5-474F-A098-F87F4FD2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66084178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F0DD5-E4F9-FF70-860D-148064DC6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6E0D1D-C1DC-D166-47C3-6884BD55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D33B00B-D527-5CB1-7EC5-26E378F186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12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57411A-F9EE-526C-8D78-A874C9452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A4732A8-7D74-DB4E-E76B-6C9E40EEB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13C391A-FB16-8A74-D3E9-158453F25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36990494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4E1FDC7-ACF9-A446-30A2-1D7493325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2DECA29-534E-DE4B-DBB9-D03C80035B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4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779286A-79AA-9483-CDB6-EE82122CE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71F5EAD-CAA3-4110-1C55-FAA427180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E1F612A-DC76-A074-CEC3-08CA7D330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3BEB1D6-22B9-A98F-4A42-A6391BE6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8435" name="그림 1">
            <a:extLst>
              <a:ext uri="{FF2B5EF4-FFF2-40B4-BE49-F238E27FC236}">
                <a16:creationId xmlns:a16="http://schemas.microsoft.com/office/drawing/2014/main" id="{A38C1988-F4BF-CB75-05B4-CD3222C3F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5" y="-681566"/>
            <a:ext cx="10898716" cy="817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8CEE0BA-955E-FEC1-A53C-17CCEA34E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70309283-27E1-9B6A-95C5-0BEFD1F52F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2" y="-153908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8F24BB-0D27-9997-DA21-6380E988C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 dirty="0">
                <a:solidFill>
                  <a:srgbClr val="FF0000"/>
                </a:solidFill>
              </a:rPr>
              <a:t>1.</a:t>
            </a:r>
            <a:r>
              <a:rPr lang="ko-KR" altLang="en-US" sz="1467" dirty="0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0ADB5AF-998A-9170-F867-C8A11C5FE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20E3935-EE32-6932-9C67-2B2D66522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99FBBB8-6B44-430F-6FDA-CCB0D2F68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A198101-2860-A287-79A7-B57E3638F0A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4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DEBF01-24C5-4795-B02B-35E6312A4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내가 누려왔던 모든 것들이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CD10D2D-CDDF-DCAE-3C68-BB6757650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6C5F045-9033-C65D-C56B-F850C985C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8690B81-5EC5-B609-C7B1-043935F95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5E885626-23AC-EB98-C4FB-6F676B9E7D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09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1B33788-FF3C-C8BF-917C-E9C0B63A6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53FC14F-407D-E46F-487F-459F6C0B3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AB1D387-FB8A-CC9B-3EC3-BAE068AA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E62C6F-E882-28ED-14BB-F0195741E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5E496626-A7F3-9811-BFD6-4E3EC92892B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17503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B43FE9-A5FE-00A4-15BF-20C1354B5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4803426-7526-9A6D-F319-16FB382BB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35216DB-49F8-3B94-9225-4C78FA110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D5272D-33AB-E241-D0F3-3FF08DCE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6AA42677-A412-22AD-0932-D94AF6F827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23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588306F-55AA-E86F-D765-BB68BDD0A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517645D-FA76-CC61-3952-6BE57E4CD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CFDD6EC-3267-6B48-4CB4-528F8F866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C639D0-AB2D-1997-3C7F-C6C57297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6D0CB9AC-A430-58BF-8A57-8E48893112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172016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4C02EBF-510B-B97B-C043-762838B4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2623059-1279-D442-A87F-284CAEE4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내가 이 땅에 태어나 사는 것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068E557-D449-1A0C-2246-3B7E5A724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12.</a:t>
            </a:r>
            <a:r>
              <a:rPr lang="ko-KR" altLang="en-US" sz="1467"/>
              <a:t>모든 것이 은혜 은혜 은혜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063A12-63D1-9434-7F86-6FA61531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548CA18A-598B-188E-F435-D9B1E023AB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112898-86FA-5FC2-E614-7FA66432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E5E6F76-56AB-5612-1117-9DDF84105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F5D4B37-CA50-372C-94EA-E429F3887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4E50D0-C9CB-CD8E-BBFB-D44D10E2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0F63B31-10C3-A117-E198-423E1E816F4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3F71D8-CA33-3223-C76F-9926CB0FD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E6E606A-F732-F2EC-1175-79CD25D27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47D47EC-6E3B-10A0-09C0-C79364C7F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F5FECAC-EA0E-3710-E965-B51FD8713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60ED278E-EB43-775D-3B6A-D0098A9114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6DBAD41-A584-D095-3C87-A9279B259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4D7CEF2-EE4F-470E-2815-792DACE5B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9FD4540-84AA-A907-B440-C834983D6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D9C8F-E527-CC0B-FEC6-1CC2C9454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4B5FE2-0F18-8D31-8E20-5FD74ED9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C709838A-CF70-FCC6-8B51-7DF36ACB4BA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3CB6A1C-5C8E-457D-9626-CAD40F49F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B2B227-0F3C-9C1F-A972-A01F0BE1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F199EBD-50DE-52D1-6E5C-682AF07B1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031627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16B6DA-A1EE-8A82-A7BF-6CAC070B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9459" name="그림 1">
            <a:extLst>
              <a:ext uri="{FF2B5EF4-FFF2-40B4-BE49-F238E27FC236}">
                <a16:creationId xmlns:a16="http://schemas.microsoft.com/office/drawing/2014/main" id="{2AA555C1-9761-E992-7A5B-4874A7558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-315384"/>
            <a:ext cx="10752667" cy="806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B5B70-C4F0-9C50-12AE-B1108E0A9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1EBED1-4325-89D8-807D-A4E6871A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5FC237AE-5549-B994-CA9B-D1BDBFD114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277FBE-EFD9-4AE6-5F37-13D3332D2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0698B6-2319-19CA-1406-31387AC89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D3CF9DE-E27A-3164-3909-473E7B1CE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97218841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C3EB-6408-F4A2-59BA-A0421EE0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3E9847D-4E49-A82D-9DD3-ABE65289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5E0F881D-ACAB-84B7-127C-3F2A6716E06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61FD19-6E0B-349F-3723-D22B1DC2E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996EEC7-23A1-AC9D-92A9-F1402E2AA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D5D65B9-E4B6-5C94-390A-B6C88DD40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17223475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CEB0A-234A-2DE6-5818-E7A126011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F8C5B14-1A55-634C-7DBE-E9D88DE6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51C893A-92E0-095A-80B0-465F04324D9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8159581-0052-DB6B-7109-9C57E38C6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647593D-D378-897B-434F-4ECF13C20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35A261-0913-651C-5B35-31780DB63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48399201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EE27-0AB1-275C-AE92-8A155E60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BB12EB-ED69-74EB-9AF8-4567973A7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DDC92568-C234-293B-8A5D-52F30DA41D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38D5703-C0A3-B834-3553-F15C64DC4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AF79A86-4507-5FBA-371E-7E6803BE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F678EE0-D6BC-F09C-6E11-29F47BD5A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255680487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2C5D4-6B57-3F23-B8EC-825376B10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CE5D25-61F8-E97B-F8B6-7D646FE30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97" y="4617558"/>
            <a:ext cx="14113568" cy="29763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5060706C-0F85-C2FE-4B82-C083963FD56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E2FFE8A-FF12-A531-ACF8-2C1ACF53D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1.</a:t>
            </a:r>
            <a:r>
              <a:rPr lang="ko-KR" altLang="en-US" sz="1467"/>
              <a:t>내가 누려왔던 모든 것들이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684282F-ED99-C394-E2B5-DD5D1A27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/>
              <a:t>8.</a:t>
            </a:r>
            <a:r>
              <a:rPr lang="ko-KR" altLang="en-US" sz="1467"/>
              <a:t>내가 이 땅에 태어나 사는 것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46830BD-7148-52A5-913F-B3350E32C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모든 것이 은혜 은혜 은혜</a:t>
            </a:r>
          </a:p>
        </p:txBody>
      </p:sp>
    </p:spTree>
    <p:extLst>
      <p:ext uri="{BB962C8B-B14F-4D97-AF65-F5344CB8AC3E}">
        <p14:creationId xmlns:p14="http://schemas.microsoft.com/office/powerpoint/2010/main" val="176126444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7C2E5F-FC07-AD39-CE5C-60FF7B528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B1646C-83EE-89FB-D192-35E82F029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83240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5758B-B144-1359-CE8E-DA75D124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7803E3FA-B572-2A07-2A50-2F9A09F44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B56EB-65FD-3C06-0BD5-E71AC6FD9739}"/>
              </a:ext>
            </a:extLst>
          </p:cNvPr>
          <p:cNvSpPr txBox="1"/>
          <p:nvPr/>
        </p:nvSpPr>
        <p:spPr>
          <a:xfrm>
            <a:off x="840145" y="918476"/>
            <a:ext cx="107937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추수감사특순</a:t>
            </a:r>
            <a:endParaRPr lang="en-US" altLang="ko-KR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주일학교</a:t>
            </a:r>
            <a:endParaRPr lang="en-US" altLang="ko-KR" sz="4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남전도회</a:t>
            </a:r>
            <a:endParaRPr lang="en-US" altLang="ko-KR" sz="4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청년부</a:t>
            </a:r>
            <a:endParaRPr lang="en-US" altLang="ko-KR" sz="4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여성산지 </a:t>
            </a:r>
            <a:endParaRPr lang="ko-KR" altLang="en-US" sz="72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795065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39AA41-6C51-CFDD-E7F3-9356756A7428}"/>
              </a:ext>
            </a:extLst>
          </p:cNvPr>
          <p:cNvSpPr txBox="1"/>
          <p:nvPr/>
        </p:nvSpPr>
        <p:spPr>
          <a:xfrm>
            <a:off x="1946428" y="6067508"/>
            <a:ext cx="9603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</p:txBody>
      </p:sp>
      <p:pic>
        <p:nvPicPr>
          <p:cNvPr id="6" name="그림 12">
            <a:extLst>
              <a:ext uri="{FF2B5EF4-FFF2-40B4-BE49-F238E27FC236}">
                <a16:creationId xmlns:a16="http://schemas.microsoft.com/office/drawing/2014/main" id="{954A9677-F689-B416-362B-3BFD2E2360C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6055" r="4001" b="47019"/>
          <a:stretch>
            <a:fillRect/>
          </a:stretch>
        </p:blipFill>
        <p:spPr bwMode="auto">
          <a:xfrm>
            <a:off x="1786632" y="5333994"/>
            <a:ext cx="8961887" cy="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90703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10B0E18F-AC40-BF16-3F91-25256DD5030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962" r="-2015" b="13698"/>
          <a:stretch>
            <a:fillRect/>
          </a:stretch>
        </p:blipFill>
        <p:spPr bwMode="auto">
          <a:xfrm>
            <a:off x="1704514" y="5131293"/>
            <a:ext cx="9277655" cy="8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26ACD-A597-28FD-92BD-0A87529E3AF7}"/>
              </a:ext>
            </a:extLst>
          </p:cNvPr>
          <p:cNvSpPr txBox="1"/>
          <p:nvPr/>
        </p:nvSpPr>
        <p:spPr>
          <a:xfrm>
            <a:off x="2301535" y="6036816"/>
            <a:ext cx="11121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hope  is  in    You  Lord   It   You  it  is  in   You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5173195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B0BC-DB7A-89C9-3CC8-4F9FAFDCB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7C0305-64D5-A2C0-4F27-CB4CD62BC384}"/>
              </a:ext>
            </a:extLst>
          </p:cNvPr>
          <p:cNvSpPr txBox="1"/>
          <p:nvPr/>
        </p:nvSpPr>
        <p:spPr>
          <a:xfrm>
            <a:off x="1946428" y="6067508"/>
            <a:ext cx="9603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</p:txBody>
      </p:sp>
      <p:pic>
        <p:nvPicPr>
          <p:cNvPr id="6" name="그림 12">
            <a:extLst>
              <a:ext uri="{FF2B5EF4-FFF2-40B4-BE49-F238E27FC236}">
                <a16:creationId xmlns:a16="http://schemas.microsoft.com/office/drawing/2014/main" id="{F3BEEDF6-DEE4-C9BB-42D9-A8D6F833CD5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6055" r="4001" b="47019"/>
          <a:stretch>
            <a:fillRect/>
          </a:stretch>
        </p:blipFill>
        <p:spPr bwMode="auto">
          <a:xfrm>
            <a:off x="1786632" y="5333994"/>
            <a:ext cx="8961887" cy="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68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D2F467-BB21-77E9-9AE8-34B203371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483" name="그림 1">
            <a:extLst>
              <a:ext uri="{FF2B5EF4-FFF2-40B4-BE49-F238E27FC236}">
                <a16:creationId xmlns:a16="http://schemas.microsoft.com/office/drawing/2014/main" id="{53109C29-CEDF-549C-46B0-FB45F18F6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-603250"/>
            <a:ext cx="11319933" cy="848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FB6FA-FFB1-BFEE-1AF8-D8A7E0FA8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08BFA858-CFB0-62C2-B8F7-E0BE1FF3ADA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962" r="-2015" b="13698"/>
          <a:stretch>
            <a:fillRect/>
          </a:stretch>
        </p:blipFill>
        <p:spPr bwMode="auto">
          <a:xfrm>
            <a:off x="1704514" y="5131293"/>
            <a:ext cx="9277655" cy="8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27ED5A-FF71-4B72-A9EF-DE6134294DDE}"/>
              </a:ext>
            </a:extLst>
          </p:cNvPr>
          <p:cNvSpPr txBox="1"/>
          <p:nvPr/>
        </p:nvSpPr>
        <p:spPr>
          <a:xfrm>
            <a:off x="2301535" y="6036816"/>
            <a:ext cx="11121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hope  is  in    You  Lord   It   You  it  is  in   You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0770488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:a16="http://schemas.microsoft.com/office/drawing/2014/main" id="{0C82433B-F36B-3ED7-D05C-7E6EADCC159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37056" r="13613" b="50964"/>
          <a:stretch>
            <a:fillRect/>
          </a:stretch>
        </p:blipFill>
        <p:spPr bwMode="auto">
          <a:xfrm>
            <a:off x="2583458" y="5299968"/>
            <a:ext cx="8622325" cy="6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AA45A-D142-3EFB-4951-BD3CB026055B}"/>
              </a:ext>
            </a:extLst>
          </p:cNvPr>
          <p:cNvSpPr txBox="1"/>
          <p:nvPr/>
        </p:nvSpPr>
        <p:spPr>
          <a:xfrm>
            <a:off x="2780929" y="5962252"/>
            <a:ext cx="8049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I’ll      praise You   with all  of  my   life</a:t>
            </a:r>
            <a:endParaRPr lang="en-US" altLang="ko-KR" sz="4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59751761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0E1216-1C15-5C45-D123-D30BA72A1BC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1" t="69839" r="273"/>
          <a:stretch>
            <a:fillRect/>
          </a:stretch>
        </p:blipFill>
        <p:spPr bwMode="auto">
          <a:xfrm>
            <a:off x="2752077" y="5370991"/>
            <a:ext cx="8329901" cy="166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55D67F-6FB6-0331-3196-DD5A96484E3A}"/>
              </a:ext>
            </a:extLst>
          </p:cNvPr>
          <p:cNvSpPr txBox="1"/>
          <p:nvPr/>
        </p:nvSpPr>
        <p:spPr>
          <a:xfrm>
            <a:off x="2816441" y="6065214"/>
            <a:ext cx="8724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I’ll      praise  You with all  of  my   strength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763175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:a16="http://schemas.microsoft.com/office/drawing/2014/main" id="{040AD862-CF3C-09FC-9D56-6938EA4FDD4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8" r="13156" b="48266"/>
          <a:stretch>
            <a:fillRect/>
          </a:stretch>
        </p:blipFill>
        <p:spPr bwMode="auto">
          <a:xfrm>
            <a:off x="1316855" y="5166803"/>
            <a:ext cx="9241527" cy="91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34280F-2EE9-06B3-0AEC-62267B44890B}"/>
              </a:ext>
            </a:extLst>
          </p:cNvPr>
          <p:cNvSpPr txBox="1"/>
          <p:nvPr/>
        </p:nvSpPr>
        <p:spPr>
          <a:xfrm>
            <a:off x="2266025" y="6023570"/>
            <a:ext cx="8111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With  all  of   my  heart   with all  of    my strength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923472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F18A74F-9DDE-E7D4-74B6-78DA19FEB98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5" t="70256" r="-3935"/>
          <a:stretch>
            <a:fillRect/>
          </a:stretch>
        </p:blipFill>
        <p:spPr bwMode="auto">
          <a:xfrm>
            <a:off x="3346882" y="5352228"/>
            <a:ext cx="6191216" cy="168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E0D8C-0E09-AF6E-75C7-D4508A372ED0}"/>
              </a:ext>
            </a:extLst>
          </p:cNvPr>
          <p:cNvSpPr txBox="1"/>
          <p:nvPr/>
        </p:nvSpPr>
        <p:spPr>
          <a:xfrm>
            <a:off x="3127159" y="6193940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All  of   my  hope  is   in   You~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7958566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A5F9-F9FD-B1E4-87E4-588A5CC1D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6886C6-37DE-7CE9-1598-27D1380810E4}"/>
              </a:ext>
            </a:extLst>
          </p:cNvPr>
          <p:cNvSpPr txBox="1"/>
          <p:nvPr/>
        </p:nvSpPr>
        <p:spPr>
          <a:xfrm>
            <a:off x="1946428" y="6067508"/>
            <a:ext cx="9603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</p:txBody>
      </p:sp>
      <p:pic>
        <p:nvPicPr>
          <p:cNvPr id="6" name="그림 12">
            <a:extLst>
              <a:ext uri="{FF2B5EF4-FFF2-40B4-BE49-F238E27FC236}">
                <a16:creationId xmlns:a16="http://schemas.microsoft.com/office/drawing/2014/main" id="{02A2FA92-BDD0-CE91-CB3B-D762991B0A4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6055" r="4001" b="47019"/>
          <a:stretch>
            <a:fillRect/>
          </a:stretch>
        </p:blipFill>
        <p:spPr bwMode="auto">
          <a:xfrm>
            <a:off x="1786632" y="5333994"/>
            <a:ext cx="8961887" cy="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45391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6B61B-D758-891D-A1F8-2DA05884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536C8C24-847E-7DA6-AD65-E8B87EA5717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962" r="-2015" b="13698"/>
          <a:stretch>
            <a:fillRect/>
          </a:stretch>
        </p:blipFill>
        <p:spPr bwMode="auto">
          <a:xfrm>
            <a:off x="1704514" y="5131293"/>
            <a:ext cx="9277655" cy="8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85573-5916-6A2B-C2AB-DE6F33422DED}"/>
              </a:ext>
            </a:extLst>
          </p:cNvPr>
          <p:cNvSpPr txBox="1"/>
          <p:nvPr/>
        </p:nvSpPr>
        <p:spPr>
          <a:xfrm>
            <a:off x="2301535" y="6036816"/>
            <a:ext cx="11121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hope  is  in    You  Lord   It   You  it  is  in   You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7357288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9A9D3-5A46-E820-FA77-4FB833362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A0D472-A354-FD16-2FE5-BE434DEF1177}"/>
              </a:ext>
            </a:extLst>
          </p:cNvPr>
          <p:cNvSpPr txBox="1"/>
          <p:nvPr/>
        </p:nvSpPr>
        <p:spPr>
          <a:xfrm>
            <a:off x="1946428" y="6067508"/>
            <a:ext cx="9603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786" latinLnBrk="1"/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</p:txBody>
      </p:sp>
      <p:pic>
        <p:nvPicPr>
          <p:cNvPr id="6" name="그림 12">
            <a:extLst>
              <a:ext uri="{FF2B5EF4-FFF2-40B4-BE49-F238E27FC236}">
                <a16:creationId xmlns:a16="http://schemas.microsoft.com/office/drawing/2014/main" id="{911D4736-B15A-B014-647A-F70FEBF5928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36055" r="4001" b="47019"/>
          <a:stretch>
            <a:fillRect/>
          </a:stretch>
        </p:blipFill>
        <p:spPr bwMode="auto">
          <a:xfrm>
            <a:off x="1786632" y="5333994"/>
            <a:ext cx="8961887" cy="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9225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4C11-AFAA-2709-A917-B897D5F0C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6444B6AF-710F-515D-8F87-47C7DF2BF25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962" r="-2015" b="13698"/>
          <a:stretch>
            <a:fillRect/>
          </a:stretch>
        </p:blipFill>
        <p:spPr bwMode="auto">
          <a:xfrm>
            <a:off x="834503" y="5157926"/>
            <a:ext cx="9277655" cy="8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C217A-D1C0-AA46-B9EF-E7F2720EFFC8}"/>
              </a:ext>
            </a:extLst>
          </p:cNvPr>
          <p:cNvSpPr txBox="1"/>
          <p:nvPr/>
        </p:nvSpPr>
        <p:spPr>
          <a:xfrm>
            <a:off x="1520300" y="6036816"/>
            <a:ext cx="11121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hope  is  in    You  Lord   It   You  it  is  in   You- in   You- </a:t>
            </a:r>
            <a:endParaRPr lang="ko-KR" altLang="en-US" sz="32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4C29BEA-627E-582A-B22C-67F715F3E1C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0" t="69445" r="4384" b="16303"/>
          <a:stretch>
            <a:fillRect/>
          </a:stretch>
        </p:blipFill>
        <p:spPr bwMode="auto">
          <a:xfrm>
            <a:off x="9623394" y="5144609"/>
            <a:ext cx="1846555" cy="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15049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830B-D3C5-31B1-A495-4C17622B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723" y="5589885"/>
            <a:ext cx="9396322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어두운 밤에 캄캄한 밤에 새벽을 찾아 떠난다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종이 울리고 닭이 울어도 내 눈에는 오직 밤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이었소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177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273EBF-6E90-06EE-F7D0-BD5B7378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507" name="그림 1">
            <a:extLst>
              <a:ext uri="{FF2B5EF4-FFF2-40B4-BE49-F238E27FC236}">
                <a16:creationId xmlns:a16="http://schemas.microsoft.com/office/drawing/2014/main" id="{387874EC-109F-D79A-211F-C7A36921D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-571499"/>
            <a:ext cx="10754784" cy="806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5F061-A391-D7A6-67D5-602F5FEFE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EC52EE-5774-BB11-E1FE-370554B78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226" y="5536618"/>
            <a:ext cx="888704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우리가 처음 만난 그때는 차가운 새벽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이었소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주님 맘속에 사랑 있음을 나는 느낄 수가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있었소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279729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EB622-A879-C98C-0C7C-F420FF1C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98F2E2-D630-A623-0950-3CEEA0400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219" y="5862739"/>
            <a:ext cx="875079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오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주여 당신께 감사하리라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실로암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내게 주심을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634606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A652BE-4709-C462-CE6F-5E2CDEE54333}"/>
              </a:ext>
            </a:extLst>
          </p:cNvPr>
          <p:cNvSpPr txBox="1"/>
          <p:nvPr/>
        </p:nvSpPr>
        <p:spPr>
          <a:xfrm>
            <a:off x="1751119" y="6002174"/>
            <a:ext cx="935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ko-KR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나에게 영원한 사랑 속에서 떠나지 않게 하소서</a:t>
            </a:r>
            <a:endParaRPr lang="ko-KR" altLang="ko-KR" sz="6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144350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FE548-E789-74E0-11AD-BE096971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8DA381-AD24-4129-B43A-B234A0F1E3D8}"/>
              </a:ext>
            </a:extLst>
          </p:cNvPr>
          <p:cNvSpPr txBox="1"/>
          <p:nvPr/>
        </p:nvSpPr>
        <p:spPr>
          <a:xfrm>
            <a:off x="1290962" y="5428454"/>
            <a:ext cx="9433264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어둔 날 다 지나고 그가 빛을 발하리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쓰러져가는 우리 영혼 주가 붙잡아 </a:t>
            </a:r>
            <a:r>
              <a:rPr lang="ko-KR" altLang="en-US" sz="3200" b="1" i="0" dirty="0" err="1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주시리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  <a:p>
            <a:pPr algn="ctr">
              <a:spcAft>
                <a:spcPts val="900"/>
              </a:spcAft>
              <a:buNone/>
            </a:pP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458933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059570-68ED-BD4C-C38A-DA89CB76590A}"/>
              </a:ext>
            </a:extLst>
          </p:cNvPr>
          <p:cNvSpPr txBox="1"/>
          <p:nvPr/>
        </p:nvSpPr>
        <p:spPr>
          <a:xfrm>
            <a:off x="1516232" y="5647067"/>
            <a:ext cx="9159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우린 쉬지 않으리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이 길에 끝이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한 걸음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한 걸음 주와 함께 걸으리</a:t>
            </a:r>
            <a:endParaRPr lang="ko-KR" altLang="en-US" sz="3200" b="1" dirty="0"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508629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81A8-DFF8-6527-48AF-300A2A497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2F736C-8560-781D-ACF5-B68085CFE1BE}"/>
              </a:ext>
            </a:extLst>
          </p:cNvPr>
          <p:cNvSpPr txBox="1"/>
          <p:nvPr/>
        </p:nvSpPr>
        <p:spPr>
          <a:xfrm>
            <a:off x="1707102" y="5561619"/>
            <a:ext cx="87777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우리의 걸음이 끝나는 그날</a:t>
            </a:r>
            <a:b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매 순간 함께 하신 이</a:t>
            </a:r>
            <a:r>
              <a:rPr lang="en-US" altLang="ko-KR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우릴 안아 </a:t>
            </a:r>
            <a:r>
              <a:rPr lang="ko-KR" altLang="en-US" sz="3200" b="1" i="0" dirty="0" err="1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주시리</a:t>
            </a:r>
            <a:b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solidFill>
                <a:srgbClr val="1F1F1F"/>
              </a:solidFill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14054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484DFC-0CEB-BD6E-DEF8-A427058908C9}"/>
              </a:ext>
            </a:extLst>
          </p:cNvPr>
          <p:cNvSpPr txBox="1"/>
          <p:nvPr/>
        </p:nvSpPr>
        <p:spPr>
          <a:xfrm>
            <a:off x="2086252" y="5588252"/>
            <a:ext cx="8387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더 이상 눈물 없으리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그 나라 안에서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이제 영원히 주 품 안에서 우리 찬양하겠네</a:t>
            </a:r>
          </a:p>
        </p:txBody>
      </p:sp>
    </p:spTree>
    <p:extLst>
      <p:ext uri="{BB962C8B-B14F-4D97-AF65-F5344CB8AC3E}">
        <p14:creationId xmlns:p14="http://schemas.microsoft.com/office/powerpoint/2010/main" val="229418097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484BC-F78D-0F4E-4CF8-CC0760924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18A12C-3449-87EB-1492-E9523B57F3E5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482245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2E16C-40FA-4071-5766-755989524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D60EF2-7DB6-90E5-43A2-4ED6739E3109}"/>
              </a:ext>
            </a:extLst>
          </p:cNvPr>
          <p:cNvSpPr txBox="1"/>
          <p:nvPr/>
        </p:nvSpPr>
        <p:spPr>
          <a:xfrm>
            <a:off x="2281561" y="5242023"/>
            <a:ext cx="81297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531235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C5E7E-716E-1D80-1C6E-0A29AC084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DDDBB-89CD-39EA-FF41-A3674EDADCBC}"/>
              </a:ext>
            </a:extLst>
          </p:cNvPr>
          <p:cNvSpPr txBox="1"/>
          <p:nvPr/>
        </p:nvSpPr>
        <p:spPr>
          <a:xfrm>
            <a:off x="1290962" y="5428454"/>
            <a:ext cx="9433264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어둔 날 다 지나고 그가 빛을 발하리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쓰러져가는 우리 영혼 주가 붙잡아 </a:t>
            </a:r>
            <a:r>
              <a:rPr lang="ko-KR" altLang="en-US" sz="3200" b="1" i="0" dirty="0" err="1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주시리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  <a:p>
            <a:pPr algn="ctr">
              <a:spcAft>
                <a:spcPts val="900"/>
              </a:spcAft>
              <a:buNone/>
            </a:pP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871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53EA3AF-B633-E024-F6E5-64BB7AD50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2531" name="그림 1">
            <a:extLst>
              <a:ext uri="{FF2B5EF4-FFF2-40B4-BE49-F238E27FC236}">
                <a16:creationId xmlns:a16="http://schemas.microsoft.com/office/drawing/2014/main" id="{C0FCF519-88DD-720B-43BF-C112EED85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5" y="-681566"/>
            <a:ext cx="10898716" cy="817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CBDE2-83D5-3CF7-CB56-80BE07132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A20ED1-017A-1423-07F6-281529216A9C}"/>
              </a:ext>
            </a:extLst>
          </p:cNvPr>
          <p:cNvSpPr txBox="1"/>
          <p:nvPr/>
        </p:nvSpPr>
        <p:spPr>
          <a:xfrm>
            <a:off x="1516232" y="5647067"/>
            <a:ext cx="9159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우린 쉬지 않으리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이 길에 끝이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한 걸음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한 걸음 주와 함께 걸으리</a:t>
            </a:r>
            <a:endParaRPr lang="ko-KR" altLang="en-US" sz="3200" b="1" dirty="0"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030278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68C8E-156E-483A-27CB-58B7DD424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5E2489-BEF3-15D0-D03D-BC4F16D3726F}"/>
              </a:ext>
            </a:extLst>
          </p:cNvPr>
          <p:cNvSpPr txBox="1"/>
          <p:nvPr/>
        </p:nvSpPr>
        <p:spPr>
          <a:xfrm>
            <a:off x="1707102" y="5561619"/>
            <a:ext cx="87777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우리의 걸음이 끝나는 그날</a:t>
            </a:r>
            <a:b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매 순간 함께 하신 이</a:t>
            </a:r>
            <a:r>
              <a:rPr lang="en-US" altLang="ko-KR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우릴 안아 </a:t>
            </a:r>
            <a:r>
              <a:rPr lang="ko-KR" altLang="en-US" sz="3200" b="1" i="0" dirty="0" err="1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주시리</a:t>
            </a:r>
            <a:br>
              <a:rPr lang="ko-KR" altLang="en-US" sz="3200" b="1" i="0" dirty="0">
                <a:solidFill>
                  <a:srgbClr val="1F1F1F"/>
                </a:solidFill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solidFill>
                <a:srgbClr val="1F1F1F"/>
              </a:solidFill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112103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BDF5-B260-96E0-DA18-8F0A41F58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F472F-75C0-1ED1-6BF6-D7D78CC6F47E}"/>
              </a:ext>
            </a:extLst>
          </p:cNvPr>
          <p:cNvSpPr txBox="1"/>
          <p:nvPr/>
        </p:nvSpPr>
        <p:spPr>
          <a:xfrm>
            <a:off x="2086252" y="5588252"/>
            <a:ext cx="8387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더 이상 눈물 없으리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그 나라 안에서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이제 영원히 주 품 안에서 우리 찬양하겠네</a:t>
            </a:r>
          </a:p>
        </p:txBody>
      </p:sp>
    </p:spTree>
    <p:extLst>
      <p:ext uri="{BB962C8B-B14F-4D97-AF65-F5344CB8AC3E}">
        <p14:creationId xmlns:p14="http://schemas.microsoft.com/office/powerpoint/2010/main" val="417095544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1B8CE-6031-B3B1-DE8C-0E1D2C93C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30F114-312F-D59E-5B57-65B45FB84294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57133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2826-9EFB-64B4-2B01-CDBFE1A64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108881-70B7-BFF8-7FDA-C0F586642920}"/>
              </a:ext>
            </a:extLst>
          </p:cNvPr>
          <p:cNvSpPr txBox="1"/>
          <p:nvPr/>
        </p:nvSpPr>
        <p:spPr>
          <a:xfrm>
            <a:off x="2281561" y="5242023"/>
            <a:ext cx="81297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262899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A8EC-2B3B-334D-5AF4-F13332AA2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1B799-966A-3547-96B2-32C24243EEDC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443074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C11FF-080C-47F5-5DED-AB1C396B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4F40FB-A6B3-99B4-2E8D-9CA11A48FA8D}"/>
              </a:ext>
            </a:extLst>
          </p:cNvPr>
          <p:cNvSpPr txBox="1"/>
          <p:nvPr/>
        </p:nvSpPr>
        <p:spPr>
          <a:xfrm>
            <a:off x="2281561" y="5242023"/>
            <a:ext cx="81297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20850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4BFB-C24C-3450-A032-0A4F9AEA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0D0733-62F7-49C4-87A9-5823638D798B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535722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46F22-4484-EF03-1C2E-DF4E4DEF6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4D937-0B33-92F4-9D5B-050C4BF4404C}"/>
              </a:ext>
            </a:extLst>
          </p:cNvPr>
          <p:cNvSpPr txBox="1"/>
          <p:nvPr/>
        </p:nvSpPr>
        <p:spPr>
          <a:xfrm>
            <a:off x="2281561" y="5242023"/>
            <a:ext cx="81297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692875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65BDF-829D-1B9F-322D-26578CC47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336407-C61E-CA1F-CED3-85FF449FDC6A}"/>
              </a:ext>
            </a:extLst>
          </p:cNvPr>
          <p:cNvSpPr txBox="1"/>
          <p:nvPr/>
        </p:nvSpPr>
        <p:spPr>
          <a:xfrm>
            <a:off x="2610034" y="5614887"/>
            <a:ext cx="8743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 가는 이 길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, </a:t>
            </a: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세상이 미련하다 해도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우리는 주가 보여주신 그 한 소망 있으니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endParaRPr lang="ko-KR" altLang="en-US" sz="3200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9700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7B7B3CA-3022-F178-24E7-BC520DC24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3555" name="그림 1">
            <a:extLst>
              <a:ext uri="{FF2B5EF4-FFF2-40B4-BE49-F238E27FC236}">
                <a16:creationId xmlns:a16="http://schemas.microsoft.com/office/drawing/2014/main" id="{15EDAF35-B200-702E-6A02-574B3FF52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-315384"/>
            <a:ext cx="10752667" cy="806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57E9A-C87C-C294-B0C8-79EAB3959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62B10B-AAA4-4783-FE9D-67C1B01FEF60}"/>
              </a:ext>
            </a:extLst>
          </p:cNvPr>
          <p:cNvSpPr txBox="1"/>
          <p:nvPr/>
        </p:nvSpPr>
        <p:spPr>
          <a:xfrm>
            <a:off x="2031137" y="4895924"/>
            <a:ext cx="8129726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None/>
            </a:pPr>
            <a:br>
              <a:rPr lang="ko-KR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어둠의 조각조차 그곳에 발 들이지 못해</a:t>
            </a:r>
            <a:b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</a:b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당신의 나라에 우리 영원히 </a:t>
            </a:r>
            <a:r>
              <a:rPr lang="en-US" altLang="ko-KR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(x2)</a:t>
            </a:r>
          </a:p>
          <a:p>
            <a:pPr algn="ctr">
              <a:spcAft>
                <a:spcPts val="900"/>
              </a:spcAft>
              <a:buNone/>
            </a:pPr>
            <a:r>
              <a:rPr lang="ko-KR" altLang="en-US" sz="3200" b="1" i="0" dirty="0">
                <a:effectLst/>
                <a:latin typeface="HY엽서L" panose="02030600000101010101" pitchFamily="18" charset="-127"/>
                <a:ea typeface="HY엽서L" panose="02030600000101010101" pitchFamily="18" charset="-127"/>
              </a:rPr>
              <a:t>거하네</a:t>
            </a:r>
            <a:endParaRPr lang="ko-KR" altLang="en-US" b="1" i="0" dirty="0">
              <a:effectLst/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944004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5DD44A-7034-E586-3AE1-1F864A302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83" y="5719712"/>
            <a:ext cx="1080103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나를 지으신 이가 하나님 나를 부르신 이가 하나님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나를 보내신 이도 하나님 나의 나 된 것은 다 하나님 은혜라</a:t>
            </a:r>
            <a:endParaRPr kumimoji="0" lang="ko-KR" altLang="ko-KR" sz="6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414649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B98B5-436F-63A6-311B-A70EFA57B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7BCF15-4C1C-DE52-DF26-0524FE08C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46677" y="5625114"/>
            <a:ext cx="1388535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나의 달려갈 길 다 가도록</a:t>
            </a:r>
            <a:r>
              <a:rPr lang="en-US" altLang="ko-KR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나의 마지막 호흡 다하도록 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나로 그 십자가 품게 하시니 나의 나 된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것은 다 하나님 은혜라</a:t>
            </a:r>
            <a:endParaRPr kumimoji="0" lang="en-US" altLang="ko-KR" sz="3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kumimoji="0" lang="ko-KR" altLang="ko-KR" sz="6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401911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0DCC8-1AA7-3D62-9A05-24626182E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74DA5E-8299-6674-36A5-166379943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624" y="5569380"/>
            <a:ext cx="692497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한량없는 은혜 갚을 길 없는 은혜 </a:t>
            </a:r>
            <a:endParaRPr kumimoji="0" lang="en-US" altLang="ko-KR" sz="3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내 삶을 에워싸는 하나님 은혜 </a:t>
            </a:r>
            <a:endParaRPr kumimoji="0" lang="en-US" altLang="ko-KR" sz="3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686660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95D5A-E903-46C8-D45E-E43A04767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94098A-8452-B284-2113-E2265F630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178" y="5587135"/>
            <a:ext cx="600164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 주저함 없이 이 땅 밟음도 </a:t>
            </a:r>
            <a:endParaRPr kumimoji="0" lang="en-US" altLang="ko-KR" sz="36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나를 붙드시는 하나님 은혜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kumimoji="0" lang="ko-KR" altLang="ko-KR" sz="7200" b="0" i="0" u="none" strike="noStrike" cap="none" normalizeH="0" baseline="0" dirty="0">
              <a:ln>
                <a:noFill/>
              </a:ln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146172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47501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44367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40124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9528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5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7A15D00-336F-F1A4-E38F-7F1DFAAA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7" name="그림 3">
            <a:extLst>
              <a:ext uri="{FF2B5EF4-FFF2-40B4-BE49-F238E27FC236}">
                <a16:creationId xmlns:a16="http://schemas.microsoft.com/office/drawing/2014/main" id="{A0D2274C-505F-EB85-FDDD-B49C10A56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48684"/>
            <a:ext cx="10551583" cy="79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0B2AB1-0854-488F-5475-053E307D3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4579" name="그림 1">
            <a:extLst>
              <a:ext uri="{FF2B5EF4-FFF2-40B4-BE49-F238E27FC236}">
                <a16:creationId xmlns:a16="http://schemas.microsoft.com/office/drawing/2014/main" id="{54E09A84-15B2-EF3A-B2C1-D1B4D5E4B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-603250"/>
            <a:ext cx="11319933" cy="848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BB00D-1512-A66D-28B7-A3589C90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CC36C4-9F5C-4ABA-D266-250B6604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" y="152001"/>
            <a:ext cx="10512465" cy="788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8D718DC9-DF2B-2109-26E4-44E0C2BDA78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BD329F1B-C2FB-52EA-E081-65CC72AE6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836E8BE-0E7A-D7A7-A9A0-F58FAC3DE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E7AE751E-1333-F178-3C2B-F701181F800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08F4238-B775-ECE1-84E1-22791B182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7840B1D-8250-5754-4B7A-F7F7D9A33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49E687FB-DE14-6023-973B-CB2AAD20388B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F6C24DC6-5E8B-30EE-4657-6173BB6BB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B1F4B1CE-FB44-1DFA-5755-AB6FF782D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AEBAE8-D8B0-4FFD-A5A6-1BC7BE69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B92AF97-A6D5-C350-D167-98CD6634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77882"/>
            <a:ext cx="10799827" cy="80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3F7BF1BA-ACEF-7F2C-3912-AB2B10A0071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707945F-5C09-D5D0-B3FF-C46F1DC41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2622E7E-48A5-F70C-1D1A-05E0FA124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B345DF52-2E54-6F40-4044-A472DE82113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7C58D23-8E18-C7CC-999D-9D1127C60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32880B7-5497-8F48-C2A1-29BD8E01C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3EB9553A-D47B-215F-0639-5581D72BAA9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707460CC-895F-573C-2043-F6042265D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A0BDAAD-7F5C-8E05-2FCB-0C984F5BC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BB00D-1512-A66D-28B7-A3589C90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CC36C4-9F5C-4ABA-D266-250B6604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" y="152001"/>
            <a:ext cx="10512465" cy="788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8D718DC9-DF2B-2109-26E4-44E0C2BDA78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BD329F1B-C2FB-52EA-E081-65CC72AE6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836E8BE-0E7A-D7A7-A9A0-F58FAC3DE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E7AE751E-1333-F178-3C2B-F701181F800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08F4238-B775-ECE1-84E1-22791B182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7840B1D-8250-5754-4B7A-F7F7D9A33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49E687FB-DE14-6023-973B-CB2AAD20388B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F6C24DC6-5E8B-30EE-4657-6173BB6BB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B1F4B1CE-FB44-1DFA-5755-AB6FF782D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59823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AEBAE8-D8B0-4FFD-A5A6-1BC7BE69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B92AF97-A6D5-C350-D167-98CD6634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77882"/>
            <a:ext cx="10799827" cy="80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3F7BF1BA-ACEF-7F2C-3912-AB2B10A0071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707945F-5C09-D5D0-B3FF-C46F1DC41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2622E7E-48A5-F70C-1D1A-05E0FA124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B345DF52-2E54-6F40-4044-A472DE82113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7C58D23-8E18-C7CC-999D-9D1127C60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32880B7-5497-8F48-C2A1-29BD8E01C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3EB9553A-D47B-215F-0639-5581D72BAA9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707460CC-895F-573C-2043-F6042265D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A0BDAAD-7F5C-8E05-2FCB-0C984F5BC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27967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E83A8B-6F0C-D763-388A-B981B09B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968BA91-62E7-A49C-990C-CEA6745B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3720"/>
            <a:ext cx="10622191" cy="796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7F563BAE-ECE9-8580-CAE7-559E8668F56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3951671-757B-8415-4BAB-6185B17ED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DBA9B0E-1FC3-82A8-B4D3-41E697BAD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D08EEE01-72BB-5319-93A1-0E27809345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98D1C45-A0C3-B8D5-4E4C-DC9FD3CB7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EA0AEB03-A72C-9BC9-2912-956521826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EB42A7D4-3DAC-2A92-D35A-0F7BAB4CE8DF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A35982D0-0000-38D0-AD9E-623CAD252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247EC7F5-8A27-8C9E-146A-3FB7A2391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B2F9D7-0446-A911-4999-2EAF8626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FD964BC-AA43-D72A-D2FB-F8E3F9FF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101450"/>
            <a:ext cx="10517023" cy="7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B60AE395-1D6F-EAB9-AE90-4A0C17843B0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F628162-4A8F-4029-27E3-72AB0D7B9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B71679C-422E-0D1E-FF1E-18D4397F0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B5E8E968-C811-E655-ABDB-BE3AF1D5941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F837114-F44A-CFC8-403C-76BFAD881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C152221-40CF-EAAA-E055-05913BB17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FD83A38F-C297-3676-2A20-C8736FA3991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A65C29D3-BBCD-4028-00B0-CE2393575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A0A9DBDD-D112-438C-AE00-19773ED65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DA0956-AF93-8F50-D9D7-459DF2976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7379F41-1D67-F6D2-E0A0-341D89E9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5" y="108360"/>
            <a:ext cx="10621030" cy="796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2C235493-5828-5233-1D24-6A169FA8D2B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108BA41-839C-94F4-7EEF-F6A5CD2A3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AA07A2D-F3AF-E291-D6E9-72B36DC57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D76D21B2-9F4D-A238-7E57-7568387EF7A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A5B5454-EC7E-A31F-6C05-91DCE8A8E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10B1040-E821-D8CE-FAD4-F6F1865A42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9950392C-DA70-EB68-6ED1-A749CF86435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F98F27A8-848D-8620-E987-3B06E542B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1BB6EBB-1D4D-1C56-C830-B86D631FC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D57E68-57F3-DFBC-1331-2EC078E7E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F4A6B8B-7FA6-7B9C-EE63-DC6157D4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4" y="-228177"/>
            <a:ext cx="10579452" cy="79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DCF0CC9F-F9C8-5396-6804-89B9ACE332D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928BA15-2A9E-344B-998A-F31415502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035DA43-EA38-3E55-F5A8-E7B74A0EA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8535907F-8D05-248D-B1A5-C5ED5668446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554CE808-E34D-E950-937D-2842348DB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56BDC1E9-85DB-4F76-EF4D-B7AC9D5E8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26B8C9D7-D562-B327-6880-4E3BD434E72E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46190574-B34A-3500-8760-3E80BC65D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ABE00E32-C1EE-9C6D-614D-12BB390A6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480F12-C1CD-AA19-E791-9B6C4735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C6AC270-D810-9135-DE4E-403F231C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" y="-178998"/>
            <a:ext cx="10714986" cy="80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53273DB6-F2FA-78DC-913F-38E91E73959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38F0766-4A06-529D-2F94-86F2B8502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6F19353-B39B-1D28-2756-161C6CC47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2E9E7A7-0A7D-63D4-3FE9-2CE48B3B086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35D55A5-3023-B3C3-8D99-52E6C245F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6E531E6-F7E7-1058-0A5A-A99B1410D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31518E38-BE77-1B20-5E4C-DCB70AF5144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BA43CB59-6E2E-7B36-3B06-7B484BF88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FAA319F-5D48-1FEF-8A79-D457861BB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19B7EA-1BAA-6225-CD7C-E8923167F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375080A-C2DC-7AA3-AEBC-32DD6F9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7" y="-291058"/>
            <a:ext cx="10927245" cy="81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88B387F8-7CA2-FA33-9FF8-3D096CDDCC7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EDDACAE-0646-8BAB-B6E9-2F54F3FB4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232198D-ED5F-5F8F-4550-20BB3D834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27BFFA42-AFF2-37ED-68D1-92C5EE05A59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6603AFB-28D3-02A4-95FF-FF6D8CDE8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6DE5F87-9B38-BB2B-ADDA-A8F135D12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DB3AE568-D89E-60D1-EBCF-A8966B069BF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1505D6DE-6F49-CC09-4AA0-0D81FEA65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7786C2E-67FB-C34E-5FBC-706FE277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F7A8690-8451-07D7-5E22-520DA91A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5603" name="그림 1">
            <a:extLst>
              <a:ext uri="{FF2B5EF4-FFF2-40B4-BE49-F238E27FC236}">
                <a16:creationId xmlns:a16="http://schemas.microsoft.com/office/drawing/2014/main" id="{B2A56A63-4CFE-1B92-B373-09DE65DED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-571499"/>
            <a:ext cx="10754784" cy="806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480F12-C1CD-AA19-E791-9B6C4735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C6AC270-D810-9135-DE4E-403F231C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" y="-178998"/>
            <a:ext cx="10714986" cy="80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53273DB6-F2FA-78DC-913F-38E91E73959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38F0766-4A06-529D-2F94-86F2B8502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6F19353-B39B-1D28-2756-161C6CC47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2E9E7A7-0A7D-63D4-3FE9-2CE48B3B086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35D55A5-3023-B3C3-8D99-52E6C245F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6E531E6-F7E7-1058-0A5A-A99B1410D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31518E38-BE77-1B20-5E4C-DCB70AF5144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BA43CB59-6E2E-7B36-3B06-7B484BF88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FAA319F-5D48-1FEF-8A79-D457861BB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48680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19B7EA-1BAA-6225-CD7C-E8923167F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375080A-C2DC-7AA3-AEBC-32DD6F9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7" y="-291058"/>
            <a:ext cx="10927245" cy="81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88B387F8-7CA2-FA33-9FF8-3D096CDDCC7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EDDACAE-0646-8BAB-B6E9-2F54F3FB4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232198D-ED5F-5F8F-4550-20BB3D834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27BFFA42-AFF2-37ED-68D1-92C5EE05A59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6603AFB-28D3-02A4-95FF-FF6D8CDE8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6DE5F87-9B38-BB2B-ADDA-A8F135D12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DB3AE568-D89E-60D1-EBCF-A8966B069BF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1505D6DE-6F49-CC09-4AA0-0D81FEA65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7786C2E-67FB-C34E-5FBC-706FE277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08984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BA5BE30-BE04-C24A-F467-6EA8585D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07D3D89-A4D4-B5B7-84A4-08AD905F9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70" y="-321462"/>
            <a:ext cx="10917506" cy="81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5" name="Group 5">
            <a:extLst>
              <a:ext uri="{FF2B5EF4-FFF2-40B4-BE49-F238E27FC236}">
                <a16:creationId xmlns:a16="http://schemas.microsoft.com/office/drawing/2014/main" id="{9DDD66A0-4AAE-6572-D62B-C5130C217D3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024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9A59B96-466B-D6BB-A225-9DEF017A9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8D9742-E56E-8096-3561-6A00A5253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8" name="Group 8">
            <a:extLst>
              <a:ext uri="{FF2B5EF4-FFF2-40B4-BE49-F238E27FC236}">
                <a16:creationId xmlns:a16="http://schemas.microsoft.com/office/drawing/2014/main" id="{01AB65C0-5AFA-21D6-5387-C28E6D4AB1A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024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9BDE0EC-1C94-542D-19C6-7F3AA97A9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9CE03EC1-225F-F595-FAE8-004B1B982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51" name="Group 11">
            <a:extLst>
              <a:ext uri="{FF2B5EF4-FFF2-40B4-BE49-F238E27FC236}">
                <a16:creationId xmlns:a16="http://schemas.microsoft.com/office/drawing/2014/main" id="{4A36E465-D944-98F7-D0C5-48F75051808B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252" name="Picture 12">
              <a:extLst>
                <a:ext uri="{FF2B5EF4-FFF2-40B4-BE49-F238E27FC236}">
                  <a16:creationId xmlns:a16="http://schemas.microsoft.com/office/drawing/2014/main" id="{E5BE6752-5992-33D6-2ED2-FFE280A64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3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374A9844-B818-82EF-D6E3-16D7C9489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A4F059-999E-41C1-4812-B37190C21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4F45430-28D4-E03A-3D92-6C02362AF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0" y="-107003"/>
            <a:ext cx="10681836" cy="80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8D5CB6F5-EFDB-998C-32E3-3FB8AE43334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7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086F91F-81B5-8D9E-8CD9-377F4EC7A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6607CE-5F83-49E9-1459-ECD2E9BC0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69A899EB-925C-7859-EE01-FC817A88FE0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4DC8F52-B1D9-517D-FBF9-E99671E5E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42753A19-5356-2860-3757-7FED5A43B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A5E382A9-0FCD-147E-6CC2-11CABC594CB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1276" name="Picture 12">
              <a:extLst>
                <a:ext uri="{FF2B5EF4-FFF2-40B4-BE49-F238E27FC236}">
                  <a16:creationId xmlns:a16="http://schemas.microsoft.com/office/drawing/2014/main" id="{6EDBD26D-F3F2-1EEE-0A59-FACF9D79E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7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56FA8FB-F652-C316-AAA9-EEC402692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BDD2FE-4370-D5B6-EB3B-8E126A934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288DA8C5-059E-C4F7-8D78-86C2D918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27" y="-322302"/>
            <a:ext cx="10630145" cy="79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3" name="Group 5">
            <a:extLst>
              <a:ext uri="{FF2B5EF4-FFF2-40B4-BE49-F238E27FC236}">
                <a16:creationId xmlns:a16="http://schemas.microsoft.com/office/drawing/2014/main" id="{784C0751-6DAC-EC6B-A569-B89DF0330EC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1C96A5F-14D8-F882-1041-7745443A4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539A367-788C-7E21-7185-961E3BC61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6" name="Group 8">
            <a:extLst>
              <a:ext uri="{FF2B5EF4-FFF2-40B4-BE49-F238E27FC236}">
                <a16:creationId xmlns:a16="http://schemas.microsoft.com/office/drawing/2014/main" id="{044B0244-997F-A480-F763-9903FB95E94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3E64CBE-369A-A5B0-EBB8-0672D331D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D832B181-F545-D771-B7CC-AC50048DF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9" name="Group 11">
            <a:extLst>
              <a:ext uri="{FF2B5EF4-FFF2-40B4-BE49-F238E27FC236}">
                <a16:creationId xmlns:a16="http://schemas.microsoft.com/office/drawing/2014/main" id="{1F6BBA4E-5FD0-1ECA-3425-BB235233270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300" name="Picture 12">
              <a:extLst>
                <a:ext uri="{FF2B5EF4-FFF2-40B4-BE49-F238E27FC236}">
                  <a16:creationId xmlns:a16="http://schemas.microsoft.com/office/drawing/2014/main" id="{7041FAD4-83F7-B82C-AB87-1C94C1634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D166F61-5B7F-FE29-AFCB-418F82D50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48CF310-B035-79F8-211C-C16D93DAD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5E4314FB-E3F2-CFB5-B546-E164F5CE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0"/>
            <a:ext cx="10920069" cy="81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7" name="Group 5">
            <a:extLst>
              <a:ext uri="{FF2B5EF4-FFF2-40B4-BE49-F238E27FC236}">
                <a16:creationId xmlns:a16="http://schemas.microsoft.com/office/drawing/2014/main" id="{A40F10AB-5E22-83B5-F9EB-E1F4B83832E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D39936F-D871-3B6B-EE14-AA1AFFCE8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AEA29B2-5C86-62D8-3B2A-F447A58F9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20" name="Group 8">
            <a:extLst>
              <a:ext uri="{FF2B5EF4-FFF2-40B4-BE49-F238E27FC236}">
                <a16:creationId xmlns:a16="http://schemas.microsoft.com/office/drawing/2014/main" id="{60285562-30CB-3C13-7E94-C46CC3AA8A0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2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A0DB164-1C22-35A8-FC20-9916816B7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CA6878F-F930-4C22-3654-92845AC77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3" name="Group 11">
            <a:extLst>
              <a:ext uri="{FF2B5EF4-FFF2-40B4-BE49-F238E27FC236}">
                <a16:creationId xmlns:a16="http://schemas.microsoft.com/office/drawing/2014/main" id="{1CD7588F-EDA8-2979-89B3-F96D0EF8658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4" name="Picture 12">
              <a:extLst>
                <a:ext uri="{FF2B5EF4-FFF2-40B4-BE49-F238E27FC236}">
                  <a16:creationId xmlns:a16="http://schemas.microsoft.com/office/drawing/2014/main" id="{C05CDD49-E914-E7A9-C749-0EE8A4EBC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C992E50-95D6-9014-1153-A478449A0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480F12-C1CD-AA19-E791-9B6C4735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C6AC270-D810-9135-DE4E-403F231C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" y="-178998"/>
            <a:ext cx="10714986" cy="80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53273DB6-F2FA-78DC-913F-38E91E73959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38F0766-4A06-529D-2F94-86F2B8502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6F19353-B39B-1D28-2756-161C6CC47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2E9E7A7-0A7D-63D4-3FE9-2CE48B3B086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35D55A5-3023-B3C3-8D99-52E6C245F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6E531E6-F7E7-1058-0A5A-A99B1410D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31518E38-BE77-1B20-5E4C-DCB70AF5144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BA43CB59-6E2E-7B36-3B06-7B484BF88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FAA319F-5D48-1FEF-8A79-D457861BB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68604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19B7EA-1BAA-6225-CD7C-E8923167F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375080A-C2DC-7AA3-AEBC-32DD6F9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7" y="-291058"/>
            <a:ext cx="10927245" cy="81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88B387F8-7CA2-FA33-9FF8-3D096CDDCC7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EDDACAE-0646-8BAB-B6E9-2F54F3FB4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232198D-ED5F-5F8F-4550-20BB3D834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27BFFA42-AFF2-37ED-68D1-92C5EE05A59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6603AFB-28D3-02A4-95FF-FF6D8CDE8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6DE5F87-9B38-BB2B-ADDA-A8F135D12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DB3AE568-D89E-60D1-EBCF-A8966B069BF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1505D6DE-6F49-CC09-4AA0-0D81FEA65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7786C2E-67FB-C34E-5FBC-706FE277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36156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E83A8B-6F0C-D763-388A-B981B09B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968BA91-62E7-A49C-990C-CEA6745B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3720"/>
            <a:ext cx="10622191" cy="796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7F563BAE-ECE9-8580-CAE7-559E8668F56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3951671-757B-8415-4BAB-6185B17ED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DBA9B0E-1FC3-82A8-B4D3-41E697BAD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D08EEE01-72BB-5319-93A1-0E27809345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98D1C45-A0C3-B8D5-4E4C-DC9FD3CB7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EA0AEB03-A72C-9BC9-2912-956521826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EB42A7D4-3DAC-2A92-D35A-0F7BAB4CE8DF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A35982D0-0000-38D0-AD9E-623CAD252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247EC7F5-8A27-8C9E-146A-3FB7A2391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03104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B2F9D7-0446-A911-4999-2EAF8626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33" y="-746126"/>
            <a:ext cx="12521066" cy="8820259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FD964BC-AA43-D72A-D2FB-F8E3F9FF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101450"/>
            <a:ext cx="10517023" cy="7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B60AE395-1D6F-EAB9-AE90-4A0C17843B0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F628162-4A8F-4029-27E3-72AB0D7B9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B71679C-422E-0D1E-FF1E-18D4397F0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B5E8E968-C811-E655-ABDB-BE3AF1D5941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F837114-F44A-CFC8-403C-76BFAD881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C152221-40CF-EAAA-E055-05913BB17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FD83A38F-C297-3676-2A20-C8736FA3991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A65C29D3-BBCD-4028-00B0-CE2393575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A0A9DBDD-D112-438C-AE00-19773ED65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567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0A26D3-52CA-97B6-FD99-FB60F4E8D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6627" name="그림 1">
            <a:extLst>
              <a:ext uri="{FF2B5EF4-FFF2-40B4-BE49-F238E27FC236}">
                <a16:creationId xmlns:a16="http://schemas.microsoft.com/office/drawing/2014/main" id="{435A45FB-5F59-50C7-5A8D-E9C64AE3B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6" r="6250"/>
          <a:stretch>
            <a:fillRect/>
          </a:stretch>
        </p:blipFill>
        <p:spPr bwMode="auto">
          <a:xfrm>
            <a:off x="-3266017" y="1077385"/>
            <a:ext cx="10081684" cy="47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그림 1">
            <a:extLst>
              <a:ext uri="{FF2B5EF4-FFF2-40B4-BE49-F238E27FC236}">
                <a16:creationId xmlns:a16="http://schemas.microsoft.com/office/drawing/2014/main" id="{A6A27F16-EEEA-7B35-9C17-A51A36C73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6" r="4465"/>
          <a:stretch>
            <a:fillRect/>
          </a:stretch>
        </p:blipFill>
        <p:spPr bwMode="auto">
          <a:xfrm>
            <a:off x="334434" y="3109385"/>
            <a:ext cx="10274300" cy="47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118A6E9-0A82-D593-582A-F8755A4F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33" y="1182697"/>
            <a:ext cx="12264266" cy="756615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98ACB6F5-353C-34B5-88D2-18ECD311572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33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5DCABE0-08B8-4420-F34B-226F05946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9A6923-AC22-DD21-BB97-F65007E84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E7779B1-0134-B9CA-016E-65407C475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FA46B06-A905-E73D-6547-B131F9F38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A1792FC-4186-54EB-675E-38584D190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9D36B7-670E-B880-EF68-A0D0BCAC6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33" y="1227085"/>
            <a:ext cx="12264266" cy="756615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4B1AFE8-0EC9-94BC-F352-FDCDEB9B73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EEB123A-5736-DC7F-CDC9-93E86E6CF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 하나님의 은혜로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0F53921-54EC-7D5D-30F8-D330BE37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왜 내게 굳센 믿음과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EF301D-8AB4-4F69-C4DF-80012810C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9557F7-FE49-1477-9CDB-0A1081965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512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C55540C-3493-6290-68D0-139070CE5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B67201-4646-B4E0-2D31-EEA89FCE4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66" y="667793"/>
            <a:ext cx="12264266" cy="7566151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C06D4E2-D37A-C70E-B7A1-9873A6E7E6B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A0B0681-1F56-874E-C275-FEAFA86BC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 하나님의 은혜로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B511D43-BA7F-E9EF-93C7-BD3494290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1EA5F39-5729-34E6-4629-AFBED8E19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왜 내게 성령 주셔서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1858C4C-326E-28FD-2C8C-5CD30D7D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819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C5D8BAAF-221F-F4F6-5990-9DE9E335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30AD82-1A94-7136-C449-5ABA5502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66" y="667793"/>
            <a:ext cx="12264266" cy="756615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2C48025-D667-30FF-DF04-44C652A0C4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6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47DA7A-C515-D6AA-5A64-BD195FB9E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E1DAAED-057B-A65D-AAD6-164CB3AF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5B05D4-CCBA-6986-A649-4874FDE9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883EBC-2475-7A3B-5ABB-15AC16875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E0393FC-4701-0689-9633-F5ABA9C8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60DEAC-9B63-B43E-138D-AF3FC182F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17"/>
          <a:stretch/>
        </p:blipFill>
        <p:spPr>
          <a:xfrm>
            <a:off x="-36133" y="1306986"/>
            <a:ext cx="12264266" cy="676281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C93D0969-DBB0-F839-4E18-5DB316A780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A18FFC-0EEF-63B7-61DD-72AF99CC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CBDF4DF-E417-6494-A42B-B497F99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3C8C37-02A4-B123-A7CD-4303932F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D4F99F8-E48D-2B1B-7F98-579E7DA5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E3CB2BD-4986-E780-01FF-E36FA100D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30AD82-1A94-7136-C449-5ABA5502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66" y="667793"/>
            <a:ext cx="12264266" cy="756615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2C48025-D667-30FF-DF04-44C652A0C4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6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47DA7A-C515-D6AA-5A64-BD195FB9E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E1DAAED-057B-A65D-AAD6-164CB3AF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5B05D4-CCBA-6986-A649-4874FDE9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883EBC-2475-7A3B-5ABB-15AC16875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E0393FC-4701-0689-9633-F5ABA9C8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  <p:extLst>
      <p:ext uri="{BB962C8B-B14F-4D97-AF65-F5344CB8AC3E}">
        <p14:creationId xmlns:p14="http://schemas.microsoft.com/office/powerpoint/2010/main" val="285069175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60DEAC-9B63-B43E-138D-AF3FC182F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17"/>
          <a:stretch/>
        </p:blipFill>
        <p:spPr>
          <a:xfrm>
            <a:off x="-36133" y="1306986"/>
            <a:ext cx="12264266" cy="676281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C93D0969-DBB0-F839-4E18-5DB316A780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A18FFC-0EEF-63B7-61DD-72AF99CC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CBDF4DF-E417-6494-A42B-B497F99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3C8C37-02A4-B123-A7CD-4303932F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D4F99F8-E48D-2B1B-7F98-579E7DA5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E3CB2BD-4986-E780-01FF-E36FA100D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  <p:extLst>
      <p:ext uri="{BB962C8B-B14F-4D97-AF65-F5344CB8AC3E}">
        <p14:creationId xmlns:p14="http://schemas.microsoft.com/office/powerpoint/2010/main" val="309669016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30AD82-1A94-7136-C449-5ABA5502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66" y="667793"/>
            <a:ext cx="12264266" cy="756615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2C48025-D667-30FF-DF04-44C652A0C4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6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47DA7A-C515-D6AA-5A64-BD195FB9E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E1DAAED-057B-A65D-AAD6-164CB3AF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5B05D4-CCBA-6986-A649-4874FDE9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883EBC-2475-7A3B-5ABB-15AC16875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E0393FC-4701-0689-9633-F5ABA9C8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  <p:extLst>
      <p:ext uri="{BB962C8B-B14F-4D97-AF65-F5344CB8AC3E}">
        <p14:creationId xmlns:p14="http://schemas.microsoft.com/office/powerpoint/2010/main" val="121316520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60DEAC-9B63-B43E-138D-AF3FC182F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17"/>
          <a:stretch/>
        </p:blipFill>
        <p:spPr>
          <a:xfrm>
            <a:off x="-36133" y="1306986"/>
            <a:ext cx="12264266" cy="676281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C93D0969-DBB0-F839-4E18-5DB316A780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2A18FFC-0EEF-63B7-61DD-72AF99CC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 하나님의 은혜로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CBDF4DF-E417-6494-A42B-B497F99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왜 내게 굳센 믿음과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3C8C37-02A4-B123-A7CD-4303932F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왜 내게 성령 주셔서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D4F99F8-E48D-2B1B-7F98-579E7DA5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주 언제 강림하실지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E3CB2BD-4986-E780-01FF-E36FA100D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내가 믿고 또</a:t>
            </a:r>
          </a:p>
        </p:txBody>
      </p:sp>
    </p:spTree>
    <p:extLst>
      <p:ext uri="{BB962C8B-B14F-4D97-AF65-F5344CB8AC3E}">
        <p14:creationId xmlns:p14="http://schemas.microsoft.com/office/powerpoint/2010/main" val="413666393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DFAAECF-0816-90ED-2968-5A739F4C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4" name="Picture 2" descr="C:\Documents and Settings\com\My Documents\주를 위한 이곳에\주를 위한 이곳에 1 복사.png">
            <a:extLst>
              <a:ext uri="{FF2B5EF4-FFF2-40B4-BE49-F238E27FC236}">
                <a16:creationId xmlns:a16="http://schemas.microsoft.com/office/drawing/2014/main" id="{7FDC8E9F-B20C-C72D-AD03-20480700C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9" y="519029"/>
            <a:ext cx="10787223" cy="80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498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그림 1">
            <a:extLst>
              <a:ext uri="{FF2B5EF4-FFF2-40B4-BE49-F238E27FC236}">
                <a16:creationId xmlns:a16="http://schemas.microsoft.com/office/drawing/2014/main" id="{A8751996-3795-486F-D56C-64C4352B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>
            <a:extLst>
              <a:ext uri="{FF2B5EF4-FFF2-40B4-BE49-F238E27FC236}">
                <a16:creationId xmlns:a16="http://schemas.microsoft.com/office/drawing/2014/main" id="{97C1B2C7-8CAF-CE25-8F28-3A997978F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4" y="116418"/>
            <a:ext cx="10909300" cy="818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oup 5">
            <a:extLst>
              <a:ext uri="{FF2B5EF4-FFF2-40B4-BE49-F238E27FC236}">
                <a16:creationId xmlns:a16="http://schemas.microsoft.com/office/drawing/2014/main" id="{D2BD005B-E7B3-C132-6B71-C2625E475019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7659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99169E7-0B64-DF77-081A-F74134FC6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1CB2EDF-6C85-ADCD-2D5D-4482F2E1C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7653" name="Group 8">
            <a:extLst>
              <a:ext uri="{FF2B5EF4-FFF2-40B4-BE49-F238E27FC236}">
                <a16:creationId xmlns:a16="http://schemas.microsoft.com/office/drawing/2014/main" id="{D8608CBB-7AF8-FDB3-CD9C-6CD0631DFB70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76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22EF8A4-B2FB-1019-1A1B-606DCCC1F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2FDEA69A-5773-37F4-C1EF-424652B8AA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7654" name="Group 11">
            <a:extLst>
              <a:ext uri="{FF2B5EF4-FFF2-40B4-BE49-F238E27FC236}">
                <a16:creationId xmlns:a16="http://schemas.microsoft.com/office/drawing/2014/main" id="{88957548-BB6E-457B-7133-F258BB9C21F3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7655" name="Picture 12">
              <a:extLst>
                <a:ext uri="{FF2B5EF4-FFF2-40B4-BE49-F238E27FC236}">
                  <a16:creationId xmlns:a16="http://schemas.microsoft.com/office/drawing/2014/main" id="{BFE78B86-3C3F-5D57-FE65-093042ABC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3366B19E-EA36-3879-1DAB-9E279E353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919BA9-6D42-350E-E2AA-B457A4D8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3074" name="Picture 2" descr="C:\Documents and Settings\com\My Documents\주를 위한 이곳에\주를 위한 이곳에 2 복사.png">
            <a:extLst>
              <a:ext uri="{FF2B5EF4-FFF2-40B4-BE49-F238E27FC236}">
                <a16:creationId xmlns:a16="http://schemas.microsoft.com/office/drawing/2014/main" id="{AE994B36-C45A-5EC4-08F5-7808A6FB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51" y="-383960"/>
            <a:ext cx="11751076" cy="881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8F18E0-E85A-44CB-511F-B168A14C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4098" name="Picture 2" descr="C:\Documents and Settings\com\My Documents\주를 위한 이곳에\주를 위한 이곳에 3 복사.png">
            <a:extLst>
              <a:ext uri="{FF2B5EF4-FFF2-40B4-BE49-F238E27FC236}">
                <a16:creationId xmlns:a16="http://schemas.microsoft.com/office/drawing/2014/main" id="{145E87D7-1AA5-6BCA-D0E0-E93D347C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9" y="-443884"/>
            <a:ext cx="11807301" cy="88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DB8957F-6BB0-73BD-1701-9480C1CA8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8" y="3429000"/>
            <a:ext cx="3924187" cy="3411131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21ACF9-A1D0-B1B8-0D51-A6F4A4976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5122" name="Picture 2" descr="C:\Documents and Settings\com\My Documents\주를 위한 이곳에\주를 위한 이곳에 4 복사.png">
            <a:extLst>
              <a:ext uri="{FF2B5EF4-FFF2-40B4-BE49-F238E27FC236}">
                <a16:creationId xmlns:a16="http://schemas.microsoft.com/office/drawing/2014/main" id="{8CD687E8-F77B-6CF8-2123-25E45506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8" y="-497149"/>
            <a:ext cx="12126897" cy="90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E0DDF10-EC0A-F7BB-9D56-3FBD97D0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" y="3187082"/>
            <a:ext cx="3924187" cy="3411131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A74CB6-0A2A-7A2C-C2CA-99DAAE53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6146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B95DBEF4-44BF-7160-7DB1-6B1605A5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90" y="-660277"/>
            <a:ext cx="11290916" cy="84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685E20D-FC2E-F4B4-079E-422C5C93F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531" y="4003829"/>
            <a:ext cx="3463472" cy="2854171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6E4E75-4ED4-1351-0969-134E29A8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7170" name="Picture 2" descr="C:\Documents and Settings\com\My Documents\주를 위한 이곳에\주를 위한 이곳에 6 복사.png">
            <a:extLst>
              <a:ext uri="{FF2B5EF4-FFF2-40B4-BE49-F238E27FC236}">
                <a16:creationId xmlns:a16="http://schemas.microsoft.com/office/drawing/2014/main" id="{CEA7789F-5ACA-AC50-4E68-B77B436C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280"/>
            <a:ext cx="11576482" cy="86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EBD2A28-87D7-1C8A-EEA6-B8A5752FF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0" y="3429000"/>
            <a:ext cx="4037126" cy="332690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6C431-15BA-DFD3-688A-00AF69DE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8194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D4246688-68D1-3568-5320-8F0A6BB5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1" y="-195309"/>
            <a:ext cx="11357499" cy="8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C927AA9-D4A1-D846-A85D-B0822719E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575" y="3675355"/>
            <a:ext cx="3780654" cy="318264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36BB83-9AFC-B030-82F1-6EF465FB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9218" name="Picture 2" descr="C:\Documents and Settings\com\My Documents\주를 위한 이곳에\주를 위한 이곳에 7 복사.png">
            <a:extLst>
              <a:ext uri="{FF2B5EF4-FFF2-40B4-BE49-F238E27FC236}">
                <a16:creationId xmlns:a16="http://schemas.microsoft.com/office/drawing/2014/main" id="{48349E75-AA84-EEF2-6C3D-767B5398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" y="0"/>
            <a:ext cx="10842594" cy="813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E177C76-6A92-A5A6-43DC-694D3F39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49" y="3342155"/>
            <a:ext cx="4266398" cy="351584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DFAAECF-0816-90ED-2968-5A739F4C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4" name="Picture 2" descr="C:\Documents and Settings\com\My Documents\주를 위한 이곳에\주를 위한 이곳에 1 복사.png">
            <a:extLst>
              <a:ext uri="{FF2B5EF4-FFF2-40B4-BE49-F238E27FC236}">
                <a16:creationId xmlns:a16="http://schemas.microsoft.com/office/drawing/2014/main" id="{7FDC8E9F-B20C-C72D-AD03-20480700C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9" y="519029"/>
            <a:ext cx="10787223" cy="80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9413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919BA9-6D42-350E-E2AA-B457A4D8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3074" name="Picture 2" descr="C:\Documents and Settings\com\My Documents\주를 위한 이곳에\주를 위한 이곳에 2 복사.png">
            <a:extLst>
              <a:ext uri="{FF2B5EF4-FFF2-40B4-BE49-F238E27FC236}">
                <a16:creationId xmlns:a16="http://schemas.microsoft.com/office/drawing/2014/main" id="{AE994B36-C45A-5EC4-08F5-7808A6FB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17" y="-375082"/>
            <a:ext cx="11751076" cy="881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41188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8F18E0-E85A-44CB-511F-B168A14C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4098" name="Picture 2" descr="C:\Documents and Settings\com\My Documents\주를 위한 이곳에\주를 위한 이곳에 3 복사.png">
            <a:extLst>
              <a:ext uri="{FF2B5EF4-FFF2-40B4-BE49-F238E27FC236}">
                <a16:creationId xmlns:a16="http://schemas.microsoft.com/office/drawing/2014/main" id="{145E87D7-1AA5-6BCA-D0E0-E93D347C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9" y="-612560"/>
            <a:ext cx="11807301" cy="88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2A84CE5-F0A8-FCA5-04AD-AD582CC5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7" y="3130915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62770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그림 1">
            <a:extLst>
              <a:ext uri="{FF2B5EF4-FFF2-40B4-BE49-F238E27FC236}">
                <a16:creationId xmlns:a16="http://schemas.microsoft.com/office/drawing/2014/main" id="{FFA06579-AC4A-D109-81DD-5F6A7E01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>
            <a:extLst>
              <a:ext uri="{FF2B5EF4-FFF2-40B4-BE49-F238E27FC236}">
                <a16:creationId xmlns:a16="http://schemas.microsoft.com/office/drawing/2014/main" id="{CD280966-8613-A704-C31D-C5F26BAA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8" y="-592666"/>
            <a:ext cx="11247967" cy="843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Group 5">
            <a:extLst>
              <a:ext uri="{FF2B5EF4-FFF2-40B4-BE49-F238E27FC236}">
                <a16:creationId xmlns:a16="http://schemas.microsoft.com/office/drawing/2014/main" id="{1FB924E2-AC6D-3150-4E13-4F79FC053879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8683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7AA8A1B-7350-0584-2E00-9A51CAABA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4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19FC689-05D9-4315-2902-773EA7049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8677" name="Group 8">
            <a:extLst>
              <a:ext uri="{FF2B5EF4-FFF2-40B4-BE49-F238E27FC236}">
                <a16:creationId xmlns:a16="http://schemas.microsoft.com/office/drawing/2014/main" id="{B6614C57-D2C2-B00D-2D6F-A58004AF8C48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86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DFDCE51C-7535-3202-A3CF-092FA05DC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2C87ED57-77CD-DA18-04A3-8F22F7EB4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8678" name="Group 11">
            <a:extLst>
              <a:ext uri="{FF2B5EF4-FFF2-40B4-BE49-F238E27FC236}">
                <a16:creationId xmlns:a16="http://schemas.microsoft.com/office/drawing/2014/main" id="{7360628E-71D2-0DDB-DD16-83A801C2E68D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8679" name="Picture 12">
              <a:extLst>
                <a:ext uri="{FF2B5EF4-FFF2-40B4-BE49-F238E27FC236}">
                  <a16:creationId xmlns:a16="http://schemas.microsoft.com/office/drawing/2014/main" id="{D3C75FF4-40D7-7958-07EA-107A1BF2D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A2CB59D0-EB0F-7BBC-11A8-FF7E3DECE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21ACF9-A1D0-B1B8-0D51-A6F4A4976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5122" name="Picture 2" descr="C:\Documents and Settings\com\My Documents\주를 위한 이곳에\주를 위한 이곳에 4 복사.png">
            <a:extLst>
              <a:ext uri="{FF2B5EF4-FFF2-40B4-BE49-F238E27FC236}">
                <a16:creationId xmlns:a16="http://schemas.microsoft.com/office/drawing/2014/main" id="{8CD687E8-F77B-6CF8-2123-25E45506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7" y="-186431"/>
            <a:ext cx="12126897" cy="90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FA43DE6-17E5-2D96-2F65-144BB24E4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5117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8562967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A74CB6-0A2A-7A2C-C2CA-99DAAE53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6146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B95DBEF4-44BF-7160-7DB1-6B1605A5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55" y="0"/>
            <a:ext cx="11290916" cy="84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C834014-029B-4BFF-12DD-7F570A942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309" y="4483007"/>
            <a:ext cx="4909351" cy="27620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3537555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6E4E75-4ED4-1351-0969-134E29A8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7170" name="Picture 2" descr="C:\Documents and Settings\com\My Documents\주를 위한 이곳에\주를 위한 이곳에 6 복사.png">
            <a:extLst>
              <a:ext uri="{FF2B5EF4-FFF2-40B4-BE49-F238E27FC236}">
                <a16:creationId xmlns:a16="http://schemas.microsoft.com/office/drawing/2014/main" id="{CEA7789F-5ACA-AC50-4E68-B77B436C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280"/>
            <a:ext cx="11576482" cy="86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27D7852-7477-2EA5-456C-D2DB411A0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4866"/>
            <a:ext cx="4909351" cy="27620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5072601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6C431-15BA-DFD3-688A-00AF69DE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8194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D4246688-68D1-3568-5320-8F0A6BB5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06" y="-324034"/>
            <a:ext cx="11357499" cy="8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A4A8761-E73A-25CD-0558-6E62D6693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49" y="4427930"/>
            <a:ext cx="4909351" cy="27620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8347842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36BB83-9AFC-B030-82F1-6EF465FB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9218" name="Picture 2" descr="C:\Documents and Settings\com\My Documents\주를 위한 이곳에\주를 위한 이곳에 7 복사.png">
            <a:extLst>
              <a:ext uri="{FF2B5EF4-FFF2-40B4-BE49-F238E27FC236}">
                <a16:creationId xmlns:a16="http://schemas.microsoft.com/office/drawing/2014/main" id="{48349E75-AA84-EEF2-6C3D-767B5398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" y="0"/>
            <a:ext cx="10842594" cy="813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AE379AA-78F9-AA63-E762-523A8079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" y="3273833"/>
            <a:ext cx="4909351" cy="27620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7150269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A74CB6-0A2A-7A2C-C2CA-99DAAE53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6146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B95DBEF4-44BF-7160-7DB1-6B1605A5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65" y="-109862"/>
            <a:ext cx="11290916" cy="84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C6E487A-8514-4AE4-A141-8A20347A0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933"/>
          <a:stretch/>
        </p:blipFill>
        <p:spPr>
          <a:xfrm>
            <a:off x="190192" y="3210797"/>
            <a:ext cx="3510252" cy="330846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1323354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6E4E75-4ED4-1351-0969-134E29A8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7170" name="Picture 2" descr="C:\Documents and Settings\com\My Documents\주를 위한 이곳에\주를 위한 이곳에 6 복사.png">
            <a:extLst>
              <a:ext uri="{FF2B5EF4-FFF2-40B4-BE49-F238E27FC236}">
                <a16:creationId xmlns:a16="http://schemas.microsoft.com/office/drawing/2014/main" id="{CEA7789F-5ACA-AC50-4E68-B77B436C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" y="-84338"/>
            <a:ext cx="11576482" cy="86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7015CE-7C64-E461-91C6-2F36C9AD4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933"/>
          <a:stretch/>
        </p:blipFill>
        <p:spPr>
          <a:xfrm>
            <a:off x="466944" y="3219673"/>
            <a:ext cx="3510252" cy="330846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8339868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6C431-15BA-DFD3-688A-00AF69DE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8194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D4246688-68D1-3568-5320-8F0A6BB5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30" y="-186431"/>
            <a:ext cx="11357499" cy="8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41C7697-C734-1174-6DCE-124E7EB82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933"/>
          <a:stretch/>
        </p:blipFill>
        <p:spPr>
          <a:xfrm>
            <a:off x="106532" y="3288408"/>
            <a:ext cx="3510252" cy="330846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71590725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36BB83-9AFC-B030-82F1-6EF465FB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9218" name="Picture 2" descr="C:\Documents and Settings\com\My Documents\주를 위한 이곳에\주를 위한 이곳에 7 복사.png">
            <a:extLst>
              <a:ext uri="{FF2B5EF4-FFF2-40B4-BE49-F238E27FC236}">
                <a16:creationId xmlns:a16="http://schemas.microsoft.com/office/drawing/2014/main" id="{48349E75-AA84-EEF2-6C3D-767B5398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" y="0"/>
            <a:ext cx="10842594" cy="813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E6C5CD5-EB9B-DEE6-8D94-327D8D060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933"/>
          <a:stretch/>
        </p:blipFill>
        <p:spPr>
          <a:xfrm>
            <a:off x="529087" y="3067831"/>
            <a:ext cx="3510252" cy="330846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61417724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A74CB6-0A2A-7A2C-C2CA-99DAAE53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6146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B95DBEF4-44BF-7160-7DB1-6B1605A5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23" y="0"/>
            <a:ext cx="11290916" cy="84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F26D1C5-445C-6981-25F5-1F2B8C581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6449" y="3243550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1294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그림 1">
            <a:extLst>
              <a:ext uri="{FF2B5EF4-FFF2-40B4-BE49-F238E27FC236}">
                <a16:creationId xmlns:a16="http://schemas.microsoft.com/office/drawing/2014/main" id="{5200F540-C4AB-CF8E-C72E-B52FB5E60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34C75A39-E195-829F-724F-4670E1A3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-334433"/>
            <a:ext cx="10653184" cy="79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oup 5">
            <a:extLst>
              <a:ext uri="{FF2B5EF4-FFF2-40B4-BE49-F238E27FC236}">
                <a16:creationId xmlns:a16="http://schemas.microsoft.com/office/drawing/2014/main" id="{634F6CAF-5918-AB5C-941F-9288ECADB05B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2970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60E42CB-5AD4-6D8A-D5CD-B20A260B5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CB3E5188-A1E2-37D5-139E-DBAB5583CA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9701" name="Group 8">
            <a:extLst>
              <a:ext uri="{FF2B5EF4-FFF2-40B4-BE49-F238E27FC236}">
                <a16:creationId xmlns:a16="http://schemas.microsoft.com/office/drawing/2014/main" id="{BC0272D4-626E-465A-0C34-B0616C9928ED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297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FAD8356-96C5-14E5-7ADE-3F4C89C07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6F25CD1A-3B38-1B9E-34DF-6C6811FD21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9702" name="Group 11">
            <a:extLst>
              <a:ext uri="{FF2B5EF4-FFF2-40B4-BE49-F238E27FC236}">
                <a16:creationId xmlns:a16="http://schemas.microsoft.com/office/drawing/2014/main" id="{3CB6C696-D69E-E80F-434D-E43FB86B05E7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29703" name="Picture 12">
              <a:extLst>
                <a:ext uri="{FF2B5EF4-FFF2-40B4-BE49-F238E27FC236}">
                  <a16:creationId xmlns:a16="http://schemas.microsoft.com/office/drawing/2014/main" id="{E6C597FA-E717-861D-82AE-CC51A8315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FD37151-1CC2-21F0-F4B7-17F76BEAEF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A6E4E75-4ED4-1351-0969-134E29A8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7170" name="Picture 2" descr="C:\Documents and Settings\com\My Documents\주를 위한 이곳에\주를 위한 이곳에 6 복사.png">
            <a:extLst>
              <a:ext uri="{FF2B5EF4-FFF2-40B4-BE49-F238E27FC236}">
                <a16:creationId xmlns:a16="http://schemas.microsoft.com/office/drawing/2014/main" id="{CEA7789F-5ACA-AC50-4E68-B77B436C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" y="102093"/>
            <a:ext cx="11576482" cy="868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1D3A13-EE61-0944-5F13-C1EA3505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7" y="3130915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5341250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6C431-15BA-DFD3-688A-00AF69DE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8194" name="Picture 3" descr="G:\악보작업\주를 위한 이곳에\주를 위한 이곳에 5 복사.png">
            <a:extLst>
              <a:ext uri="{FF2B5EF4-FFF2-40B4-BE49-F238E27FC236}">
                <a16:creationId xmlns:a16="http://schemas.microsoft.com/office/drawing/2014/main" id="{D4246688-68D1-3568-5320-8F0A6BB5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78" y="0"/>
            <a:ext cx="11357499" cy="8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82DE9E0-DA5D-B2B7-6B3E-ED030A81B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3081" y="3049594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1119745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36BB83-9AFC-B030-82F1-6EF465FB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9218" name="Picture 2" descr="C:\Documents and Settings\com\My Documents\주를 위한 이곳에\주를 위한 이곳에 7 복사.png">
            <a:extLst>
              <a:ext uri="{FF2B5EF4-FFF2-40B4-BE49-F238E27FC236}">
                <a16:creationId xmlns:a16="http://schemas.microsoft.com/office/drawing/2014/main" id="{48349E75-AA84-EEF2-6C3D-767B5398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" y="0"/>
            <a:ext cx="10842594" cy="813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F53AEFB-F325-F488-2A1E-BAE7E99F8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22" y="2908973"/>
            <a:ext cx="4381215" cy="38084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2965224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A1EBCD-F61E-21AA-A793-A3325DC1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55E0F6-810C-7851-830A-E28FB7936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079547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3025104" y="4362331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280798" y="4780590"/>
            <a:ext cx="111059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2024.07.14. 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주일예배 </a:t>
            </a:r>
            <a:r>
              <a:rPr lang="ko-KR" altLang="en-US" sz="4000" b="1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특송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</a:t>
            </a:r>
            <a:endParaRPr lang="en-US" altLang="ko-KR" sz="44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r"/>
            <a:r>
              <a:rPr lang="ko-KR" altLang="en-US" sz="4400" b="1" dirty="0" err="1">
                <a:solidFill>
                  <a:schemeClr val="accent2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양덕휘</a:t>
            </a:r>
            <a:r>
              <a:rPr lang="ko-KR" altLang="en-US" sz="4400" b="1" dirty="0">
                <a:solidFill>
                  <a:schemeClr val="accent2">
                    <a:lumMod val="50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집사 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r"/>
            <a:r>
              <a:rPr lang="en-US" altLang="ko-KR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&lt;</a:t>
            </a:r>
            <a:r>
              <a:rPr lang="ko-KR" altLang="en-US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</a:t>
            </a:r>
            <a:r>
              <a:rPr lang="en-US" altLang="ko-KR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/</a:t>
            </a:r>
            <a:r>
              <a:rPr lang="ko-KR" altLang="en-US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사랑하심을</a:t>
            </a:r>
            <a:r>
              <a:rPr lang="en-US" altLang="ko-KR" sz="40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&gt;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774096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543017" y="4965702"/>
            <a:ext cx="111059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 백성이 나를 떠나 돌아섰지만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 사랑이 내 백성을 포기 못하니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5784363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543017" y="4965702"/>
            <a:ext cx="111059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 모든 것 내어 주고 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 그들을 </a:t>
            </a:r>
            <a:r>
              <a:rPr lang="ko-KR" altLang="en-US" sz="4800" b="1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얻어리라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881856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222272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돌아서도 그는 변치 않네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넘어져도 그 사랑 영원하네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3304211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0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사랑하심을 성경에서 배웠네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우리들은 약하나 예수 권세 </a:t>
            </a:r>
            <a:r>
              <a:rPr lang="ko-KR" altLang="en-US" sz="4800" b="1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64056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0" y="4965701"/>
            <a:ext cx="11747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날 사랑하심 날 사랑하심</a:t>
            </a:r>
            <a:endParaRPr lang="en-US" altLang="ko-KR" sz="54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날 사랑하심 성경에 쓰였네</a:t>
            </a:r>
            <a:endParaRPr lang="en-US" altLang="ko-KR" sz="44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298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그림 1">
            <a:extLst>
              <a:ext uri="{FF2B5EF4-FFF2-40B4-BE49-F238E27FC236}">
                <a16:creationId xmlns:a16="http://schemas.microsoft.com/office/drawing/2014/main" id="{D384F1D4-F4C7-47D3-91AC-B0F8625A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40F2FAA5-6506-4617-2C09-52959A014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18" y="-637118"/>
            <a:ext cx="10841567" cy="81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4" name="Group 5">
            <a:extLst>
              <a:ext uri="{FF2B5EF4-FFF2-40B4-BE49-F238E27FC236}">
                <a16:creationId xmlns:a16="http://schemas.microsoft.com/office/drawing/2014/main" id="{4A0C8B0D-A9D6-1C3F-88CF-998C2C86E0E1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0731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79EE7D7-E2F1-3B09-D312-52059230C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2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DB6858F-3985-A4A1-CBFE-2E2403A27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25" name="Group 8">
            <a:extLst>
              <a:ext uri="{FF2B5EF4-FFF2-40B4-BE49-F238E27FC236}">
                <a16:creationId xmlns:a16="http://schemas.microsoft.com/office/drawing/2014/main" id="{293BC0B8-42A2-BE8A-1E00-97844F4F1BFF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07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CFB1DE5-F79F-FE20-BE71-CB80F6C52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090A38D-BD2F-BDCF-A923-CF4BFE1DA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26" name="Group 11">
            <a:extLst>
              <a:ext uri="{FF2B5EF4-FFF2-40B4-BE49-F238E27FC236}">
                <a16:creationId xmlns:a16="http://schemas.microsoft.com/office/drawing/2014/main" id="{5009ECCA-7004-B8C3-0D97-9AE8B061DA18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0727" name="Picture 12">
              <a:extLst>
                <a:ext uri="{FF2B5EF4-FFF2-40B4-BE49-F238E27FC236}">
                  <a16:creationId xmlns:a16="http://schemas.microsoft.com/office/drawing/2014/main" id="{9BD36289-737C-A666-82C8-072FD1B5D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8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AC22CDDF-8311-DEBB-477F-138A84817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115410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돌아서도 그는 변치 않네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넘어져도 그 사랑 영원하네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816276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0" y="4965701"/>
            <a:ext cx="117474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사랑은 오래 참고 자신을 내어 주네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4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서로 사랑할 때 세상은 주 보네 사랑은 절대 지지 않네</a:t>
            </a:r>
            <a:endParaRPr lang="en-US" altLang="ko-KR" sz="44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408273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115410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돌아서도 그는 변치 않네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넘어져도 그 사랑 영원하네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331541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D99AE-3D5F-B425-3B3C-929F758D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27903"/>
          <a:stretch/>
        </p:blipFill>
        <p:spPr>
          <a:xfrm>
            <a:off x="-919011" y="3545539"/>
            <a:ext cx="13505585" cy="3902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763111D-D27B-0476-42B0-62672B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9"/>
          <a:stretch/>
        </p:blipFill>
        <p:spPr>
          <a:xfrm>
            <a:off x="5790439" y="4771393"/>
            <a:ext cx="6796135" cy="20506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FD55-FF75-FFBF-DA09-1218969BA726}"/>
              </a:ext>
            </a:extLst>
          </p:cNvPr>
          <p:cNvSpPr txBox="1"/>
          <p:nvPr/>
        </p:nvSpPr>
        <p:spPr>
          <a:xfrm>
            <a:off x="133165" y="4965701"/>
            <a:ext cx="11747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돌아서도 그는 변치 않네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여호와께 돌아가자 우린 넘어져도 그 사랑 영원하네</a:t>
            </a:r>
            <a:endParaRPr lang="en-US" altLang="ko-KR" sz="4800" b="1" dirty="0">
              <a:solidFill>
                <a:schemeClr val="accent2">
                  <a:lumMod val="50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974060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4B9822-7FFC-1DE9-0FDD-60243F03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D213DD-6C09-681A-0C80-508CFBE92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816977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49A606-F9F2-8D57-085C-A85C80354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9802473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7C738FC-8317-776F-9CE2-865D9618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071690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32DA98-2036-976D-5AE6-300495DA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8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19814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EBFC8B-910C-DCE3-0993-8F532695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36124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D9995A-C1A7-7BA3-C402-9DCBBC5E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17EBDE-9423-FDE5-D710-2CEBBDB3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9" y="359823"/>
            <a:ext cx="10763626" cy="80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4DD43EB3-85ED-5A14-72B5-132444252B6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C28BD3E-3EA2-B616-0E33-B11F35B8D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5A46C6F-CD23-6D03-4A21-EAE6B46073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C4C953EC-AC89-437C-11AE-526BEABEC52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DAB2BB9B-DB2D-2705-980E-253E145DC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D1B9B3E2-0065-60EF-5C92-9BF062DE7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9288884F-3F3C-5E88-381D-CF8FA03CCF5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6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555BAA8A-DF89-3C0D-0792-8814CD307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B705B09-612E-93B5-68C1-1444BBEB7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62" name="Group 14">
            <a:extLst>
              <a:ext uri="{FF2B5EF4-FFF2-40B4-BE49-F238E27FC236}">
                <a16:creationId xmlns:a16="http://schemas.microsoft.com/office/drawing/2014/main" id="{535D27A4-5585-374C-8D8A-CD17DC4E24A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63" name="Picture 15">
              <a:extLst>
                <a:ext uri="{FF2B5EF4-FFF2-40B4-BE49-F238E27FC236}">
                  <a16:creationId xmlns:a16="http://schemas.microsoft.com/office/drawing/2014/main" id="{C95D6F25-F00C-4167-DED5-67435256D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0D0176-C672-7D57-CCFB-6EBB75AB3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그림 1">
            <a:extLst>
              <a:ext uri="{FF2B5EF4-FFF2-40B4-BE49-F238E27FC236}">
                <a16:creationId xmlns:a16="http://schemas.microsoft.com/office/drawing/2014/main" id="{31606B68-F82E-6C84-C712-2668955C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849BFD22-FB38-ACEF-88CF-D43A9F40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" y="-491066"/>
            <a:ext cx="10922000" cy="819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8" name="Group 5">
            <a:extLst>
              <a:ext uri="{FF2B5EF4-FFF2-40B4-BE49-F238E27FC236}">
                <a16:creationId xmlns:a16="http://schemas.microsoft.com/office/drawing/2014/main" id="{F77F655B-0030-F3EC-C763-69CFF31E444A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1755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08EA0F1-76CE-CE03-43A8-C4BE82B14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6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CC6F362-5015-0959-EFF4-46995AE7D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1749" name="Group 8">
            <a:extLst>
              <a:ext uri="{FF2B5EF4-FFF2-40B4-BE49-F238E27FC236}">
                <a16:creationId xmlns:a16="http://schemas.microsoft.com/office/drawing/2014/main" id="{6136AAA0-2B83-BEBF-1A93-0C092EFA5DD4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17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7795C12-29B5-E0E2-5865-1127F2D38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7749745-6CEA-8E7E-54DB-15A17E171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1750" name="Group 11">
            <a:extLst>
              <a:ext uri="{FF2B5EF4-FFF2-40B4-BE49-F238E27FC236}">
                <a16:creationId xmlns:a16="http://schemas.microsoft.com/office/drawing/2014/main" id="{C29FC501-7DC7-1CE9-3F06-3440BACEEE02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1751" name="Picture 12">
              <a:extLst>
                <a:ext uri="{FF2B5EF4-FFF2-40B4-BE49-F238E27FC236}">
                  <a16:creationId xmlns:a16="http://schemas.microsoft.com/office/drawing/2014/main" id="{CFDDAC43-43DB-27A5-5C67-4E9C72748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3079BDB-0408-34B2-993D-007BAC947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88C52F2-8D68-F657-31EC-E3286E88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61A0689-5EBA-8FEF-7197-84CB92C77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115887"/>
            <a:ext cx="11285841" cy="84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7E1C31FE-3DE3-C315-A23F-4D2B0A93CB3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EBC3415-160B-2659-C720-72EC213F3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4084DAF-AA95-7921-1697-280685109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E48F71C9-CFC8-C47C-1436-1A825C619AD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BF894AEE-9B65-2774-DF18-3EF647E5D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59A8C81D-7F5D-8EE1-53D5-534EB310D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397001CD-1162-2434-D0BC-F300E142582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3438E046-7E3D-600A-D48A-546958D4A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6F168E8-33B6-7283-908A-305A48A68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6" name="Group 14">
            <a:extLst>
              <a:ext uri="{FF2B5EF4-FFF2-40B4-BE49-F238E27FC236}">
                <a16:creationId xmlns:a16="http://schemas.microsoft.com/office/drawing/2014/main" id="{E8E8E920-924D-77D1-C1B1-709AC2B087A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id="{12B1F5A5-288C-F8FB-9C68-E910357E2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AD97088-4D50-AE60-619A-57817E5DA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3BC4A4-1834-9EB7-995F-420EDBAE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3B19B85-07F4-B89E-1222-3207DA466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9" y="0"/>
            <a:ext cx="11570563" cy="86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8D6856C4-8BF5-E101-4094-966CE5C8068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EF03A6A-052E-C13C-A2A2-92A55E231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0AFCC322-A283-2CB6-A841-C13E80823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79B38935-CFB0-6F30-555B-0A4BE516019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94D67CC-7C2F-0E5B-B67C-710AF9077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DDF7FB62-9352-36A1-7BF1-F97D0C2A5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21B4B74B-AF4A-4C20-5444-75843DCE791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3ABBD1FF-ADE1-FA1F-46A3-962B5C99F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825D4C1-0EA3-CB8F-C37B-32417D2DD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4AD9AA93-9E66-0F26-21B5-8A5E99CCF61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FC208844-2898-2EBB-1F03-88CC5A00D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1C30799-0A72-FCEA-7C95-49B6BDFA3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201E4BB-7E5A-8330-2969-59DE634F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406F4FD-0760-CBF6-01A2-2CD10C66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-263359"/>
            <a:ext cx="11850687" cy="88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BBA191FA-A57B-2F75-3AC8-CD226AEA0D6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DA48553-7C2D-34FA-C064-92EA6C65F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2B1656D-C639-BE0F-DBBF-B1739D76E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5CE48259-731A-76D9-EE5C-99C863BEBBA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70941EB-D7FD-5B8E-8765-4A4197F6E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97D180E6-3E22-E02A-569C-10544128E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93AAD4DE-3A12-4731-3ACD-B257D726A14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0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28BD65E1-7A28-911F-BCD5-9F0BFD918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21A939A-BA7B-8051-C141-5A4D40F2A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90FDC8AB-6534-5B80-25A7-0747D588CEB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207" name="Picture 15">
              <a:extLst>
                <a:ext uri="{FF2B5EF4-FFF2-40B4-BE49-F238E27FC236}">
                  <a16:creationId xmlns:a16="http://schemas.microsoft.com/office/drawing/2014/main" id="{EB221730-8D20-176A-2240-16C05A2AF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107E06A-3C8D-278F-C262-A68144079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8021CE7-10B1-B6CB-4D4A-C19B1028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3F14DC-EB08-AFF4-7025-FB223DDA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817996-076D-C773-20DF-65BEEA09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0D3CCDA-B4AA-D60D-DE9D-CEA5E88E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-368296"/>
            <a:ext cx="11742028" cy="880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677BB2EC-A3D9-BEF5-A7BD-E6A76248050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785946CD-BB9C-E11A-09CD-CE6F855FC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007488A-D62B-569D-A10D-32399E3DB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D930D062-58EA-9F42-B66E-38F5EE85A96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56B78E3C-DA15-191A-5990-E4292F161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E8F5D94D-A448-D61B-F949-46A2C0909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E1CC0D21-039C-6A90-209A-7C32983F5EC0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922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EA96408A-ACA4-995E-BDFF-29A1FAF5E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163DC42-5320-0267-7433-998BBF4FC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30" name="Group 14">
            <a:extLst>
              <a:ext uri="{FF2B5EF4-FFF2-40B4-BE49-F238E27FC236}">
                <a16:creationId xmlns:a16="http://schemas.microsoft.com/office/drawing/2014/main" id="{EFF31287-656C-E243-C3DA-5F32884C8720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9231" name="Picture 15">
              <a:extLst>
                <a:ext uri="{FF2B5EF4-FFF2-40B4-BE49-F238E27FC236}">
                  <a16:creationId xmlns:a16="http://schemas.microsoft.com/office/drawing/2014/main" id="{227B392C-9503-9B6A-A41C-D7024202D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D9BC41-4873-5246-B5ED-F4BEEDA35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F42790-CD62-EF4F-2CA2-AAB4889D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D74C7A8-A925-4891-AA2E-F0269622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-700041"/>
            <a:ext cx="12125171" cy="90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5" name="Group 5">
            <a:extLst>
              <a:ext uri="{FF2B5EF4-FFF2-40B4-BE49-F238E27FC236}">
                <a16:creationId xmlns:a16="http://schemas.microsoft.com/office/drawing/2014/main" id="{82379206-B8A2-694E-52EA-AA49C979C00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024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D3A5684-46D9-4B1E-8188-30F324D89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FAD8F495-D0A1-0FBE-7F0C-DE028036E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0248" name="Group 8">
            <a:extLst>
              <a:ext uri="{FF2B5EF4-FFF2-40B4-BE49-F238E27FC236}">
                <a16:creationId xmlns:a16="http://schemas.microsoft.com/office/drawing/2014/main" id="{F26E340F-A461-E0E5-D943-08891D1DE56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024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8170A8A-6B9B-F647-C694-C7A434FE7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48E570AA-CB50-3F12-7A32-B19664B1A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51" name="Group 11">
            <a:extLst>
              <a:ext uri="{FF2B5EF4-FFF2-40B4-BE49-F238E27FC236}">
                <a16:creationId xmlns:a16="http://schemas.microsoft.com/office/drawing/2014/main" id="{28FDD944-DECA-11CA-7407-DBD9DCCFD82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25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4937B1D9-3234-C5CE-B67A-424A8A7EB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D0BDA7F-2E99-EABC-E8D7-3A220387E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54" name="Group 14">
            <a:extLst>
              <a:ext uri="{FF2B5EF4-FFF2-40B4-BE49-F238E27FC236}">
                <a16:creationId xmlns:a16="http://schemas.microsoft.com/office/drawing/2014/main" id="{C0860EE4-5DAD-C45B-3B30-95CE8A349A6F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0255" name="Picture 15">
              <a:extLst>
                <a:ext uri="{FF2B5EF4-FFF2-40B4-BE49-F238E27FC236}">
                  <a16:creationId xmlns:a16="http://schemas.microsoft.com/office/drawing/2014/main" id="{AF809235-E0DC-8F00-B8DC-52BDBC489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82ED96B-70E9-3363-D0F2-D64C01BE4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C0F625C-0A3D-69EF-6DC2-CB4500E77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A302384-E021-316F-4F20-4BE028C8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-468170"/>
            <a:ext cx="11993562" cy="89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CF0BA0E7-0878-F8EC-E3C1-68E75ECB503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7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F5140F15-8462-CD61-8B48-0861D7812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768407B-26C4-9746-043C-80D33208CB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4B5DE0EC-162E-05ED-87DE-03CF9B04FD7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AC6FC08-BBEB-6B3B-577C-D8C9F34AD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2404599F-D8F9-F5BC-FFF4-5144813A9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29DF4D59-E4E1-64BA-786B-8EDB50701EA3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127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6EEFCDEF-44D2-5BEE-D9D3-092894775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6EF3012-7D1B-7CEE-356B-35E8F6779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8" name="Group 14">
            <a:extLst>
              <a:ext uri="{FF2B5EF4-FFF2-40B4-BE49-F238E27FC236}">
                <a16:creationId xmlns:a16="http://schemas.microsoft.com/office/drawing/2014/main" id="{BD1EAF5B-08B6-12D7-F280-827ACF2125F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1279" name="Picture 15">
              <a:extLst>
                <a:ext uri="{FF2B5EF4-FFF2-40B4-BE49-F238E27FC236}">
                  <a16:creationId xmlns:a16="http://schemas.microsoft.com/office/drawing/2014/main" id="{09BEA2BE-310C-F813-EDDC-F505BA0E1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A2A5341-DA53-605C-4466-7EFF34582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4D9737-0573-D7BA-1758-A42A69320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F52CE1FA-787A-509C-1252-FEFD328D4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3" y="-645724"/>
            <a:ext cx="11993562" cy="89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3" name="Group 5">
            <a:extLst>
              <a:ext uri="{FF2B5EF4-FFF2-40B4-BE49-F238E27FC236}">
                <a16:creationId xmlns:a16="http://schemas.microsoft.com/office/drawing/2014/main" id="{D2BCEE74-5F03-38EC-224F-06D7C7F8F6A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741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A9A8E86-423E-F516-B011-E96195592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D340EE4-6ABA-C1F9-5FAA-00F58F42E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7416" name="Group 8">
            <a:extLst>
              <a:ext uri="{FF2B5EF4-FFF2-40B4-BE49-F238E27FC236}">
                <a16:creationId xmlns:a16="http://schemas.microsoft.com/office/drawing/2014/main" id="{8EB65915-21AD-FFD6-A645-E1EE3411D7C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741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0E680EF-6538-CBDF-6909-2E253409E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9D71B364-BE2C-9605-C975-8DC7AB0FF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1E4C276D-2482-DC2A-DAA9-2A2ECC848CC8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742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80786335-529D-6E3E-2623-CCF63C969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B8692355-D4C9-BC4E-9325-4FDFEBE64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7422" name="Group 14">
            <a:extLst>
              <a:ext uri="{FF2B5EF4-FFF2-40B4-BE49-F238E27FC236}">
                <a16:creationId xmlns:a16="http://schemas.microsoft.com/office/drawing/2014/main" id="{B3A1858E-768E-8D98-FF85-371FAC0FD05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7423" name="Picture 15">
              <a:extLst>
                <a:ext uri="{FF2B5EF4-FFF2-40B4-BE49-F238E27FC236}">
                  <a16:creationId xmlns:a16="http://schemas.microsoft.com/office/drawing/2014/main" id="{AAC9B89B-4749-85E5-6792-0C2900B55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A80872-85D3-9485-C6C3-5454586D2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680762-B362-92EA-65A8-C7012FA1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470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그림 1">
            <a:extLst>
              <a:ext uri="{FF2B5EF4-FFF2-40B4-BE49-F238E27FC236}">
                <a16:creationId xmlns:a16="http://schemas.microsoft.com/office/drawing/2014/main" id="{57859BE0-6FC5-C15A-01D0-C1C7D26D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>
            <a:extLst>
              <a:ext uri="{FF2B5EF4-FFF2-40B4-BE49-F238E27FC236}">
                <a16:creationId xmlns:a16="http://schemas.microsoft.com/office/drawing/2014/main" id="{C0DD425F-E77E-502E-BD0F-CB29352A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8" y="-620184"/>
            <a:ext cx="11044767" cy="82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2" name="Group 5">
            <a:extLst>
              <a:ext uri="{FF2B5EF4-FFF2-40B4-BE49-F238E27FC236}">
                <a16:creationId xmlns:a16="http://schemas.microsoft.com/office/drawing/2014/main" id="{E661AF03-3228-8FBB-C854-0CCE7CF19E2C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2779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C0D8D5A-CEFB-56A0-CA2A-1C56DD0B2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0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C583A7D-1037-F317-0877-5DE50C4E5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2773" name="Group 8">
            <a:extLst>
              <a:ext uri="{FF2B5EF4-FFF2-40B4-BE49-F238E27FC236}">
                <a16:creationId xmlns:a16="http://schemas.microsoft.com/office/drawing/2014/main" id="{B95769AA-787B-86F3-BBD3-96DAEA80DDA7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27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05530DC-C34D-97F6-DFF5-08EAD4212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10313186-E407-13A2-84FF-622E7D7D6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2774" name="Group 11">
            <a:extLst>
              <a:ext uri="{FF2B5EF4-FFF2-40B4-BE49-F238E27FC236}">
                <a16:creationId xmlns:a16="http://schemas.microsoft.com/office/drawing/2014/main" id="{E359DC83-1D64-041D-1A28-BDDFE1FAD441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2775" name="Picture 12">
              <a:extLst>
                <a:ext uri="{FF2B5EF4-FFF2-40B4-BE49-F238E27FC236}">
                  <a16:creationId xmlns:a16="http://schemas.microsoft.com/office/drawing/2014/main" id="{B99700E1-80BB-2BC9-01A2-4B23488EB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4CBF36AE-93F8-6A1F-2BA5-8B7138898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B5D03C-0172-F8CE-F350-E1039FAC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17510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680762-B362-92EA-65A8-C7012FA1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8326047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B5D03C-0172-F8CE-F350-E1039FAC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629576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680762-B362-92EA-65A8-C7012FA1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C301D22-1A76-69AB-7CA0-E74FE821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87324"/>
            <a:ext cx="11131408" cy="83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C91813A0-B778-2FDD-5EE8-4717E55407E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7BA01C-9D81-F422-D87C-8BDCF8DC8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700C5-F6EF-5E29-3853-95F7574BA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A2A87ED7-C120-FD98-65E9-E6D6E1D35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AD1435E-8C45-493D-1AB5-029AF0AAC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159E3-5871-1FFC-8D60-84676682D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6E01DBE9-D5A1-7315-88DC-FADB5B7A430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3FEBC37-01EA-9F0F-161C-EF2EF769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3797A048-ECE1-F867-9AF8-0A302D62C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1ED779C4-4939-A154-9A11-3ED1D640B02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7162DF84-CCF8-382A-3246-CB833972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A0F820-6F48-E781-2C3C-3764FF01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122969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B5D03C-0172-F8CE-F350-E1039FAC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60062" cy="7612293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0CC083-C711-8E78-6C19-555056B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-238946"/>
            <a:ext cx="11581398" cy="8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D6A16-E490-CE8C-9ABE-0141C90DF68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60755-5224-A67B-1A96-C5B1729C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3973E9-9050-55BA-F768-54398E01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44601DF6-FFBB-22FC-13DC-200285E022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A2D0E2D-C8DE-EA67-32FD-08F24710A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7C97DCBD-25BA-B8B2-FB10-17A9AEA98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A7415B66-16CF-292E-2F06-F4C598F394C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E2A7581-D2D3-2B97-01EA-C5D27D901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F3843E1-31D0-FB32-2E29-EAF10CC8E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E530F161-330B-40D5-223E-EB7AA8C96E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5C2F2A8D-A888-7508-478D-918889380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A9CA389-E6AA-A494-2DE3-5CE29F2CD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029447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404E46-87E5-8EBF-C42B-E5B4ECB6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0"/>
            <a:ext cx="12192000" cy="9444131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0B01AED2-4007-17C7-5D7F-28CD8CEE02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1" y="381740"/>
            <a:ext cx="10620652" cy="612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6421AA-491E-38AB-B610-6950C3506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13D2A9-ECA2-E9EC-F402-DDAF0DAB8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413812818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94F75D-948D-6BB5-A9C5-2FE13B4B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347BE81-79C2-6E70-80E6-1F6BCC82F8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" y="532660"/>
            <a:ext cx="10860349" cy="6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FD6A59D-D38B-D30E-DF0D-CAB88BE2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3C6AD9-F8A4-B5C1-6A3F-14A9A9CA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1874419098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404E46-87E5-8EBF-C42B-E5B4ECB6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0B01AED2-4007-17C7-5D7F-28CD8CEE02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1" y="381740"/>
            <a:ext cx="10620652" cy="612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6421AA-491E-38AB-B610-6950C3506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13D2A9-ECA2-E9EC-F402-DDAF0DAB8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160436418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94F75D-948D-6BB5-A9C5-2FE13B4B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347BE81-79C2-6E70-80E6-1F6BCC82F8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" y="532660"/>
            <a:ext cx="10860349" cy="6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FD6A59D-D38B-D30E-DF0D-CAB88BE2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3C6AD9-F8A4-B5C1-6A3F-14A9A9CA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633758454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B44E9D-6781-03B3-7E11-4486D3A9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4CA3C6D-3A11-7DD0-6689-053198F6BB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8" y="603682"/>
            <a:ext cx="10647285" cy="58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3888B5-89B0-2AEA-C71A-2BD495F0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AB0894-BE19-FD26-5256-72A0B7C6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3625831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그림 1">
            <a:extLst>
              <a:ext uri="{FF2B5EF4-FFF2-40B4-BE49-F238E27FC236}">
                <a16:creationId xmlns:a16="http://schemas.microsoft.com/office/drawing/2014/main" id="{038A7839-0EFC-55DB-59EB-FAE46643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>
            <a:extLst>
              <a:ext uri="{FF2B5EF4-FFF2-40B4-BE49-F238E27FC236}">
                <a16:creationId xmlns:a16="http://schemas.microsoft.com/office/drawing/2014/main" id="{6EF76386-C2B4-7FB3-A522-24E5707E4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-723900"/>
            <a:ext cx="1107440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5">
            <a:extLst>
              <a:ext uri="{FF2B5EF4-FFF2-40B4-BE49-F238E27FC236}">
                <a16:creationId xmlns:a16="http://schemas.microsoft.com/office/drawing/2014/main" id="{54CF2575-42AF-5F50-FE25-F7DC066D1617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3803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2958E6B-FBEE-CB51-512B-D0AD63475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4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F5745BA-DE6C-95E4-0CCA-6040A76ED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3797" name="Group 8">
            <a:extLst>
              <a:ext uri="{FF2B5EF4-FFF2-40B4-BE49-F238E27FC236}">
                <a16:creationId xmlns:a16="http://schemas.microsoft.com/office/drawing/2014/main" id="{F3383D0B-C992-27E0-EF00-2C85BF6D9965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38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0770000F-4A9F-EA80-0388-2E802733A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3045B828-96C8-0C31-4BF9-C3DDD70DA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3798" name="Group 11">
            <a:extLst>
              <a:ext uri="{FF2B5EF4-FFF2-40B4-BE49-F238E27FC236}">
                <a16:creationId xmlns:a16="http://schemas.microsoft.com/office/drawing/2014/main" id="{BFC21F14-B191-9022-B730-A12A5135AE01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3799" name="Picture 12">
              <a:extLst>
                <a:ext uri="{FF2B5EF4-FFF2-40B4-BE49-F238E27FC236}">
                  <a16:creationId xmlns:a16="http://schemas.microsoft.com/office/drawing/2014/main" id="{DC8E691E-C95C-6417-43AD-31D7ABE8B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0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8C75DF8-9F8D-4C9A-F1B9-58A404564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D02E2-CE31-46C6-1035-700D36DA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86A616-2BE6-8DB1-BC3F-A1A7B57F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3" y="328474"/>
            <a:ext cx="10469733" cy="61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6F36C4-3A74-0DA3-9C58-F295F981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0495C-78A5-A70D-EBED-2631EF3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606154914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B404E46-87E5-8EBF-C42B-E5B4ECB6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0B01AED2-4007-17C7-5D7F-28CD8CEE02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1" y="381740"/>
            <a:ext cx="10620652" cy="612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6421AA-491E-38AB-B610-6950C3506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13D2A9-ECA2-E9EC-F402-DDAF0DAB8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630429356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94F75D-948D-6BB5-A9C5-2FE13B4B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347BE81-79C2-6E70-80E6-1F6BCC82F8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" y="532660"/>
            <a:ext cx="10860349" cy="60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FD6A59D-D38B-D30E-DF0D-CAB88BE2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주의 이름 높이며 주를 찬양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3C6AD9-F8A4-B5C1-6A3F-14A9A9CA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3.</a:t>
            </a:r>
            <a:r>
              <a:rPr lang="ko-KR" altLang="en-US" sz="1100"/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3311567082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B44E9D-6781-03B3-7E11-4486D3A9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4CA3C6D-3A11-7DD0-6689-053198F6BB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8" y="603682"/>
            <a:ext cx="10647285" cy="58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3888B5-89B0-2AEA-C71A-2BD495F0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AB0894-BE19-FD26-5256-72A0B7C6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188248563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D02E2-CE31-46C6-1035-700D36DA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86A616-2BE6-8DB1-BC3F-A1A7B57F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3" y="328474"/>
            <a:ext cx="10469733" cy="61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6F36C4-3A74-0DA3-9C58-F295F981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0495C-78A5-A70D-EBED-2631EF3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4035044598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B44E9D-6781-03B3-7E11-4486D3A9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4CA3C6D-3A11-7DD0-6689-053198F6BB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8" y="603682"/>
            <a:ext cx="10647285" cy="58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3888B5-89B0-2AEA-C71A-2BD495F0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AB0894-BE19-FD26-5256-72A0B7C6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242818716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D02E2-CE31-46C6-1035-700D36DA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86A616-2BE6-8DB1-BC3F-A1A7B57F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3" y="328474"/>
            <a:ext cx="10469733" cy="61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6F36C4-3A74-0DA3-9C58-F295F981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0495C-78A5-A70D-EBED-2631EF3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06227590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B44E9D-6781-03B3-7E11-4486D3A9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84CA3C6D-3A11-7DD0-6689-053198F6BB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8" y="603682"/>
            <a:ext cx="10647285" cy="58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3888B5-89B0-2AEA-C71A-2BD495F0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AB0894-BE19-FD26-5256-72A0B7C6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914426864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3D02E2-CE31-46C6-1035-700D36DA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286A616-2BE6-8DB1-BC3F-A1A7B57F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3" y="328474"/>
            <a:ext cx="10469733" cy="61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6F36C4-3A74-0DA3-9C58-F295F981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주의 이름 높이며 주를 찬양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0495C-78A5-A70D-EBED-2631EF3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3.</a:t>
            </a:r>
            <a:r>
              <a:rPr lang="ko-KR" altLang="en-US" sz="1100">
                <a:solidFill>
                  <a:srgbClr val="FF0000"/>
                </a:solidFill>
              </a:rPr>
              <a:t>하늘 영광 버리고 이 땅 위에</a:t>
            </a:r>
          </a:p>
        </p:txBody>
      </p:sp>
    </p:spTree>
    <p:extLst>
      <p:ext uri="{BB962C8B-B14F-4D97-AF65-F5344CB8AC3E}">
        <p14:creationId xmlns:p14="http://schemas.microsoft.com/office/powerpoint/2010/main" val="2170284553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34E239-AEEC-567C-4696-322DBD875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2050" name="Picture 2" descr="그림1 copy">
            <a:extLst>
              <a:ext uri="{FF2B5EF4-FFF2-40B4-BE49-F238E27FC236}">
                <a16:creationId xmlns:a16="http://schemas.microsoft.com/office/drawing/2014/main" id="{D8504F90-5AE4-438F-F412-FC18631D8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1113"/>
          <a:stretch>
            <a:fillRect/>
          </a:stretch>
        </p:blipFill>
        <p:spPr bwMode="auto">
          <a:xfrm>
            <a:off x="1" y="1013884"/>
            <a:ext cx="12189884" cy="8125883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  <p:pic>
        <p:nvPicPr>
          <p:cNvPr id="3075" name="Picture 3" descr="그림1 copy">
            <a:extLst>
              <a:ext uri="{FF2B5EF4-FFF2-40B4-BE49-F238E27FC236}">
                <a16:creationId xmlns:a16="http://schemas.microsoft.com/office/drawing/2014/main" id="{C3FB64E9-B212-8E30-5BFF-7B813EC0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27" b="88026"/>
          <a:stretch>
            <a:fillRect/>
          </a:stretch>
        </p:blipFill>
        <p:spPr bwMode="auto">
          <a:xfrm>
            <a:off x="0" y="-2117"/>
            <a:ext cx="5080000" cy="109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3E96AC-26DA-6FD2-6BB7-EA766D672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1" name="그림 1">
            <a:extLst>
              <a:ext uri="{FF2B5EF4-FFF2-40B4-BE49-F238E27FC236}">
                <a16:creationId xmlns:a16="http://schemas.microsoft.com/office/drawing/2014/main" id="{B2CB2DDE-A9CE-E347-0089-5536129CB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-410633"/>
            <a:ext cx="10807700" cy="810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1">
            <a:extLst>
              <a:ext uri="{FF2B5EF4-FFF2-40B4-BE49-F238E27FC236}">
                <a16:creationId xmlns:a16="http://schemas.microsoft.com/office/drawing/2014/main" id="{9D66EC42-97F3-D7ED-42AB-478EC9701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>
            <a:extLst>
              <a:ext uri="{FF2B5EF4-FFF2-40B4-BE49-F238E27FC236}">
                <a16:creationId xmlns:a16="http://schemas.microsoft.com/office/drawing/2014/main" id="{2A45F3B5-9EF7-C244-3283-32B2AB7D9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-618067"/>
            <a:ext cx="11201400" cy="839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0" name="Group 5">
            <a:extLst>
              <a:ext uri="{FF2B5EF4-FFF2-40B4-BE49-F238E27FC236}">
                <a16:creationId xmlns:a16="http://schemas.microsoft.com/office/drawing/2014/main" id="{EF5F58FB-DA73-A25C-299C-484A6E5D483A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482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3AEF766-1E7F-810E-58F6-3DB4C8B3B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8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3D0D79D-2926-1D78-13EB-CE47DB0FD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4821" name="Group 8">
            <a:extLst>
              <a:ext uri="{FF2B5EF4-FFF2-40B4-BE49-F238E27FC236}">
                <a16:creationId xmlns:a16="http://schemas.microsoft.com/office/drawing/2014/main" id="{9C2EDC9A-0D37-3C28-CB7F-CF4BDAE59F45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48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388482A-2259-227D-65E9-A56B3AFA8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1A73C010-93B9-8036-87D6-3D8879AF9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4822" name="Group 11">
            <a:extLst>
              <a:ext uri="{FF2B5EF4-FFF2-40B4-BE49-F238E27FC236}">
                <a16:creationId xmlns:a16="http://schemas.microsoft.com/office/drawing/2014/main" id="{DCF70956-FC38-0B29-0A68-9D0BD3318469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4823" name="Picture 12">
              <a:extLst>
                <a:ext uri="{FF2B5EF4-FFF2-40B4-BE49-F238E27FC236}">
                  <a16:creationId xmlns:a16="http://schemas.microsoft.com/office/drawing/2014/main" id="{6A91F90C-3DBD-1ABB-C71C-AD822403F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3C2175E3-9EEC-5F49-903D-76A1186CE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78DFEB-751F-D61A-77F4-493DDDA2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3074" name="Picture 2" descr="D:\My Pictures\거룩하신하나님주께\거룩하신하나님주께2 사본.png">
            <a:extLst>
              <a:ext uri="{FF2B5EF4-FFF2-40B4-BE49-F238E27FC236}">
                <a16:creationId xmlns:a16="http://schemas.microsoft.com/office/drawing/2014/main" id="{421F30FF-C135-8294-BCD8-80F66A70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BBEF4C-EF87-0447-84CE-1E85CBA0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588C6D4-C4D4-8509-49B7-D8905D9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BBEF4C-EF87-0447-84CE-1E85CBA0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588C6D4-C4D4-8509-49B7-D8905D9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49835215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BBEF4C-EF87-0447-84CE-1E85CBA0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588C6D4-C4D4-8509-49B7-D8905D9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08701378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BBEF4C-EF87-0447-84CE-1E85CBA0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3"/>
            <a:ext cx="12192000" cy="9444131"/>
          </a:xfrm>
          <a:prstGeom prst="rect">
            <a:avLst/>
          </a:prstGeom>
        </p:spPr>
      </p:pic>
      <p:pic>
        <p:nvPicPr>
          <p:cNvPr id="4098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588C6D4-C4D4-8509-49B7-D8905D96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9" y="-816746"/>
            <a:ext cx="12192000" cy="9144000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  <p:pic>
        <p:nvPicPr>
          <p:cNvPr id="3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C1622EAD-72FB-62CA-4106-21822083D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1541" t="55636"/>
          <a:stretch/>
        </p:blipFill>
        <p:spPr bwMode="auto">
          <a:xfrm>
            <a:off x="5477698" y="5605501"/>
            <a:ext cx="2250490" cy="4056639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  <p:pic>
        <p:nvPicPr>
          <p:cNvPr id="4" name="Picture 2" descr="D:\My Pictures\거룩하신하나님주께\거룩하신하나님주께3 사본.png">
            <a:extLst>
              <a:ext uri="{FF2B5EF4-FFF2-40B4-BE49-F238E27FC236}">
                <a16:creationId xmlns:a16="http://schemas.microsoft.com/office/drawing/2014/main" id="{7EEDD9A9-7BF6-9EE5-E843-A0DE128A3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1541" t="55636"/>
          <a:stretch/>
        </p:blipFill>
        <p:spPr bwMode="auto">
          <a:xfrm>
            <a:off x="8391054" y="5605501"/>
            <a:ext cx="2250490" cy="4056639"/>
          </a:xfrm>
          <a:prstGeom prst="rect">
            <a:avLst/>
          </a:prstGeom>
          <a:noFill/>
          <a:ln>
            <a:noFill/>
          </a:ln>
          <a:effectLst>
            <a:outerShdw blurRad="38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40095660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30783E-CC12-C1EF-C639-A2BCE12A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335016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6" y="4058397"/>
            <a:ext cx="12056011" cy="246952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>
              <a:lnSpc>
                <a:spcPct val="150000"/>
              </a:lnSpc>
            </a:pPr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en-US" altLang="ko-KR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2024.07.07 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주일예배 </a:t>
            </a:r>
            <a:r>
              <a:rPr lang="ko-KR" altLang="en-US" sz="4000" b="1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특송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</a:p>
          <a:p>
            <a:pPr algn="ctr" fontAlgn="base">
              <a:lnSpc>
                <a:spcPct val="150000"/>
              </a:lnSpc>
            </a:pP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&lt;</a:t>
            </a:r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믿음산지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&gt;                      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       </a:t>
            </a:r>
            <a:r>
              <a:rPr lang="en-US" altLang="ko-KR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-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없이는</a:t>
            </a:r>
            <a:r>
              <a:rPr lang="en-US" altLang="ko-KR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-</a:t>
            </a:r>
            <a:endParaRPr lang="ko-KR" altLang="en-US" sz="20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4169200930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8" y="4555547"/>
            <a:ext cx="12056011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</a:t>
            </a:r>
            <a:r>
              <a:rPr lang="en-US" altLang="ko-KR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,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제 마음이 너무 둔해서 </a:t>
            </a:r>
            <a:endParaRPr lang="en-US" altLang="ko-KR" sz="54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주님을 볼 수 없습니다</a:t>
            </a:r>
            <a:endParaRPr lang="ko-KR" altLang="en-US" sz="20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642333340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8" y="4555547"/>
            <a:ext cx="12056011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이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땅에 속하여 이 땅만 보다가</a:t>
            </a:r>
            <a:r>
              <a:rPr lang="en-US" altLang="ko-KR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</a:p>
          <a:p>
            <a:pPr algn="ctr" fontAlgn="base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</a:t>
            </a:r>
            <a:r>
              <a:rPr lang="en-US" altLang="ko-KR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손을 놓쳤습니다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9974402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467599"/>
            <a:ext cx="12056011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나는 나그네로 왔는데 왜</a:t>
            </a: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주저 앉게 되었나 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나는 청지기인데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언제부터 내 삶에 주인이 되어버렸나</a:t>
            </a:r>
            <a:endParaRPr lang="en-US" altLang="ko-KR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4163502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1">
            <a:extLst>
              <a:ext uri="{FF2B5EF4-FFF2-40B4-BE49-F238E27FC236}">
                <a16:creationId xmlns:a16="http://schemas.microsoft.com/office/drawing/2014/main" id="{C7B9AFFC-645B-8758-BACB-A99D4B163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3CDD9257-9D36-3DB6-95C4-5A1DE14D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-618067"/>
            <a:ext cx="11044767" cy="828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3">
            <a:extLst>
              <a:ext uri="{FF2B5EF4-FFF2-40B4-BE49-F238E27FC236}">
                <a16:creationId xmlns:a16="http://schemas.microsoft.com/office/drawing/2014/main" id="{1AC7927A-FFF6-36B8-09B2-19773E0EE493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5851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D0A92CE9-40DB-51C2-D754-7BBB6AA67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8B9E4B80-BC1F-954D-ACBC-7297AAC53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5845" name="Group 6">
            <a:extLst>
              <a:ext uri="{FF2B5EF4-FFF2-40B4-BE49-F238E27FC236}">
                <a16:creationId xmlns:a16="http://schemas.microsoft.com/office/drawing/2014/main" id="{BB223897-B850-82FA-A734-460242C124DF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584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F1BA688-7EF4-DDCC-D8D7-71803DF08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3E5989A-3A27-328E-E38D-FC39307CD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5846" name="Group 9">
            <a:extLst>
              <a:ext uri="{FF2B5EF4-FFF2-40B4-BE49-F238E27FC236}">
                <a16:creationId xmlns:a16="http://schemas.microsoft.com/office/drawing/2014/main" id="{99DC1D1E-63A8-CEAA-3AB4-E9DE19AAAAB0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5847" name="Picture 10">
              <a:extLst>
                <a:ext uri="{FF2B5EF4-FFF2-40B4-BE49-F238E27FC236}">
                  <a16:creationId xmlns:a16="http://schemas.microsoft.com/office/drawing/2014/main" id="{B459C165-97BF-66BA-BD4E-C4A39C6B0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81D43221-2002-C8B5-CC00-45736F65D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없이는 기쁘시게 </a:t>
            </a:r>
            <a:r>
              <a:rPr lang="ko-KR" altLang="en-US" sz="4800" b="1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못하나니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고된 수고도 다 헛될 뿐이라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068366442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없어서 무너진 삶의 모든 자리에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다시 주님을 기다립니다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3200715589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8" y="4555547"/>
            <a:ext cx="12056011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</a:t>
            </a:r>
            <a:r>
              <a:rPr lang="en-US" altLang="ko-KR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,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제 마음이 너무 둔해서 </a:t>
            </a:r>
            <a:endParaRPr lang="en-US" altLang="ko-KR" sz="54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주님을 볼 수 없습니다</a:t>
            </a:r>
            <a:endParaRPr lang="ko-KR" altLang="en-US" sz="20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788215932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-73278" y="4555547"/>
            <a:ext cx="12056011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5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이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땅에 속하여 이 땅만 보다가</a:t>
            </a:r>
            <a:r>
              <a:rPr lang="en-US" altLang="ko-KR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</a:p>
          <a:p>
            <a:pPr algn="ctr" fontAlgn="base"/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주님</a:t>
            </a:r>
            <a:r>
              <a:rPr lang="en-US" altLang="ko-KR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손을 놓쳤습니다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435181985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467599"/>
            <a:ext cx="12056011" cy="230832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0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나는 나그네로 왔는데 왜</a:t>
            </a:r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주저 앉게 되었나 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나는 청지기인데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언제부터 내 삶에 주인이 되어버렸나</a:t>
            </a:r>
            <a:endParaRPr lang="en-US" altLang="ko-KR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2637724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없이는 기쁘시게 </a:t>
            </a:r>
            <a:r>
              <a:rPr lang="ko-KR" altLang="en-US" sz="4800" b="1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못하나니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고된 수고도 다 헛될 뿐이라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211510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없어서 무너진 삶의 모든 자리에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다시 주님을 기다립니다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3126208350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없이는 기쁘시게 </a:t>
            </a:r>
            <a:r>
              <a:rPr lang="ko-KR" altLang="en-US" sz="4800" b="1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못하나니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주를 믿는 자 반드시 만나리</a:t>
            </a:r>
            <a:endParaRPr lang="en-US" altLang="ko-KR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8760801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6092832-8D1F-C78B-717B-139D5A5A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6" t="44877" r="11086" b="43587"/>
          <a:stretch/>
        </p:blipFill>
        <p:spPr>
          <a:xfrm>
            <a:off x="-798064" y="3950562"/>
            <a:ext cx="13505585" cy="34844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57C6A-962F-1DB4-8A12-5DF4113E0A9E}"/>
              </a:ext>
            </a:extLst>
          </p:cNvPr>
          <p:cNvSpPr txBox="1"/>
          <p:nvPr/>
        </p:nvSpPr>
        <p:spPr>
          <a:xfrm>
            <a:off x="0" y="4754064"/>
            <a:ext cx="12056011" cy="187743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-nanumbarungothic"/>
              </a:rPr>
              <a:t>​</a:t>
            </a:r>
            <a:endParaRPr lang="ko-KR" alt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-nanumgothic"/>
            </a:endParaRPr>
          </a:p>
          <a:p>
            <a:pPr algn="ctr" fontAlgn="base"/>
            <a:r>
              <a:rPr lang="en-US" altLang="ko-KR" sz="4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  </a:t>
            </a:r>
            <a:r>
              <a:rPr lang="ko-KR" altLang="en-US" sz="48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믿음이 없어서 무너진 삶의 모든 자리에</a:t>
            </a:r>
            <a:endParaRPr lang="en-US" altLang="ko-KR" sz="4800" b="1" i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barungothic"/>
            </a:endParaRPr>
          </a:p>
          <a:p>
            <a:pPr algn="ctr" fontAlgn="base"/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다시 주님을 기다립니다  </a:t>
            </a:r>
            <a:r>
              <a:rPr lang="en-US" altLang="ko-KR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-nanumbarungothic"/>
              </a:rPr>
              <a:t>(x2)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4268842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F911A7-7AC6-07CD-E87C-0FA69529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8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그림 1">
            <a:extLst>
              <a:ext uri="{FF2B5EF4-FFF2-40B4-BE49-F238E27FC236}">
                <a16:creationId xmlns:a16="http://schemas.microsoft.com/office/drawing/2014/main" id="{5FA7FB3A-CD2C-BA48-E0E6-6FAB4B93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9902A9A7-CD29-7120-ADFE-B0E5B696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8" y="-734484"/>
            <a:ext cx="11451167" cy="858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Group 3">
            <a:extLst>
              <a:ext uri="{FF2B5EF4-FFF2-40B4-BE49-F238E27FC236}">
                <a16:creationId xmlns:a16="http://schemas.microsoft.com/office/drawing/2014/main" id="{9CD8A2DA-AC2E-476B-74A9-FF3C9E2BE072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6875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B66D93CD-5DBF-A955-99B2-43AFE0930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520F2C1-9CF4-F51F-5738-A9A9EF055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6869" name="Group 6">
            <a:extLst>
              <a:ext uri="{FF2B5EF4-FFF2-40B4-BE49-F238E27FC236}">
                <a16:creationId xmlns:a16="http://schemas.microsoft.com/office/drawing/2014/main" id="{A7DAE949-B21D-20F2-6BAF-52A16844F93D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6873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B1A0BBE5-B1E4-DD64-63DA-790261945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4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BDC37AC-87C3-51B0-452B-2C4DC6FF4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6870" name="Group 9">
            <a:extLst>
              <a:ext uri="{FF2B5EF4-FFF2-40B4-BE49-F238E27FC236}">
                <a16:creationId xmlns:a16="http://schemas.microsoft.com/office/drawing/2014/main" id="{5B24DFAC-A0FC-07EE-0710-DBB73CED3778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6871" name="Picture 10">
              <a:extLst>
                <a:ext uri="{FF2B5EF4-FFF2-40B4-BE49-F238E27FC236}">
                  <a16:creationId xmlns:a16="http://schemas.microsoft.com/office/drawing/2014/main" id="{A7B3026D-E328-A799-2165-3B27D53AA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58C5C217-8005-F1FE-A3DC-3DCDCC63B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그림 1">
            <a:extLst>
              <a:ext uri="{FF2B5EF4-FFF2-40B4-BE49-F238E27FC236}">
                <a16:creationId xmlns:a16="http://schemas.microsoft.com/office/drawing/2014/main" id="{CFD658A7-EF55-4E23-F72F-B121CDCC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F1800E96-0851-B5E6-0462-4D4B6A14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-618067"/>
            <a:ext cx="11044767" cy="828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2" name="Group 3">
            <a:extLst>
              <a:ext uri="{FF2B5EF4-FFF2-40B4-BE49-F238E27FC236}">
                <a16:creationId xmlns:a16="http://schemas.microsoft.com/office/drawing/2014/main" id="{C02D0269-AA1E-15EF-56FA-566736CDC45E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7899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52146F63-FEF2-3C40-EE33-E5D1A1B35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8588D957-8C24-365F-2899-ABF3E355D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7893" name="Group 6">
            <a:extLst>
              <a:ext uri="{FF2B5EF4-FFF2-40B4-BE49-F238E27FC236}">
                <a16:creationId xmlns:a16="http://schemas.microsoft.com/office/drawing/2014/main" id="{6247715D-769C-8007-7F52-CF579D2051C3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7897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4AF51C4C-3D8A-3E0A-E98D-282C50A79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8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8E3E382-2E90-618C-97E1-B230EEFF7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7894" name="Group 9">
            <a:extLst>
              <a:ext uri="{FF2B5EF4-FFF2-40B4-BE49-F238E27FC236}">
                <a16:creationId xmlns:a16="http://schemas.microsoft.com/office/drawing/2014/main" id="{872E38FF-2F8A-32D6-1848-238E2187B152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7895" name="Picture 10">
              <a:extLst>
                <a:ext uri="{FF2B5EF4-FFF2-40B4-BE49-F238E27FC236}">
                  <a16:creationId xmlns:a16="http://schemas.microsoft.com/office/drawing/2014/main" id="{C6A4FFEC-FBD0-178C-0E66-D3DCEDC6B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8CA324D1-71F3-6AF4-A824-3B35F1238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1">
            <a:extLst>
              <a:ext uri="{FF2B5EF4-FFF2-40B4-BE49-F238E27FC236}">
                <a16:creationId xmlns:a16="http://schemas.microsoft.com/office/drawing/2014/main" id="{9BA3EAFF-E336-C1E0-B7D4-E8EE940C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917"/>
            <a:ext cx="12390967" cy="69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>
            <a:extLst>
              <a:ext uri="{FF2B5EF4-FFF2-40B4-BE49-F238E27FC236}">
                <a16:creationId xmlns:a16="http://schemas.microsoft.com/office/drawing/2014/main" id="{31635EB5-79A8-1E02-8734-05F681FD8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8" y="-734484"/>
            <a:ext cx="11451167" cy="858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Group 3">
            <a:extLst>
              <a:ext uri="{FF2B5EF4-FFF2-40B4-BE49-F238E27FC236}">
                <a16:creationId xmlns:a16="http://schemas.microsoft.com/office/drawing/2014/main" id="{6B4BAF55-B561-FC96-2F25-782C60CB944C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8923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CFDDA8AD-5F92-AEE4-B408-38A83ACE0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976A80D8-E4A4-6900-71AC-683E35963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8917" name="Group 6">
            <a:extLst>
              <a:ext uri="{FF2B5EF4-FFF2-40B4-BE49-F238E27FC236}">
                <a16:creationId xmlns:a16="http://schemas.microsoft.com/office/drawing/2014/main" id="{0AFA5C8D-B62F-E66E-5FFF-2F855822C91A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8921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CC0909B-FBF8-C722-F7EA-DCE75D1C2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2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DD9F230-E831-3257-87D7-09A8A202A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8918" name="Group 9">
            <a:extLst>
              <a:ext uri="{FF2B5EF4-FFF2-40B4-BE49-F238E27FC236}">
                <a16:creationId xmlns:a16="http://schemas.microsoft.com/office/drawing/2014/main" id="{71A6CC74-56A3-2AB2-AC27-57C172FB4E8B}"/>
              </a:ext>
            </a:extLst>
          </p:cNvPr>
          <p:cNvGrpSpPr>
            <a:grpSpLocks/>
          </p:cNvGrpSpPr>
          <p:nvPr/>
        </p:nvGrpSpPr>
        <p:grpSpPr bwMode="auto">
          <a:xfrm>
            <a:off x="9052984" y="6309788"/>
            <a:ext cx="423333" cy="431800"/>
            <a:chOff x="5289" y="3975"/>
            <a:chExt cx="267" cy="272"/>
          </a:xfrm>
        </p:grpSpPr>
        <p:pic>
          <p:nvPicPr>
            <p:cNvPr id="38919" name="Picture 10">
              <a:extLst>
                <a:ext uri="{FF2B5EF4-FFF2-40B4-BE49-F238E27FC236}">
                  <a16:creationId xmlns:a16="http://schemas.microsoft.com/office/drawing/2014/main" id="{28854FF8-724F-BAF3-1FCB-DBBACDBFE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0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82972C87-BE7E-7636-E426-6FD6E6665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그림 2">
            <a:extLst>
              <a:ext uri="{FF2B5EF4-FFF2-40B4-BE49-F238E27FC236}">
                <a16:creationId xmlns:a16="http://schemas.microsoft.com/office/drawing/2014/main" id="{068FAABD-4F8B-80B4-0E36-B37B2CB1E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C827CF50-E4E4-96CD-2CBC-AD3BE64C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9834"/>
            <a:ext cx="10763251" cy="807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4" name="Group 5">
            <a:extLst>
              <a:ext uri="{FF2B5EF4-FFF2-40B4-BE49-F238E27FC236}">
                <a16:creationId xmlns:a16="http://schemas.microsoft.com/office/drawing/2014/main" id="{E28296BA-217B-4290-6DC6-A1EE75944F46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073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210E9AB-2A46-41FD-0898-33615EA26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865E4F5-53C5-4F4B-0A29-9F581E7EC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725" name="Group 8">
            <a:extLst>
              <a:ext uri="{FF2B5EF4-FFF2-40B4-BE49-F238E27FC236}">
                <a16:creationId xmlns:a16="http://schemas.microsoft.com/office/drawing/2014/main" id="{89E24D87-C04B-B8D7-8C96-3D9C9433A663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0732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8486D7E1-63F4-2854-AE82-DD7BC76A7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3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9C7BFDD1-0795-395C-E11E-09D80E036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26" name="Group 11">
            <a:extLst>
              <a:ext uri="{FF2B5EF4-FFF2-40B4-BE49-F238E27FC236}">
                <a16:creationId xmlns:a16="http://schemas.microsoft.com/office/drawing/2014/main" id="{D4ABD24D-8E93-6888-7BD9-CD1CC2DC4197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3073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ED74CB4A-352C-259E-CA97-95298E37C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B5EA2277-E681-0301-87AB-3AB936ABA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27" name="Group 14">
            <a:extLst>
              <a:ext uri="{FF2B5EF4-FFF2-40B4-BE49-F238E27FC236}">
                <a16:creationId xmlns:a16="http://schemas.microsoft.com/office/drawing/2014/main" id="{0CAEA24D-699F-8B81-ED5A-5AD51F107A4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30728" name="Picture 15">
              <a:extLst>
                <a:ext uri="{FF2B5EF4-FFF2-40B4-BE49-F238E27FC236}">
                  <a16:creationId xmlns:a16="http://schemas.microsoft.com/office/drawing/2014/main" id="{3B642961-50EB-A390-1505-47F6360B3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DA0BF9-C29A-2262-47EC-A90A27A3A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그림 3">
            <a:extLst>
              <a:ext uri="{FF2B5EF4-FFF2-40B4-BE49-F238E27FC236}">
                <a16:creationId xmlns:a16="http://schemas.microsoft.com/office/drawing/2014/main" id="{450C0C82-1B41-CBDB-09A6-AD2DC33D0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59384351-84EB-EE2A-8E3B-FCFA69AB6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34" y="-315384"/>
            <a:ext cx="11286067" cy="846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13">
            <a:hlinkClick r:id="rId4" action="ppaction://hlinksldjump"/>
            <a:extLst>
              <a:ext uri="{FF2B5EF4-FFF2-40B4-BE49-F238E27FC236}">
                <a16:creationId xmlns:a16="http://schemas.microsoft.com/office/drawing/2014/main" id="{8630C583-6D42-7266-3A48-24C789AD5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1" y="6364818"/>
            <a:ext cx="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en-US" altLang="ko-KR" sz="200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5">
            <a:extLst>
              <a:ext uri="{FF2B5EF4-FFF2-40B4-BE49-F238E27FC236}">
                <a16:creationId xmlns:a16="http://schemas.microsoft.com/office/drawing/2014/main" id="{862794EE-1FCA-6751-5A6C-5C5EC83280D5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2782" name="Picture 6">
              <a:hlinkClick r:id="rId2" action="ppaction://hlinksldjump"/>
              <a:extLst>
                <a:ext uri="{FF2B5EF4-FFF2-40B4-BE49-F238E27FC236}">
                  <a16:creationId xmlns:a16="http://schemas.microsoft.com/office/drawing/2014/main" id="{5C68A3E1-146E-F7AF-6047-3585D79C9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3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63C9EFC6-7188-3632-2694-5E0F73BF9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2771" name="Group 8">
            <a:extLst>
              <a:ext uri="{FF2B5EF4-FFF2-40B4-BE49-F238E27FC236}">
                <a16:creationId xmlns:a16="http://schemas.microsoft.com/office/drawing/2014/main" id="{44B61C96-A164-F686-838C-C0D56D711538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2780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D64CCDE9-8C7E-FDD6-F34E-46098DADE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1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A7612664-C4FD-EC09-8574-530379409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2772" name="Group 11">
            <a:extLst>
              <a:ext uri="{FF2B5EF4-FFF2-40B4-BE49-F238E27FC236}">
                <a16:creationId xmlns:a16="http://schemas.microsoft.com/office/drawing/2014/main" id="{3C6AA92E-B501-357A-B8B8-476C65F934A1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32778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C03FF7EB-D7D2-DC94-5718-B036118CC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Text Box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5963DE69-DC39-8A14-CF05-FFDD07609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2773" name="Group 14">
            <a:extLst>
              <a:ext uri="{FF2B5EF4-FFF2-40B4-BE49-F238E27FC236}">
                <a16:creationId xmlns:a16="http://schemas.microsoft.com/office/drawing/2014/main" id="{EE63CBAD-CA3E-C06C-FDA0-4408A8E800C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32776" name="Picture 15">
              <a:extLst>
                <a:ext uri="{FF2B5EF4-FFF2-40B4-BE49-F238E27FC236}">
                  <a16:creationId xmlns:a16="http://schemas.microsoft.com/office/drawing/2014/main" id="{3DC3EF66-F5E8-0559-1FCC-2D02C4DAD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7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3B8346F5-995B-74C4-FA0A-9B73C194C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32774" name="그림 2">
            <a:extLst>
              <a:ext uri="{FF2B5EF4-FFF2-40B4-BE49-F238E27FC236}">
                <a16:creationId xmlns:a16="http://schemas.microsoft.com/office/drawing/2014/main" id="{8930728C-C862-DD5C-E105-9D6D888B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766" y="357718"/>
            <a:ext cx="14473767" cy="669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>
            <a:extLst>
              <a:ext uri="{FF2B5EF4-FFF2-40B4-BE49-F238E27FC236}">
                <a16:creationId xmlns:a16="http://schemas.microsoft.com/office/drawing/2014/main" id="{16F2C2CC-841F-F16D-A705-23DC3ED22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98500"/>
            <a:ext cx="11131551" cy="834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그림 2">
            <a:extLst>
              <a:ext uri="{FF2B5EF4-FFF2-40B4-BE49-F238E27FC236}">
                <a16:creationId xmlns:a16="http://schemas.microsoft.com/office/drawing/2014/main" id="{2E88B38F-AA4A-5E42-7455-D716CBFE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>
            <a:extLst>
              <a:ext uri="{FF2B5EF4-FFF2-40B4-BE49-F238E27FC236}">
                <a16:creationId xmlns:a16="http://schemas.microsoft.com/office/drawing/2014/main" id="{336D68AF-68EB-B1BF-C0E2-4C1402C4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4" y="-239183"/>
            <a:ext cx="11582400" cy="86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>
            <a:hlinkClick r:id="rId4" action="ppaction://hlinksldjump"/>
            <a:extLst>
              <a:ext uri="{FF2B5EF4-FFF2-40B4-BE49-F238E27FC236}">
                <a16:creationId xmlns:a16="http://schemas.microsoft.com/office/drawing/2014/main" id="{DC22522B-DA42-CC8A-446F-2D50DE7A7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1467" y="6364818"/>
            <a:ext cx="160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0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</a:p>
        </p:txBody>
      </p:sp>
      <p:sp>
        <p:nvSpPr>
          <p:cNvPr id="33797" name="Text Box 10">
            <a:hlinkClick r:id="rId5" action="ppaction://hlinksldjump"/>
            <a:extLst>
              <a:ext uri="{FF2B5EF4-FFF2-40B4-BE49-F238E27FC236}">
                <a16:creationId xmlns:a16="http://schemas.microsoft.com/office/drawing/2014/main" id="{67739C44-7E56-7733-E498-324BD32D8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51" y="6364818"/>
            <a:ext cx="160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0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</a:p>
        </p:txBody>
      </p:sp>
      <p:sp>
        <p:nvSpPr>
          <p:cNvPr id="33798" name="Text Box 16">
            <a:hlinkClick r:id="rId6" action="ppaction://hlinksldjump"/>
            <a:extLst>
              <a:ext uri="{FF2B5EF4-FFF2-40B4-BE49-F238E27FC236}">
                <a16:creationId xmlns:a16="http://schemas.microsoft.com/office/drawing/2014/main" id="{ABCF6F8E-5F95-3284-87C2-5C8EB086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6364818"/>
            <a:ext cx="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en-US" altLang="ko-KR" sz="200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2">
            <a:extLst>
              <a:ext uri="{FF2B5EF4-FFF2-40B4-BE49-F238E27FC236}">
                <a16:creationId xmlns:a16="http://schemas.microsoft.com/office/drawing/2014/main" id="{9EC75AE0-0DC3-6262-E836-C6C387F9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>
            <a:extLst>
              <a:ext uri="{FF2B5EF4-FFF2-40B4-BE49-F238E27FC236}">
                <a16:creationId xmlns:a16="http://schemas.microsoft.com/office/drawing/2014/main" id="{FCA207F1-69A2-2135-C6D1-3F83362D6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-410633"/>
            <a:ext cx="11569700" cy="867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16">
            <a:hlinkClick r:id="rId4" action="ppaction://hlinksldjump"/>
            <a:extLst>
              <a:ext uri="{FF2B5EF4-FFF2-40B4-BE49-F238E27FC236}">
                <a16:creationId xmlns:a16="http://schemas.microsoft.com/office/drawing/2014/main" id="{C07712E0-8809-17D7-7AD7-2F8357FA5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6364818"/>
            <a:ext cx="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en-US" altLang="ko-KR" sz="200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20CB89-B311-1C8A-BF65-767F17DF6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5" name="그림 1">
            <a:extLst>
              <a:ext uri="{FF2B5EF4-FFF2-40B4-BE49-F238E27FC236}">
                <a16:creationId xmlns:a16="http://schemas.microsoft.com/office/drawing/2014/main" id="{7500C816-6CFE-7447-303A-3C0BFB97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-410634"/>
            <a:ext cx="10680700" cy="800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">
            <a:extLst>
              <a:ext uri="{FF2B5EF4-FFF2-40B4-BE49-F238E27FC236}">
                <a16:creationId xmlns:a16="http://schemas.microsoft.com/office/drawing/2014/main" id="{2AE897C9-9BCE-F6A7-16C8-BC578A72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F059018A-ADD2-1F98-65E7-968FE848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99" y="-408517"/>
            <a:ext cx="11851217" cy="889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7">
            <a:hlinkClick r:id="rId4" action="ppaction://hlinksldjump"/>
            <a:extLst>
              <a:ext uri="{FF2B5EF4-FFF2-40B4-BE49-F238E27FC236}">
                <a16:creationId xmlns:a16="http://schemas.microsoft.com/office/drawing/2014/main" id="{8A9FCBCC-3C17-7DE9-E9DE-6B4B5CC79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1" y="6364818"/>
            <a:ext cx="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en-US" altLang="ko-KR" sz="200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5">
            <a:extLst>
              <a:ext uri="{FF2B5EF4-FFF2-40B4-BE49-F238E27FC236}">
                <a16:creationId xmlns:a16="http://schemas.microsoft.com/office/drawing/2014/main" id="{97EBA784-F6BF-8E61-7A9F-0A10269DB3A2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6878" name="Picture 6">
              <a:hlinkClick r:id="rId2" action="ppaction://hlinksldjump"/>
              <a:extLst>
                <a:ext uri="{FF2B5EF4-FFF2-40B4-BE49-F238E27FC236}">
                  <a16:creationId xmlns:a16="http://schemas.microsoft.com/office/drawing/2014/main" id="{2AAEEC7C-3369-C168-C44E-FF9F4C352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9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E49D7D2A-3B92-5858-DE8C-CF63ACCE4B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6867" name="Group 8">
            <a:extLst>
              <a:ext uri="{FF2B5EF4-FFF2-40B4-BE49-F238E27FC236}">
                <a16:creationId xmlns:a16="http://schemas.microsoft.com/office/drawing/2014/main" id="{909B6ECD-1149-7DA1-E387-DC35D40461C4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6876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F4E74F73-6102-40C4-323C-99C59675F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7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78CF2F06-E843-8497-C285-CF9BF3F36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6868" name="Group 11">
            <a:extLst>
              <a:ext uri="{FF2B5EF4-FFF2-40B4-BE49-F238E27FC236}">
                <a16:creationId xmlns:a16="http://schemas.microsoft.com/office/drawing/2014/main" id="{72147E9F-0998-69F8-FC54-9417A3EE9D75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36874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86641428-BCEA-A2F6-17E9-7388B6B21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5" name="Text Box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A251E938-98A2-E5D6-1B66-330AB49C8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6869" name="Group 14">
            <a:extLst>
              <a:ext uri="{FF2B5EF4-FFF2-40B4-BE49-F238E27FC236}">
                <a16:creationId xmlns:a16="http://schemas.microsoft.com/office/drawing/2014/main" id="{7B22C093-DC5D-D6A7-65D7-B33B074AD77A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36872" name="Picture 15">
              <a:extLst>
                <a:ext uri="{FF2B5EF4-FFF2-40B4-BE49-F238E27FC236}">
                  <a16:creationId xmlns:a16="http://schemas.microsoft.com/office/drawing/2014/main" id="{01E90F11-D8D4-739D-CC7E-466915697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3C08F5FC-CF4B-D405-C485-A92A62096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36870" name="그림 2">
            <a:extLst>
              <a:ext uri="{FF2B5EF4-FFF2-40B4-BE49-F238E27FC236}">
                <a16:creationId xmlns:a16="http://schemas.microsoft.com/office/drawing/2014/main" id="{11CAA686-4C36-3AD5-C5C1-7F5FB722B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766" y="357718"/>
            <a:ext cx="14473767" cy="669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>
            <a:extLst>
              <a:ext uri="{FF2B5EF4-FFF2-40B4-BE49-F238E27FC236}">
                <a16:creationId xmlns:a16="http://schemas.microsoft.com/office/drawing/2014/main" id="{BA3868DA-CAAB-4FB6-499D-C2B46864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-467784"/>
            <a:ext cx="11131551" cy="83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그림 2">
            <a:extLst>
              <a:ext uri="{FF2B5EF4-FFF2-40B4-BE49-F238E27FC236}">
                <a16:creationId xmlns:a16="http://schemas.microsoft.com/office/drawing/2014/main" id="{7E9339D3-F8C9-79DC-7C46-A509F968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>
            <a:extLst>
              <a:ext uri="{FF2B5EF4-FFF2-40B4-BE49-F238E27FC236}">
                <a16:creationId xmlns:a16="http://schemas.microsoft.com/office/drawing/2014/main" id="{D12FCE6E-DADD-A8C5-60D2-6551C267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-508000"/>
            <a:ext cx="11580284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7">
            <a:hlinkClick r:id="rId4" action="ppaction://hlinksldjump"/>
            <a:extLst>
              <a:ext uri="{FF2B5EF4-FFF2-40B4-BE49-F238E27FC236}">
                <a16:creationId xmlns:a16="http://schemas.microsoft.com/office/drawing/2014/main" id="{89DE1CE3-6BD0-AFC8-3CAC-496C34AB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1467" y="6364818"/>
            <a:ext cx="160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0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</a:p>
        </p:txBody>
      </p:sp>
      <p:sp>
        <p:nvSpPr>
          <p:cNvPr id="37893" name="Text Box 10">
            <a:hlinkClick r:id="rId5" action="ppaction://hlinksldjump"/>
            <a:extLst>
              <a:ext uri="{FF2B5EF4-FFF2-40B4-BE49-F238E27FC236}">
                <a16:creationId xmlns:a16="http://schemas.microsoft.com/office/drawing/2014/main" id="{522F45F7-2451-9462-5A97-66F07B0A1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51" y="6364818"/>
            <a:ext cx="160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0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</a:p>
        </p:txBody>
      </p:sp>
      <p:sp>
        <p:nvSpPr>
          <p:cNvPr id="37894" name="Text Box 16">
            <a:hlinkClick r:id="rId6" action="ppaction://hlinksldjump"/>
            <a:extLst>
              <a:ext uri="{FF2B5EF4-FFF2-40B4-BE49-F238E27FC236}">
                <a16:creationId xmlns:a16="http://schemas.microsoft.com/office/drawing/2014/main" id="{86747203-8383-01C6-9662-A9CDF194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6364818"/>
            <a:ext cx="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en-US" altLang="ko-KR" sz="200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2">
            <a:extLst>
              <a:ext uri="{FF2B5EF4-FFF2-40B4-BE49-F238E27FC236}">
                <a16:creationId xmlns:a16="http://schemas.microsoft.com/office/drawing/2014/main" id="{F3EA5421-81FD-0F77-33CA-95475C1E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>
            <a:extLst>
              <a:ext uri="{FF2B5EF4-FFF2-40B4-BE49-F238E27FC236}">
                <a16:creationId xmlns:a16="http://schemas.microsoft.com/office/drawing/2014/main" id="{81D8FE3A-0D04-95CF-CB99-76E71409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" y="-368300"/>
            <a:ext cx="11741151" cy="880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Group 5">
            <a:extLst>
              <a:ext uri="{FF2B5EF4-FFF2-40B4-BE49-F238E27FC236}">
                <a16:creationId xmlns:a16="http://schemas.microsoft.com/office/drawing/2014/main" id="{E04CD99B-EA48-7E60-40D5-8C4CF4BEB424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89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9177253-8BF4-41AD-9763-8A06E5289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6047C7A-FCDD-8484-1F5F-241911851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8917" name="Group 8">
            <a:extLst>
              <a:ext uri="{FF2B5EF4-FFF2-40B4-BE49-F238E27FC236}">
                <a16:creationId xmlns:a16="http://schemas.microsoft.com/office/drawing/2014/main" id="{37980313-9BDA-CE26-CFBE-D49EE1DABE2F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8924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B811DB5-2E58-8832-CBCD-50978B06C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5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89846824-2773-B90D-76D3-113E53B5B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8918" name="Group 11">
            <a:extLst>
              <a:ext uri="{FF2B5EF4-FFF2-40B4-BE49-F238E27FC236}">
                <a16:creationId xmlns:a16="http://schemas.microsoft.com/office/drawing/2014/main" id="{64FBDCEE-9960-3270-2E0D-FEDB4BFB4A34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3892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1FAFF56D-F254-7052-DB55-1B024A01F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BB0C368-0D21-1EAF-7CFA-156047EF4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8919" name="Group 14">
            <a:extLst>
              <a:ext uri="{FF2B5EF4-FFF2-40B4-BE49-F238E27FC236}">
                <a16:creationId xmlns:a16="http://schemas.microsoft.com/office/drawing/2014/main" id="{2AC44803-B16F-FC7D-D51E-1E5DE5DF95E5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38920" name="Picture 15">
              <a:extLst>
                <a:ext uri="{FF2B5EF4-FFF2-40B4-BE49-F238E27FC236}">
                  <a16:creationId xmlns:a16="http://schemas.microsoft.com/office/drawing/2014/main" id="{2AABC7DA-B801-1E15-F308-17DEE399A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BC880C3-EB78-C35C-E160-2EC35C7EA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그림 2">
            <a:extLst>
              <a:ext uri="{FF2B5EF4-FFF2-40B4-BE49-F238E27FC236}">
                <a16:creationId xmlns:a16="http://schemas.microsoft.com/office/drawing/2014/main" id="{CBCBD197-2076-55AD-FB39-884CFA63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>
            <a:extLst>
              <a:ext uri="{FF2B5EF4-FFF2-40B4-BE49-F238E27FC236}">
                <a16:creationId xmlns:a16="http://schemas.microsoft.com/office/drawing/2014/main" id="{3723DC48-A6B5-D313-8A23-0DCF5082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98500"/>
            <a:ext cx="12124268" cy="90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0" name="Group 5">
            <a:extLst>
              <a:ext uri="{FF2B5EF4-FFF2-40B4-BE49-F238E27FC236}">
                <a16:creationId xmlns:a16="http://schemas.microsoft.com/office/drawing/2014/main" id="{1C42A198-F123-3C77-F22F-DE3D2F96A8B0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399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764547DD-2F7F-1D01-D485-1CF5EEE22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072B8092-3531-1036-FC51-AB741138D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9941" name="Group 8">
            <a:extLst>
              <a:ext uri="{FF2B5EF4-FFF2-40B4-BE49-F238E27FC236}">
                <a16:creationId xmlns:a16="http://schemas.microsoft.com/office/drawing/2014/main" id="{01165EE5-8D23-BFEA-F1CA-2F226DFE3260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39948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C722DEC-6CC7-BCCD-DB17-B73DDB794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872D877F-61E0-DAD4-BA91-F5FCB3038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9942" name="Group 11">
            <a:extLst>
              <a:ext uri="{FF2B5EF4-FFF2-40B4-BE49-F238E27FC236}">
                <a16:creationId xmlns:a16="http://schemas.microsoft.com/office/drawing/2014/main" id="{C0C41C2C-84D7-1FFE-F30F-C9093DAD985B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3994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7FB53E10-607F-54CC-C79C-E30001FF8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9959377-29E2-3B78-212A-31935060F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9943" name="Group 14">
            <a:extLst>
              <a:ext uri="{FF2B5EF4-FFF2-40B4-BE49-F238E27FC236}">
                <a16:creationId xmlns:a16="http://schemas.microsoft.com/office/drawing/2014/main" id="{DE12C997-DFA4-10BE-6E14-A3EE247858AF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39944" name="Picture 15">
              <a:extLst>
                <a:ext uri="{FF2B5EF4-FFF2-40B4-BE49-F238E27FC236}">
                  <a16:creationId xmlns:a16="http://schemas.microsoft.com/office/drawing/2014/main" id="{E80734F9-7CAB-76B8-2EEB-C0174AA82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5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B3352F9-F3C2-3260-52BC-1795D314BD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그림 2">
            <a:extLst>
              <a:ext uri="{FF2B5EF4-FFF2-40B4-BE49-F238E27FC236}">
                <a16:creationId xmlns:a16="http://schemas.microsoft.com/office/drawing/2014/main" id="{58096049-EA5F-9EFA-0DC8-FCE289519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>
            <a:extLst>
              <a:ext uri="{FF2B5EF4-FFF2-40B4-BE49-F238E27FC236}">
                <a16:creationId xmlns:a16="http://schemas.microsoft.com/office/drawing/2014/main" id="{FEFAB3FC-AE2E-0FDA-3636-789D78BE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-508000"/>
            <a:ext cx="11131551" cy="834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4" name="Group 5">
            <a:extLst>
              <a:ext uri="{FF2B5EF4-FFF2-40B4-BE49-F238E27FC236}">
                <a16:creationId xmlns:a16="http://schemas.microsoft.com/office/drawing/2014/main" id="{BC3B43EA-40C6-8EF6-6CC8-7703E7DB52CF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09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FB543E05-00BD-A210-3148-59E50206B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4F2F8A9-F7D1-8497-77F2-2EF69DF995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0965" name="Group 8">
            <a:extLst>
              <a:ext uri="{FF2B5EF4-FFF2-40B4-BE49-F238E27FC236}">
                <a16:creationId xmlns:a16="http://schemas.microsoft.com/office/drawing/2014/main" id="{D8028603-61EF-EF4D-C958-3EB0DF7110FE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0972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DDB14E64-A92C-8D47-055D-457D8C72A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3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BFA3F713-1C3D-145C-CD5E-95F9EFE3E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0966" name="Group 11">
            <a:extLst>
              <a:ext uri="{FF2B5EF4-FFF2-40B4-BE49-F238E27FC236}">
                <a16:creationId xmlns:a16="http://schemas.microsoft.com/office/drawing/2014/main" id="{8F92ED1E-D4FB-6054-F88F-BB256459E322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097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B2A1DCE-4BA2-E810-7722-385EA0505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F146099-66EE-9297-7BFF-7A3D7A995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0967" name="Group 14">
            <a:extLst>
              <a:ext uri="{FF2B5EF4-FFF2-40B4-BE49-F238E27FC236}">
                <a16:creationId xmlns:a16="http://schemas.microsoft.com/office/drawing/2014/main" id="{94FDEC3C-9AE4-849C-6B58-E548A1EBA17C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0968" name="Picture 15">
              <a:extLst>
                <a:ext uri="{FF2B5EF4-FFF2-40B4-BE49-F238E27FC236}">
                  <a16:creationId xmlns:a16="http://schemas.microsoft.com/office/drawing/2014/main" id="{AD219B6A-E1E1-E2F9-D18C-E4888149B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9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9E2319E-24BA-7045-BB99-D8C207594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그림 2">
            <a:extLst>
              <a:ext uri="{FF2B5EF4-FFF2-40B4-BE49-F238E27FC236}">
                <a16:creationId xmlns:a16="http://schemas.microsoft.com/office/drawing/2014/main" id="{46860645-D585-E949-FC35-A6A9A5B7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90CD3AB7-E6B7-F8AA-2290-E52C297D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-603250"/>
            <a:ext cx="11580284" cy="86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8" name="Group 5">
            <a:extLst>
              <a:ext uri="{FF2B5EF4-FFF2-40B4-BE49-F238E27FC236}">
                <a16:creationId xmlns:a16="http://schemas.microsoft.com/office/drawing/2014/main" id="{4CC45988-2DE9-4033-3EB2-DDC36F893415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19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2E0CEF6-3292-6826-4D9F-DF979FF29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D6678AA-3354-C55C-4D08-3CB3B98D0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989" name="Group 8">
            <a:extLst>
              <a:ext uri="{FF2B5EF4-FFF2-40B4-BE49-F238E27FC236}">
                <a16:creationId xmlns:a16="http://schemas.microsoft.com/office/drawing/2014/main" id="{92D43F70-4C8D-9E86-F11C-CDB63343F6B0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1996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3A0B3FE-89F3-8964-A60E-DA952C995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7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AA68127-BCED-7FC1-A683-ADBB75FC3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990" name="Group 11">
            <a:extLst>
              <a:ext uri="{FF2B5EF4-FFF2-40B4-BE49-F238E27FC236}">
                <a16:creationId xmlns:a16="http://schemas.microsoft.com/office/drawing/2014/main" id="{F11FFF64-4ED4-DD25-CC12-8C842F03C084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199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68D8C62-CE6E-59B5-9CE6-BFAD677F1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04372D2-6B19-D3BE-729B-5C8DD8441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991" name="Group 14">
            <a:extLst>
              <a:ext uri="{FF2B5EF4-FFF2-40B4-BE49-F238E27FC236}">
                <a16:creationId xmlns:a16="http://schemas.microsoft.com/office/drawing/2014/main" id="{9C0FC7F1-AA54-7B34-BCF8-50E6821F02C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1992" name="Picture 15">
              <a:extLst>
                <a:ext uri="{FF2B5EF4-FFF2-40B4-BE49-F238E27FC236}">
                  <a16:creationId xmlns:a16="http://schemas.microsoft.com/office/drawing/2014/main" id="{09B4D7A7-7C56-D299-A138-04D0266DA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3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85B94DC-F5DE-0D64-5AEF-47922753D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그림 2">
            <a:extLst>
              <a:ext uri="{FF2B5EF4-FFF2-40B4-BE49-F238E27FC236}">
                <a16:creationId xmlns:a16="http://schemas.microsoft.com/office/drawing/2014/main" id="{53CB1016-C62C-1418-B568-11294D15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>
            <a:extLst>
              <a:ext uri="{FF2B5EF4-FFF2-40B4-BE49-F238E27FC236}">
                <a16:creationId xmlns:a16="http://schemas.microsoft.com/office/drawing/2014/main" id="{511C4F46-E10B-BF11-1D9A-7EDA2949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8" y="-467784"/>
            <a:ext cx="11993033" cy="899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2" name="Group 5">
            <a:extLst>
              <a:ext uri="{FF2B5EF4-FFF2-40B4-BE49-F238E27FC236}">
                <a16:creationId xmlns:a16="http://schemas.microsoft.com/office/drawing/2014/main" id="{828122AF-D37A-F708-610A-1A2AEAF33961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30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3E21FE3-A4AC-51CB-9715-FBBBCB2BF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381404B-4BFC-4546-FF66-8F67FDC11C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3013" name="Group 8">
            <a:extLst>
              <a:ext uri="{FF2B5EF4-FFF2-40B4-BE49-F238E27FC236}">
                <a16:creationId xmlns:a16="http://schemas.microsoft.com/office/drawing/2014/main" id="{733D6F5B-A1A3-25F3-80CD-357E5953BC3D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3020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308B7EC-4E7A-008C-8AD8-9694162C3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96473841-F109-D66B-B68C-7C9DF8A12E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3014" name="Group 11">
            <a:extLst>
              <a:ext uri="{FF2B5EF4-FFF2-40B4-BE49-F238E27FC236}">
                <a16:creationId xmlns:a16="http://schemas.microsoft.com/office/drawing/2014/main" id="{EE46271E-2BA0-6E4D-9DCF-4603082CC0D8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301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2F78B43-FAB1-36E7-B76D-9D9C72D16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4030F0B-7276-8F8B-B3AE-082E41E17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3015" name="Group 14">
            <a:extLst>
              <a:ext uri="{FF2B5EF4-FFF2-40B4-BE49-F238E27FC236}">
                <a16:creationId xmlns:a16="http://schemas.microsoft.com/office/drawing/2014/main" id="{192AEFF3-CA64-BCA8-F072-566CA35BACB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3016" name="Picture 15">
              <a:extLst>
                <a:ext uri="{FF2B5EF4-FFF2-40B4-BE49-F238E27FC236}">
                  <a16:creationId xmlns:a16="http://schemas.microsoft.com/office/drawing/2014/main" id="{B63A518C-6DCF-86CF-49D9-278FA5FC0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7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C915A540-596D-DD71-9361-4C7AE188A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그림 2">
            <a:extLst>
              <a:ext uri="{FF2B5EF4-FFF2-40B4-BE49-F238E27FC236}">
                <a16:creationId xmlns:a16="http://schemas.microsoft.com/office/drawing/2014/main" id="{2355373C-EE50-B0EF-D4D6-41DD3B68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>
            <a:extLst>
              <a:ext uri="{FF2B5EF4-FFF2-40B4-BE49-F238E27FC236}">
                <a16:creationId xmlns:a16="http://schemas.microsoft.com/office/drawing/2014/main" id="{6A588EE0-35BF-6989-E8F2-9A954CF0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8" y="-645584"/>
            <a:ext cx="11993033" cy="899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6" name="Group 5">
            <a:extLst>
              <a:ext uri="{FF2B5EF4-FFF2-40B4-BE49-F238E27FC236}">
                <a16:creationId xmlns:a16="http://schemas.microsoft.com/office/drawing/2014/main" id="{A2010FE0-4D0F-9AEA-B174-28431C41E4EE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404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CE5C18A-349C-26B0-6344-F68531AF3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035C5F11-2F54-8CE4-C780-16015A2BC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4037" name="Group 8">
            <a:extLst>
              <a:ext uri="{FF2B5EF4-FFF2-40B4-BE49-F238E27FC236}">
                <a16:creationId xmlns:a16="http://schemas.microsoft.com/office/drawing/2014/main" id="{D1F3499B-5A70-B90D-1150-E36970382D36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4044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2F97AB1-72DE-BF92-9EDF-E0597E161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5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53D87E58-716A-C2C0-507F-3B8D14945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4038" name="Group 11">
            <a:extLst>
              <a:ext uri="{FF2B5EF4-FFF2-40B4-BE49-F238E27FC236}">
                <a16:creationId xmlns:a16="http://schemas.microsoft.com/office/drawing/2014/main" id="{1B2319B5-5ECC-A0EE-768D-65E142A2BBA6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404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4B257C32-7A3D-6D6A-152B-BB3641955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D8DE7B0-49D8-29AB-C2B3-9B4B26CDB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4039" name="Group 14">
            <a:extLst>
              <a:ext uri="{FF2B5EF4-FFF2-40B4-BE49-F238E27FC236}">
                <a16:creationId xmlns:a16="http://schemas.microsoft.com/office/drawing/2014/main" id="{CFE7ECE1-7622-6177-9F3F-CA393E927BBC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4040" name="Picture 15">
              <a:extLst>
                <a:ext uri="{FF2B5EF4-FFF2-40B4-BE49-F238E27FC236}">
                  <a16:creationId xmlns:a16="http://schemas.microsoft.com/office/drawing/2014/main" id="{185A9741-D918-0756-5CA4-6E22CBC5E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1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5F143E8-8378-CA10-4E67-58FA4D70F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5">
            <a:extLst>
              <a:ext uri="{FF2B5EF4-FFF2-40B4-BE49-F238E27FC236}">
                <a16:creationId xmlns:a16="http://schemas.microsoft.com/office/drawing/2014/main" id="{ADFF7570-F8DB-974E-3DEC-E8205E1836B0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5070" name="Picture 6">
              <a:hlinkClick r:id="rId2" action="ppaction://hlinksldjump"/>
              <a:extLst>
                <a:ext uri="{FF2B5EF4-FFF2-40B4-BE49-F238E27FC236}">
                  <a16:creationId xmlns:a16="http://schemas.microsoft.com/office/drawing/2014/main" id="{EE14E931-ED15-8187-91BE-3CF958DB8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1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92C889C3-EA54-D4CC-B745-9A9B7F0CE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5059" name="Group 8">
            <a:extLst>
              <a:ext uri="{FF2B5EF4-FFF2-40B4-BE49-F238E27FC236}">
                <a16:creationId xmlns:a16="http://schemas.microsoft.com/office/drawing/2014/main" id="{CF5148B0-FE15-70DD-532E-13E3E60CD814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5068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414840B4-38F7-9D38-B8AE-C7163DCD9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9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B8BA5626-A55D-7C32-565A-437F761A0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5060" name="Group 11">
            <a:extLst>
              <a:ext uri="{FF2B5EF4-FFF2-40B4-BE49-F238E27FC236}">
                <a16:creationId xmlns:a16="http://schemas.microsoft.com/office/drawing/2014/main" id="{7A54076E-A77A-D62A-7AF3-F396C54F4EC2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5066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E6B25CC1-DCBA-2EC4-A731-2EBEB90AD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7" name="Text Box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73D3DA45-F24E-2DF9-994B-CA62F31DD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5061" name="Group 14">
            <a:extLst>
              <a:ext uri="{FF2B5EF4-FFF2-40B4-BE49-F238E27FC236}">
                <a16:creationId xmlns:a16="http://schemas.microsoft.com/office/drawing/2014/main" id="{0E7814FA-6661-3F5E-1FC5-4A323EF1E24A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5064" name="Picture 15">
              <a:extLst>
                <a:ext uri="{FF2B5EF4-FFF2-40B4-BE49-F238E27FC236}">
                  <a16:creationId xmlns:a16="http://schemas.microsoft.com/office/drawing/2014/main" id="{D1940178-94FF-2B29-3D61-FD315024A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55D768AC-0A70-AFAE-7536-289154B7D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45062" name="그림 2">
            <a:extLst>
              <a:ext uri="{FF2B5EF4-FFF2-40B4-BE49-F238E27FC236}">
                <a16:creationId xmlns:a16="http://schemas.microsoft.com/office/drawing/2014/main" id="{3E47ED93-EFFA-5BAA-11DB-70767CA5C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766" y="357718"/>
            <a:ext cx="14473767" cy="669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4">
            <a:extLst>
              <a:ext uri="{FF2B5EF4-FFF2-40B4-BE49-F238E27FC236}">
                <a16:creationId xmlns:a16="http://schemas.microsoft.com/office/drawing/2014/main" id="{87FA7704-035E-28EE-70B7-931A6014D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-467784"/>
            <a:ext cx="11131551" cy="83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E667B1-2084-38F8-EBB4-34FF2B876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9" name="그림 1">
            <a:extLst>
              <a:ext uri="{FF2B5EF4-FFF2-40B4-BE49-F238E27FC236}">
                <a16:creationId xmlns:a16="http://schemas.microsoft.com/office/drawing/2014/main" id="{09FF1564-C7E5-B882-BDA8-9E507611A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-315383"/>
            <a:ext cx="10934700" cy="820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그림 2">
            <a:extLst>
              <a:ext uri="{FF2B5EF4-FFF2-40B4-BE49-F238E27FC236}">
                <a16:creationId xmlns:a16="http://schemas.microsoft.com/office/drawing/2014/main" id="{CBC02090-A3FF-22DA-93AE-4DFB3699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>
            <a:extLst>
              <a:ext uri="{FF2B5EF4-FFF2-40B4-BE49-F238E27FC236}">
                <a16:creationId xmlns:a16="http://schemas.microsoft.com/office/drawing/2014/main" id="{CB8A34CB-5D6A-6E95-932C-6F2C0E1F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4" y="-239183"/>
            <a:ext cx="11582400" cy="86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5">
            <a:extLst>
              <a:ext uri="{FF2B5EF4-FFF2-40B4-BE49-F238E27FC236}">
                <a16:creationId xmlns:a16="http://schemas.microsoft.com/office/drawing/2014/main" id="{17CEA5FA-607A-7E4F-472F-819341B3BBE0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609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ACAE8D7-D09F-CDCA-120E-65589B548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6F575B5-5D0B-2630-3930-CDA372AC08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6085" name="Group 8">
            <a:extLst>
              <a:ext uri="{FF2B5EF4-FFF2-40B4-BE49-F238E27FC236}">
                <a16:creationId xmlns:a16="http://schemas.microsoft.com/office/drawing/2014/main" id="{FB483F6F-4481-FDAE-34D2-A0ECF66B0560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6092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712A9B44-9194-5C6E-CCB0-36D4D30C9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00A5AF21-40BF-5DFB-A0CF-96755045B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6086" name="Group 11">
            <a:extLst>
              <a:ext uri="{FF2B5EF4-FFF2-40B4-BE49-F238E27FC236}">
                <a16:creationId xmlns:a16="http://schemas.microsoft.com/office/drawing/2014/main" id="{DF466318-523C-9834-6927-CBA5727C77A6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609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AEFC7598-C6D1-BF35-2BFF-2E1B45340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D0E02721-B125-5A4A-E25C-DEAF290B0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6087" name="Group 14">
            <a:extLst>
              <a:ext uri="{FF2B5EF4-FFF2-40B4-BE49-F238E27FC236}">
                <a16:creationId xmlns:a16="http://schemas.microsoft.com/office/drawing/2014/main" id="{0DD04CD9-6D1B-CDF9-C50D-6E9C0EF8A05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6088" name="Picture 15">
              <a:extLst>
                <a:ext uri="{FF2B5EF4-FFF2-40B4-BE49-F238E27FC236}">
                  <a16:creationId xmlns:a16="http://schemas.microsoft.com/office/drawing/2014/main" id="{A3C301DA-8EE0-FB7C-51D6-60A52D805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833E9F2-A965-1488-6E88-52A2282AD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9550B-8038-C992-EC9C-5E55BD586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5">
            <a:extLst>
              <a:ext uri="{FF2B5EF4-FFF2-40B4-BE49-F238E27FC236}">
                <a16:creationId xmlns:a16="http://schemas.microsoft.com/office/drawing/2014/main" id="{103880BA-CDE2-E654-653B-ECA047EBB4B2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5070" name="Picture 6">
              <a:hlinkClick r:id="rId2" action="ppaction://hlinksldjump"/>
              <a:extLst>
                <a:ext uri="{FF2B5EF4-FFF2-40B4-BE49-F238E27FC236}">
                  <a16:creationId xmlns:a16="http://schemas.microsoft.com/office/drawing/2014/main" id="{727F28B4-A162-A486-D2D9-809AD5675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1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68E584AB-6DE1-A137-9650-D7BEFD8C4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5059" name="Group 8">
            <a:extLst>
              <a:ext uri="{FF2B5EF4-FFF2-40B4-BE49-F238E27FC236}">
                <a16:creationId xmlns:a16="http://schemas.microsoft.com/office/drawing/2014/main" id="{02006FCA-4CF0-CBA9-76B4-2A1A602A2647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5068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253F6379-1105-08CA-D815-A2F6E24FC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9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1B3B5FD9-C846-181F-C96D-EF451B08E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5060" name="Group 11">
            <a:extLst>
              <a:ext uri="{FF2B5EF4-FFF2-40B4-BE49-F238E27FC236}">
                <a16:creationId xmlns:a16="http://schemas.microsoft.com/office/drawing/2014/main" id="{A57946F5-5972-B0AB-A3BF-F1B30D6F1A81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5066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96E1F5AD-8144-1F62-B90F-478108DA6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7" name="Text Box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6A7E1F7D-8FBF-685F-275D-D1E0D7974F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5061" name="Group 14">
            <a:extLst>
              <a:ext uri="{FF2B5EF4-FFF2-40B4-BE49-F238E27FC236}">
                <a16:creationId xmlns:a16="http://schemas.microsoft.com/office/drawing/2014/main" id="{BF313E8F-AF26-0613-3A97-7E66E9DCDD1D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5064" name="Picture 15">
              <a:extLst>
                <a:ext uri="{FF2B5EF4-FFF2-40B4-BE49-F238E27FC236}">
                  <a16:creationId xmlns:a16="http://schemas.microsoft.com/office/drawing/2014/main" id="{B8794D44-1CB2-D514-7EA0-8B4AC6289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78FA8FB0-84C3-A950-625B-6A6E8CD3C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45062" name="그림 2">
            <a:extLst>
              <a:ext uri="{FF2B5EF4-FFF2-40B4-BE49-F238E27FC236}">
                <a16:creationId xmlns:a16="http://schemas.microsoft.com/office/drawing/2014/main" id="{BD80748A-B343-106B-FBB4-B6DC337D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766" y="357718"/>
            <a:ext cx="14473767" cy="669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4">
            <a:extLst>
              <a:ext uri="{FF2B5EF4-FFF2-40B4-BE49-F238E27FC236}">
                <a16:creationId xmlns:a16="http://schemas.microsoft.com/office/drawing/2014/main" id="{E0D18F8F-909A-A0E4-E45F-BC4BD8EE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-467784"/>
            <a:ext cx="11131551" cy="83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105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7AC82-1A8E-7A95-7F8B-4B8CB12C6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그림 2">
            <a:extLst>
              <a:ext uri="{FF2B5EF4-FFF2-40B4-BE49-F238E27FC236}">
                <a16:creationId xmlns:a16="http://schemas.microsoft.com/office/drawing/2014/main" id="{A9A60878-40C1-8E07-DA83-A99B4371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>
            <a:extLst>
              <a:ext uri="{FF2B5EF4-FFF2-40B4-BE49-F238E27FC236}">
                <a16:creationId xmlns:a16="http://schemas.microsoft.com/office/drawing/2014/main" id="{70B11D99-0365-4746-9A5E-3770444E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4" y="-239183"/>
            <a:ext cx="11582400" cy="86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5">
            <a:extLst>
              <a:ext uri="{FF2B5EF4-FFF2-40B4-BE49-F238E27FC236}">
                <a16:creationId xmlns:a16="http://schemas.microsoft.com/office/drawing/2014/main" id="{7EEEF2A2-BADF-8445-07D9-4692FFE0F313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609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7352A8AA-1C8D-FECD-823F-B0CBCB55D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43A843BC-A0DA-8FA2-9AC4-53EC5195E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6085" name="Group 8">
            <a:extLst>
              <a:ext uri="{FF2B5EF4-FFF2-40B4-BE49-F238E27FC236}">
                <a16:creationId xmlns:a16="http://schemas.microsoft.com/office/drawing/2014/main" id="{A63C2DE7-F46F-A100-9BED-4B4A52A675A6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6092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5FAB4B4-FA32-57FD-EA13-1AB89B5CB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449D0A7-98AB-3A46-DA9E-E84EEDDA2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6086" name="Group 11">
            <a:extLst>
              <a:ext uri="{FF2B5EF4-FFF2-40B4-BE49-F238E27FC236}">
                <a16:creationId xmlns:a16="http://schemas.microsoft.com/office/drawing/2014/main" id="{7AE915DA-DCF1-CF9A-0D65-6E8E1C8D8951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609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AEF29A1C-98FB-5B4E-5E1E-3F43108ED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85AA876-4FA1-B315-7966-8E80233D6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6087" name="Group 14">
            <a:extLst>
              <a:ext uri="{FF2B5EF4-FFF2-40B4-BE49-F238E27FC236}">
                <a16:creationId xmlns:a16="http://schemas.microsoft.com/office/drawing/2014/main" id="{F44AF3C4-82A2-A69C-3906-C723B214551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6088" name="Picture 15">
              <a:extLst>
                <a:ext uri="{FF2B5EF4-FFF2-40B4-BE49-F238E27FC236}">
                  <a16:creationId xmlns:a16="http://schemas.microsoft.com/office/drawing/2014/main" id="{387AF630-35D9-1369-5F36-1B64ED678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77EEDBC-0742-254F-A4C0-BB4A48B1B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804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4AD15-D9BD-7962-F6F2-F95EF8728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5">
            <a:extLst>
              <a:ext uri="{FF2B5EF4-FFF2-40B4-BE49-F238E27FC236}">
                <a16:creationId xmlns:a16="http://schemas.microsoft.com/office/drawing/2014/main" id="{825095DB-50E0-503E-5CE9-8D6A5E59091F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5070" name="Picture 6">
              <a:hlinkClick r:id="rId2" action="ppaction://hlinksldjump"/>
              <a:extLst>
                <a:ext uri="{FF2B5EF4-FFF2-40B4-BE49-F238E27FC236}">
                  <a16:creationId xmlns:a16="http://schemas.microsoft.com/office/drawing/2014/main" id="{DED9045D-6953-0D91-EC77-7F3C6B30C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1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A08009BA-F4F6-9B23-CB58-D64692B1E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5059" name="Group 8">
            <a:extLst>
              <a:ext uri="{FF2B5EF4-FFF2-40B4-BE49-F238E27FC236}">
                <a16:creationId xmlns:a16="http://schemas.microsoft.com/office/drawing/2014/main" id="{6A8961D8-40B4-90D0-783D-4A30C8073EFB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5068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A9900F6E-A75C-D5C2-978D-697A2E2A4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9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C07CD3DE-92FA-6A8E-BE18-A6A995F30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5060" name="Group 11">
            <a:extLst>
              <a:ext uri="{FF2B5EF4-FFF2-40B4-BE49-F238E27FC236}">
                <a16:creationId xmlns:a16="http://schemas.microsoft.com/office/drawing/2014/main" id="{25546EEF-4D4C-A706-B243-0299C2BF10D8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5066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9CD8939D-EC98-E29E-F292-933A937F4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7" name="Text Box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7FCEF72E-5001-4B20-5020-75E2E08C4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5061" name="Group 14">
            <a:extLst>
              <a:ext uri="{FF2B5EF4-FFF2-40B4-BE49-F238E27FC236}">
                <a16:creationId xmlns:a16="http://schemas.microsoft.com/office/drawing/2014/main" id="{6775915E-EBBA-1FD5-50B9-D59C456DF5E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5064" name="Picture 15">
              <a:extLst>
                <a:ext uri="{FF2B5EF4-FFF2-40B4-BE49-F238E27FC236}">
                  <a16:creationId xmlns:a16="http://schemas.microsoft.com/office/drawing/2014/main" id="{0DB8EBB9-A2E4-7D15-3859-B72D7BFB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2BFC2535-9767-BDE2-ECD5-F4C3A71D4F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45062" name="그림 2">
            <a:extLst>
              <a:ext uri="{FF2B5EF4-FFF2-40B4-BE49-F238E27FC236}">
                <a16:creationId xmlns:a16="http://schemas.microsoft.com/office/drawing/2014/main" id="{A6E7BA5D-35E0-0C4D-AEBC-7F75BBC1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766" y="357718"/>
            <a:ext cx="14473767" cy="669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4">
            <a:extLst>
              <a:ext uri="{FF2B5EF4-FFF2-40B4-BE49-F238E27FC236}">
                <a16:creationId xmlns:a16="http://schemas.microsoft.com/office/drawing/2014/main" id="{A98BFD3D-B032-6D9A-3174-EF0FAF51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-467784"/>
            <a:ext cx="11131551" cy="83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819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27E0A-7CA2-80F8-FCCF-69A13BEFE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그림 2">
            <a:extLst>
              <a:ext uri="{FF2B5EF4-FFF2-40B4-BE49-F238E27FC236}">
                <a16:creationId xmlns:a16="http://schemas.microsoft.com/office/drawing/2014/main" id="{23BCC1D0-56E6-A98E-7E72-4875378CF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>
            <a:extLst>
              <a:ext uri="{FF2B5EF4-FFF2-40B4-BE49-F238E27FC236}">
                <a16:creationId xmlns:a16="http://schemas.microsoft.com/office/drawing/2014/main" id="{FEBC0C35-826E-7951-527A-F20170DF5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4" y="-239183"/>
            <a:ext cx="11582400" cy="86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5">
            <a:extLst>
              <a:ext uri="{FF2B5EF4-FFF2-40B4-BE49-F238E27FC236}">
                <a16:creationId xmlns:a16="http://schemas.microsoft.com/office/drawing/2014/main" id="{940A8211-EE84-7A67-63D3-C1D7B4171907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609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B34ED692-EDDF-EC8D-CC17-AC621CD02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8DABB301-7285-BFAD-861D-EDF66EBF0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6085" name="Group 8">
            <a:extLst>
              <a:ext uri="{FF2B5EF4-FFF2-40B4-BE49-F238E27FC236}">
                <a16:creationId xmlns:a16="http://schemas.microsoft.com/office/drawing/2014/main" id="{B59AA78A-718A-77D2-3A29-FCAC89FFCFA2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6092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9734B2A-B551-677B-273B-09998737A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B0DFD0C2-6268-A5E3-CCE0-4DB4C130F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6086" name="Group 11">
            <a:extLst>
              <a:ext uri="{FF2B5EF4-FFF2-40B4-BE49-F238E27FC236}">
                <a16:creationId xmlns:a16="http://schemas.microsoft.com/office/drawing/2014/main" id="{04D5D3DF-225D-7269-4D5D-AB1A799F6AF8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609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C48E5686-020E-C534-1A03-469CE7A78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65C29C6-0B36-5E13-D9C3-346899454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6087" name="Group 14">
            <a:extLst>
              <a:ext uri="{FF2B5EF4-FFF2-40B4-BE49-F238E27FC236}">
                <a16:creationId xmlns:a16="http://schemas.microsoft.com/office/drawing/2014/main" id="{84ED3053-63CA-E4BE-C171-EE2F85519AC1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6088" name="Picture 15">
              <a:extLst>
                <a:ext uri="{FF2B5EF4-FFF2-40B4-BE49-F238E27FC236}">
                  <a16:creationId xmlns:a16="http://schemas.microsoft.com/office/drawing/2014/main" id="{25636EFD-EAA1-8E9F-7BC7-69D01E0B7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B5431A6-3A0E-002E-3477-BEB83A8DA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282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2BD27-0CF3-D41B-7A2B-2E5729A13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5">
            <a:extLst>
              <a:ext uri="{FF2B5EF4-FFF2-40B4-BE49-F238E27FC236}">
                <a16:creationId xmlns:a16="http://schemas.microsoft.com/office/drawing/2014/main" id="{77568EDE-D996-79CD-F86B-CC4DFE46BC96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5070" name="Picture 6">
              <a:hlinkClick r:id="rId2" action="ppaction://hlinksldjump"/>
              <a:extLst>
                <a:ext uri="{FF2B5EF4-FFF2-40B4-BE49-F238E27FC236}">
                  <a16:creationId xmlns:a16="http://schemas.microsoft.com/office/drawing/2014/main" id="{5F419506-343B-83D1-8350-2179C696D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1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4C81CEB3-D1EE-A368-E40B-53D46F705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5059" name="Group 8">
            <a:extLst>
              <a:ext uri="{FF2B5EF4-FFF2-40B4-BE49-F238E27FC236}">
                <a16:creationId xmlns:a16="http://schemas.microsoft.com/office/drawing/2014/main" id="{A493266B-52D3-A5F2-F3DF-F30781B571A0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5068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8C9D28A5-DDF1-6861-9879-486ECB162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9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58474244-A7B4-6306-5130-D9138DB7B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5060" name="Group 11">
            <a:extLst>
              <a:ext uri="{FF2B5EF4-FFF2-40B4-BE49-F238E27FC236}">
                <a16:creationId xmlns:a16="http://schemas.microsoft.com/office/drawing/2014/main" id="{8729781F-913C-37C3-BB99-B6FEC02F950C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5066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61495A6A-C935-D800-DC87-0C3722DB3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7" name="Text Box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E89D2D8C-67FD-1EAA-3C5A-820AC6589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5061" name="Group 14">
            <a:extLst>
              <a:ext uri="{FF2B5EF4-FFF2-40B4-BE49-F238E27FC236}">
                <a16:creationId xmlns:a16="http://schemas.microsoft.com/office/drawing/2014/main" id="{F6674E55-6D4F-F73D-5C63-B5DD5C1C092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5064" name="Picture 15">
              <a:extLst>
                <a:ext uri="{FF2B5EF4-FFF2-40B4-BE49-F238E27FC236}">
                  <a16:creationId xmlns:a16="http://schemas.microsoft.com/office/drawing/2014/main" id="{254F8C53-8736-4F49-45F8-CA43E1B63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80543D74-48A6-B96A-A6AC-166F1235E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45062" name="그림 2">
            <a:extLst>
              <a:ext uri="{FF2B5EF4-FFF2-40B4-BE49-F238E27FC236}">
                <a16:creationId xmlns:a16="http://schemas.microsoft.com/office/drawing/2014/main" id="{2E26C278-AD68-95E2-BBE4-06B57FB4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766" y="357718"/>
            <a:ext cx="14473767" cy="669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4">
            <a:extLst>
              <a:ext uri="{FF2B5EF4-FFF2-40B4-BE49-F238E27FC236}">
                <a16:creationId xmlns:a16="http://schemas.microsoft.com/office/drawing/2014/main" id="{A70A6645-F0E8-42F4-CD94-E2B41580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-467784"/>
            <a:ext cx="11131551" cy="83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036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27B0D-3187-8C14-BE3D-52473D551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그림 2">
            <a:extLst>
              <a:ext uri="{FF2B5EF4-FFF2-40B4-BE49-F238E27FC236}">
                <a16:creationId xmlns:a16="http://schemas.microsoft.com/office/drawing/2014/main" id="{33E9DA8C-1CA0-0D94-D97E-867E75BF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968"/>
            <a:ext cx="12192000" cy="56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>
            <a:extLst>
              <a:ext uri="{FF2B5EF4-FFF2-40B4-BE49-F238E27FC236}">
                <a16:creationId xmlns:a16="http://schemas.microsoft.com/office/drawing/2014/main" id="{299B7012-1915-711A-1499-B7229025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4" y="-239183"/>
            <a:ext cx="11582400" cy="86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5">
            <a:extLst>
              <a:ext uri="{FF2B5EF4-FFF2-40B4-BE49-F238E27FC236}">
                <a16:creationId xmlns:a16="http://schemas.microsoft.com/office/drawing/2014/main" id="{D4B7C3C0-8FD7-4A41-530E-23E37BE3CD22}"/>
              </a:ext>
            </a:extLst>
          </p:cNvPr>
          <p:cNvGrpSpPr>
            <a:grpSpLocks/>
          </p:cNvGrpSpPr>
          <p:nvPr/>
        </p:nvGrpSpPr>
        <p:grpSpPr bwMode="auto">
          <a:xfrm>
            <a:off x="9920818" y="6309788"/>
            <a:ext cx="423333" cy="431800"/>
            <a:chOff x="5289" y="3975"/>
            <a:chExt cx="267" cy="272"/>
          </a:xfrm>
        </p:grpSpPr>
        <p:pic>
          <p:nvPicPr>
            <p:cNvPr id="4609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F7954B2E-0DF3-10AE-3FAD-F06AD0461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41EC7F4-949A-FB04-D7AF-0A15805B7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6085" name="Group 8">
            <a:extLst>
              <a:ext uri="{FF2B5EF4-FFF2-40B4-BE49-F238E27FC236}">
                <a16:creationId xmlns:a16="http://schemas.microsoft.com/office/drawing/2014/main" id="{F84B224E-A7A4-0484-C484-D779713A914E}"/>
              </a:ext>
            </a:extLst>
          </p:cNvPr>
          <p:cNvGrpSpPr>
            <a:grpSpLocks/>
          </p:cNvGrpSpPr>
          <p:nvPr/>
        </p:nvGrpSpPr>
        <p:grpSpPr bwMode="auto">
          <a:xfrm>
            <a:off x="9484785" y="6309788"/>
            <a:ext cx="425449" cy="431800"/>
            <a:chOff x="5289" y="3975"/>
            <a:chExt cx="267" cy="272"/>
          </a:xfrm>
        </p:grpSpPr>
        <p:pic>
          <p:nvPicPr>
            <p:cNvPr id="46092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3273359-CD97-04B2-9150-008F7CDAC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01B89E84-4A0A-F7F3-428F-792546C81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6086" name="Group 11">
            <a:extLst>
              <a:ext uri="{FF2B5EF4-FFF2-40B4-BE49-F238E27FC236}">
                <a16:creationId xmlns:a16="http://schemas.microsoft.com/office/drawing/2014/main" id="{2324A6E6-3831-FDE0-C5A3-3D8C0C15C114}"/>
              </a:ext>
            </a:extLst>
          </p:cNvPr>
          <p:cNvGrpSpPr>
            <a:grpSpLocks/>
          </p:cNvGrpSpPr>
          <p:nvPr/>
        </p:nvGrpSpPr>
        <p:grpSpPr bwMode="auto">
          <a:xfrm>
            <a:off x="9050867" y="6309788"/>
            <a:ext cx="423333" cy="431800"/>
            <a:chOff x="5289" y="3975"/>
            <a:chExt cx="267" cy="272"/>
          </a:xfrm>
        </p:grpSpPr>
        <p:pic>
          <p:nvPicPr>
            <p:cNvPr id="4609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9EA048A8-DB6B-14DF-9388-272318375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E55B560-F7D1-1A9C-0188-3436BB3F6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6087" name="Group 14">
            <a:extLst>
              <a:ext uri="{FF2B5EF4-FFF2-40B4-BE49-F238E27FC236}">
                <a16:creationId xmlns:a16="http://schemas.microsoft.com/office/drawing/2014/main" id="{7AE8AF51-C136-76ED-9281-90EBC60928E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09788"/>
            <a:ext cx="423333" cy="431800"/>
            <a:chOff x="5289" y="3975"/>
            <a:chExt cx="267" cy="272"/>
          </a:xfrm>
        </p:grpSpPr>
        <p:pic>
          <p:nvPicPr>
            <p:cNvPr id="46088" name="Picture 15">
              <a:extLst>
                <a:ext uri="{FF2B5EF4-FFF2-40B4-BE49-F238E27FC236}">
                  <a16:creationId xmlns:a16="http://schemas.microsoft.com/office/drawing/2014/main" id="{057EFAF5-0D8E-EDBC-E372-0EA0B9C05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2CBBB2-4C2B-F146-6B3C-71E075BCD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709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E4489-F2A7-5EC3-D64A-FC334C63C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E6C6B023-C193-02D9-BBEB-537D4103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그림 3" descr="전능하신나의주하나님은5 사본.png">
            <a:extLst>
              <a:ext uri="{FF2B5EF4-FFF2-40B4-BE49-F238E27FC236}">
                <a16:creationId xmlns:a16="http://schemas.microsoft.com/office/drawing/2014/main" id="{64B65736-6C1E-8E7D-202C-0EAE2F47A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3"/>
          <a:stretch>
            <a:fillRect/>
          </a:stretch>
        </p:blipFill>
        <p:spPr bwMode="auto">
          <a:xfrm>
            <a:off x="575734" y="-315383"/>
            <a:ext cx="11040533" cy="609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3248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17D7-70BD-2D89-077F-AA9401E43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EE1034AD-098E-B4F3-22E1-B9738B768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2" descr="전능하신나의주하나님은6 사본.png">
            <a:extLst>
              <a:ext uri="{FF2B5EF4-FFF2-40B4-BE49-F238E27FC236}">
                <a16:creationId xmlns:a16="http://schemas.microsoft.com/office/drawing/2014/main" id="{001C26EB-0E2A-1B7C-914E-75B24C8DE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3"/>
          <a:stretch>
            <a:fillRect/>
          </a:stretch>
        </p:blipFill>
        <p:spPr bwMode="auto">
          <a:xfrm>
            <a:off x="575734" y="-410633"/>
            <a:ext cx="1104053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1341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AC9A-8F30-E755-FE87-CB225137F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69B4F3FC-846E-9C4A-1F85-762CE9B2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그림 3" descr="전능하신나의주하나님은5 사본.png">
            <a:extLst>
              <a:ext uri="{FF2B5EF4-FFF2-40B4-BE49-F238E27FC236}">
                <a16:creationId xmlns:a16="http://schemas.microsoft.com/office/drawing/2014/main" id="{3C4E3A61-0671-2DAF-F722-04C3C93B1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3"/>
          <a:stretch>
            <a:fillRect/>
          </a:stretch>
        </p:blipFill>
        <p:spPr bwMode="auto">
          <a:xfrm>
            <a:off x="575734" y="-315383"/>
            <a:ext cx="11040533" cy="609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51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E2D934C-6813-C454-B361-16828B538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3" name="그림 1">
            <a:extLst>
              <a:ext uri="{FF2B5EF4-FFF2-40B4-BE49-F238E27FC236}">
                <a16:creationId xmlns:a16="http://schemas.microsoft.com/office/drawing/2014/main" id="{D5DF6C55-A8CD-59DE-F70A-09D1842A0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5" y="-681566"/>
            <a:ext cx="10898716" cy="817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BDF8F-0D8F-1895-1C4C-34C7C90BB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C0D6BF57-0C96-C86C-48BE-AF5EC4D1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2" descr="전능하신나의주하나님은6 사본.png">
            <a:extLst>
              <a:ext uri="{FF2B5EF4-FFF2-40B4-BE49-F238E27FC236}">
                <a16:creationId xmlns:a16="http://schemas.microsoft.com/office/drawing/2014/main" id="{05613016-D054-92AB-F8C1-E7213309A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3"/>
          <a:stretch>
            <a:fillRect/>
          </a:stretch>
        </p:blipFill>
        <p:spPr bwMode="auto">
          <a:xfrm>
            <a:off x="575734" y="-410633"/>
            <a:ext cx="1104053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7801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3">
            <a:extLst>
              <a:ext uri="{FF2B5EF4-FFF2-40B4-BE49-F238E27FC236}">
                <a16:creationId xmlns:a16="http://schemas.microsoft.com/office/drawing/2014/main" id="{51BE562B-870C-C5B9-6AAE-03318254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3" descr="전능하신나의주하나님은1 사본.png">
            <a:extLst>
              <a:ext uri="{FF2B5EF4-FFF2-40B4-BE49-F238E27FC236}">
                <a16:creationId xmlns:a16="http://schemas.microsoft.com/office/drawing/2014/main" id="{12C14816-D304-4A4A-8885-E49F08A30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2"/>
          <a:stretch>
            <a:fillRect/>
          </a:stretch>
        </p:blipFill>
        <p:spPr bwMode="auto">
          <a:xfrm>
            <a:off x="575734" y="1"/>
            <a:ext cx="11040533" cy="594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AB68656E-81AC-D5B6-4308-098882A9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그림 4" descr="전능하신나의주하나님은2 사본.png">
            <a:extLst>
              <a:ext uri="{FF2B5EF4-FFF2-40B4-BE49-F238E27FC236}">
                <a16:creationId xmlns:a16="http://schemas.microsoft.com/office/drawing/2014/main" id="{AFA4C214-6549-9E7F-69BF-661D5B884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25"/>
          <a:stretch>
            <a:fillRect/>
          </a:stretch>
        </p:blipFill>
        <p:spPr bwMode="auto">
          <a:xfrm>
            <a:off x="431801" y="-410633"/>
            <a:ext cx="11038417" cy="659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DEAC238F-7DF0-BABD-40BB-2E05CEE2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그림 3" descr="전능하신나의주하나님은3 사본.png">
            <a:extLst>
              <a:ext uri="{FF2B5EF4-FFF2-40B4-BE49-F238E27FC236}">
                <a16:creationId xmlns:a16="http://schemas.microsoft.com/office/drawing/2014/main" id="{71845DF1-63C5-BF8D-31BA-CA6C334F8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43"/>
          <a:stretch>
            <a:fillRect/>
          </a:stretch>
        </p:blipFill>
        <p:spPr bwMode="auto">
          <a:xfrm>
            <a:off x="575734" y="-410633"/>
            <a:ext cx="11040533" cy="61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53DA7D30-C87E-138A-2D6D-9A1F02E3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3" descr="전능하신나의주하나님은4 사본.png">
            <a:extLst>
              <a:ext uri="{FF2B5EF4-FFF2-40B4-BE49-F238E27FC236}">
                <a16:creationId xmlns:a16="http://schemas.microsoft.com/office/drawing/2014/main" id="{49DF5654-73D9-260F-08C1-0582865DD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0"/>
          <a:stretch>
            <a:fillRect/>
          </a:stretch>
        </p:blipFill>
        <p:spPr bwMode="auto">
          <a:xfrm>
            <a:off x="575734" y="1"/>
            <a:ext cx="11040533" cy="580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DAFC0480-1305-C1D0-2CB2-C4AC32F1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그림 3" descr="전능하신나의주하나님은5 사본.png">
            <a:extLst>
              <a:ext uri="{FF2B5EF4-FFF2-40B4-BE49-F238E27FC236}">
                <a16:creationId xmlns:a16="http://schemas.microsoft.com/office/drawing/2014/main" id="{52617FCE-FAC9-15E7-E39D-7C30FB4A9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3"/>
          <a:stretch>
            <a:fillRect/>
          </a:stretch>
        </p:blipFill>
        <p:spPr bwMode="auto">
          <a:xfrm>
            <a:off x="575734" y="-315383"/>
            <a:ext cx="11040533" cy="609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2425249D-EAC4-269F-11EC-096F0026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2" descr="전능하신나의주하나님은6 사본.png">
            <a:extLst>
              <a:ext uri="{FF2B5EF4-FFF2-40B4-BE49-F238E27FC236}">
                <a16:creationId xmlns:a16="http://schemas.microsoft.com/office/drawing/2014/main" id="{FCBFA223-CB27-0EEA-A4B3-EC61F5B54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3"/>
          <a:stretch>
            <a:fillRect/>
          </a:stretch>
        </p:blipFill>
        <p:spPr bwMode="auto">
          <a:xfrm>
            <a:off x="575734" y="-410633"/>
            <a:ext cx="1104053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5B467-037E-E3CF-73E4-C9C056BCA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13B87836-07C9-739E-1126-D6B933BA7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그림 3" descr="전능하신나의주하나님은5 사본.png">
            <a:extLst>
              <a:ext uri="{FF2B5EF4-FFF2-40B4-BE49-F238E27FC236}">
                <a16:creationId xmlns:a16="http://schemas.microsoft.com/office/drawing/2014/main" id="{1D3B7F88-762E-D562-FB35-8799791B3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3"/>
          <a:stretch>
            <a:fillRect/>
          </a:stretch>
        </p:blipFill>
        <p:spPr bwMode="auto">
          <a:xfrm>
            <a:off x="575734" y="-315383"/>
            <a:ext cx="11040533" cy="609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899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E3268-6834-308A-9918-C63AC2294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5AC49A61-3210-CC15-1DA5-B69ABD8E3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2" descr="전능하신나의주하나님은6 사본.png">
            <a:extLst>
              <a:ext uri="{FF2B5EF4-FFF2-40B4-BE49-F238E27FC236}">
                <a16:creationId xmlns:a16="http://schemas.microsoft.com/office/drawing/2014/main" id="{8BF16375-2ECB-73D4-DE94-5F7491CEA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3"/>
          <a:stretch>
            <a:fillRect/>
          </a:stretch>
        </p:blipFill>
        <p:spPr bwMode="auto">
          <a:xfrm>
            <a:off x="575734" y="-410633"/>
            <a:ext cx="1104053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5188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D4FFA-81DD-E16F-8C3F-17813441B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52C411D1-7C81-CB28-501C-031E4A17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그림 3" descr="전능하신나의주하나님은5 사본.png">
            <a:extLst>
              <a:ext uri="{FF2B5EF4-FFF2-40B4-BE49-F238E27FC236}">
                <a16:creationId xmlns:a16="http://schemas.microsoft.com/office/drawing/2014/main" id="{93A16F1E-81EF-57D0-465E-FD999B69A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3"/>
          <a:stretch>
            <a:fillRect/>
          </a:stretch>
        </p:blipFill>
        <p:spPr bwMode="auto">
          <a:xfrm>
            <a:off x="575734" y="-315383"/>
            <a:ext cx="11040533" cy="609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42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F262CF-9F92-E992-18D9-F7594D598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7" name="그림 1">
            <a:extLst>
              <a:ext uri="{FF2B5EF4-FFF2-40B4-BE49-F238E27FC236}">
                <a16:creationId xmlns:a16="http://schemas.microsoft.com/office/drawing/2014/main" id="{5E082701-46F6-FC3D-A72A-AA8104B04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-315384"/>
            <a:ext cx="10752667" cy="806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7D457-F52B-1E2C-ABD9-E6E729EA9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34BD7624-4B3D-86DF-F91A-FC3CC357C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2" descr="전능하신나의주하나님은6 사본.png">
            <a:extLst>
              <a:ext uri="{FF2B5EF4-FFF2-40B4-BE49-F238E27FC236}">
                <a16:creationId xmlns:a16="http://schemas.microsoft.com/office/drawing/2014/main" id="{0DF5D5C2-0842-7BC5-948A-ABDB73B4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3"/>
          <a:stretch>
            <a:fillRect/>
          </a:stretch>
        </p:blipFill>
        <p:spPr bwMode="auto">
          <a:xfrm>
            <a:off x="575734" y="-410633"/>
            <a:ext cx="1104053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1590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96A32-AE66-532A-A61E-24E0907A5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E4816AAE-A225-B285-FD77-A6CFAF26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그림 3" descr="전능하신나의주하나님은5 사본.png">
            <a:extLst>
              <a:ext uri="{FF2B5EF4-FFF2-40B4-BE49-F238E27FC236}">
                <a16:creationId xmlns:a16="http://schemas.microsoft.com/office/drawing/2014/main" id="{C15786C2-7F6C-DE73-8EBE-6CD00EED0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3"/>
          <a:stretch>
            <a:fillRect/>
          </a:stretch>
        </p:blipFill>
        <p:spPr bwMode="auto">
          <a:xfrm>
            <a:off x="575734" y="-315383"/>
            <a:ext cx="11040533" cy="609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8792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4ED97-5FF0-FC53-A79C-A6C78B99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B9862E8C-781A-E4D1-19A6-835E2D4A5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34"/>
            <a:ext cx="12192000" cy="63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2" descr="전능하신나의주하나님은6 사본.png">
            <a:extLst>
              <a:ext uri="{FF2B5EF4-FFF2-40B4-BE49-F238E27FC236}">
                <a16:creationId xmlns:a16="http://schemas.microsoft.com/office/drawing/2014/main" id="{8FAD14A3-FF7E-4131-00B6-7A2117E19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3"/>
          <a:stretch>
            <a:fillRect/>
          </a:stretch>
        </p:blipFill>
        <p:spPr bwMode="auto">
          <a:xfrm>
            <a:off x="575734" y="-410633"/>
            <a:ext cx="1104053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9577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4618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797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C2798BB-7063-CD0E-85E7-DD1E1F7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8E0E9D-1D05-B6BF-8903-2056C103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94A7A7-5652-F394-C8C1-027908FEB4F5}"/>
              </a:ext>
            </a:extLst>
          </p:cNvPr>
          <p:cNvSpPr txBox="1"/>
          <p:nvPr/>
        </p:nvSpPr>
        <p:spPr>
          <a:xfrm>
            <a:off x="9667900" y="6357958"/>
            <a:ext cx="85725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14-1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B5736D19-1F68-8FE0-A6B7-32367610E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3" y="130710"/>
            <a:ext cx="11981225" cy="898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217237"/>
      </p:ext>
    </p:extLst>
  </p:cSld>
  <p:clrMapOvr>
    <a:masterClrMapping/>
  </p:clrMapOvr>
  <p:transition>
    <p:circl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434D17D-14F4-EC3A-3202-46FC7A9FB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69" y="-769256"/>
            <a:ext cx="13437162" cy="1007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5309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73668930-9AE6-773F-C5C4-944DA0698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5" y="-870856"/>
            <a:ext cx="12933999" cy="970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191CC2D-28DA-584E-4724-DF74C4398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2195942"/>
            <a:ext cx="5427337" cy="50902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520606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1204661-D8EC-8267-635D-198FDBD96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-850412"/>
            <a:ext cx="12670972" cy="950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14F197D-403B-BABE-D47F-1183DCBDF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2195942"/>
            <a:ext cx="5427337" cy="50902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668875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701"/>
          <a:stretch/>
        </p:blipFill>
        <p:spPr>
          <a:xfrm>
            <a:off x="-976022" y="2409415"/>
            <a:ext cx="5533507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79D5879-1BE4-B72C-79A5-B0503B30E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74" y="-1013516"/>
            <a:ext cx="12888445" cy="96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86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88FEA34-08D4-F28C-2A02-699CB8D3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1" name="그림 1">
            <a:extLst>
              <a:ext uri="{FF2B5EF4-FFF2-40B4-BE49-F238E27FC236}">
                <a16:creationId xmlns:a16="http://schemas.microsoft.com/office/drawing/2014/main" id="{1152F258-C087-130B-6152-96F1BF1C5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-603250"/>
            <a:ext cx="11319933" cy="848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9760757-F5DC-7DE3-1633-A9EFFC5FA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-449943"/>
            <a:ext cx="12008153" cy="90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1305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55"/>
          <a:stretch/>
        </p:blipFill>
        <p:spPr>
          <a:xfrm>
            <a:off x="-781938" y="2781811"/>
            <a:ext cx="5397481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A591DA6-71B0-C255-C38D-A1DEF4973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" y="-358113"/>
            <a:ext cx="12475960" cy="935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227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9F8E6BE-5B9D-B0E0-D086-28E9814C0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96"/>
          <a:stretch/>
        </p:blipFill>
        <p:spPr>
          <a:xfrm>
            <a:off x="-1275423" y="2409415"/>
            <a:ext cx="5484567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0A4A898-A50E-A3E8-D670-F25AA9531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6" y="-428430"/>
            <a:ext cx="11912080" cy="893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0621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C2798BB-7063-CD0E-85E7-DD1E1F7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8E0E9D-1D05-B6BF-8903-2056C103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94A7A7-5652-F394-C8C1-027908FEB4F5}"/>
              </a:ext>
            </a:extLst>
          </p:cNvPr>
          <p:cNvSpPr txBox="1"/>
          <p:nvPr/>
        </p:nvSpPr>
        <p:spPr>
          <a:xfrm>
            <a:off x="9667900" y="6357958"/>
            <a:ext cx="85725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14-1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B5736D19-1F68-8FE0-A6B7-32367610E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3" y="130710"/>
            <a:ext cx="11981225" cy="898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3EE0CB-ECAB-30B3-6E99-662C376DB04D}"/>
              </a:ext>
            </a:extLst>
          </p:cNvPr>
          <p:cNvSpPr txBox="1"/>
          <p:nvPr/>
        </p:nvSpPr>
        <p:spPr>
          <a:xfrm>
            <a:off x="1672431" y="2540217"/>
            <a:ext cx="85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2.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44962155"/>
      </p:ext>
    </p:extLst>
  </p:cSld>
  <p:clrMapOvr>
    <a:masterClrMapping/>
  </p:clrMapOvr>
  <p:transition>
    <p:circl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1066ADA-C8E9-F63A-49DB-D198E8ED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823" y="2636668"/>
            <a:ext cx="8222213" cy="44485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434D17D-14F4-EC3A-3202-46FC7A9FB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69" y="-769256"/>
            <a:ext cx="13437162" cy="1007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5799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909DE562-8111-8D58-FD56-63C2A4DA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74" y="-687687"/>
            <a:ext cx="12185860" cy="913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E092C2B-80EF-BD05-E51A-234482C8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114"/>
            <a:ext cx="4801211" cy="416676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593067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1CFFF94-CAEC-7432-D7BC-07A5920CB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1" y="-351618"/>
            <a:ext cx="11993105" cy="899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A309C18-FEDE-58B0-E5F9-8B184DBEF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8" y="2691235"/>
            <a:ext cx="6096000" cy="416676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776693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79D5879-1BE4-B72C-79A5-B0503B30E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2" y="-781287"/>
            <a:ext cx="12888445" cy="96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F3DDAB4-AACA-9F3D-8E26-9B465867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374" y="1886857"/>
            <a:ext cx="4812603" cy="4971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954254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9760757-F5DC-7DE3-1633-A9EFFC5F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-449943"/>
            <a:ext cx="12008153" cy="90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D0A8201-6B1E-A8E9-B76F-121523D3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8285" y="2525485"/>
            <a:ext cx="6088576" cy="4971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253424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A591DA6-71B0-C255-C38D-A1DEF497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" y="-358113"/>
            <a:ext cx="12475960" cy="935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151A17-01E6-CBED-320A-28DF2867B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9304" y="2525486"/>
            <a:ext cx="4812603" cy="4971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4230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3FEEF3-5127-510F-5806-BAD5410B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15" y="3429000"/>
            <a:ext cx="12961440" cy="40645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5" name="그림 1">
            <a:extLst>
              <a:ext uri="{FF2B5EF4-FFF2-40B4-BE49-F238E27FC236}">
                <a16:creationId xmlns:a16="http://schemas.microsoft.com/office/drawing/2014/main" id="{AEB1A770-9A57-ED84-E695-200FE7F3C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-571499"/>
            <a:ext cx="10754784" cy="806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0A4A898-A50E-A3E8-D670-F25AA9531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6" y="-428430"/>
            <a:ext cx="11912080" cy="893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39FC5B8-1C55-0A30-F25E-915C3991B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2088" y="2235200"/>
            <a:ext cx="4812603" cy="4971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764610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79D5879-1BE4-B72C-79A5-B0503B30E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1916"/>
            <a:ext cx="12888445" cy="96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3351095-E7B9-C295-EF2E-4A0FA47F3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206" y="1801858"/>
            <a:ext cx="5090720" cy="36150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040235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9760757-F5DC-7DE3-1633-A9EFFC5F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-449943"/>
            <a:ext cx="12008153" cy="90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59AA4F2-BB3E-EB20-9FA6-B3908D43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7120" y="2135687"/>
            <a:ext cx="5090720" cy="36150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118934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642FE3-8CED-E4E0-2F30-D1E2706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A591DA6-71B0-C255-C38D-A1DEF497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" y="-358113"/>
            <a:ext cx="12475960" cy="935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A4E4383-466B-041C-FC59-B0B4292CD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235" y="2367915"/>
            <a:ext cx="5090720" cy="36150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790226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8647FB-84D7-2973-82E8-23E7D48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74" y="0"/>
            <a:ext cx="12386473" cy="27831324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0A4A898-A50E-A3E8-D670-F25AA9531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7" y="-442945"/>
            <a:ext cx="11912080" cy="893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14A6FF1-28A2-500E-1845-9F6D17327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407" y="1737602"/>
            <a:ext cx="5090720" cy="36150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AA6DABFB-D8FB-19C0-BBD3-22EF2BA4D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2" t="38230"/>
          <a:stretch/>
        </p:blipFill>
        <p:spPr bwMode="auto">
          <a:xfrm>
            <a:off x="4887566" y="5352625"/>
            <a:ext cx="3442339" cy="55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BD06FA1D-8193-93FF-A9B4-C278A8F18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2" t="38230"/>
          <a:stretch/>
        </p:blipFill>
        <p:spPr bwMode="auto">
          <a:xfrm>
            <a:off x="8252463" y="5352625"/>
            <a:ext cx="3442339" cy="55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3765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172F714-5517-762D-6DC8-2E3C30ABB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11B4B0C3-44BE-DBCC-0F70-9AAEDB9976F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AA0DF7-0D90-12B0-4418-02C64654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66E2FF-1451-C466-DCA9-6550B6C20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52B883-6509-80F7-BAB1-717793492C98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00CAC43F-59A9-21C6-05E5-9DC3378D749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60F7C-19DF-7ED2-04D8-1C319BF1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590D174-9820-F4EC-F0EE-8119548B6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7C0346F7-6610-07A1-6440-763FE2A3F9F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D0627C-F79B-2EB8-99D6-0648CDDF4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A588F04-F037-BB8F-9333-023489C94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DFCF41-9EAA-7073-6804-39C772C09779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7D9EF25E-4A5B-4AC9-3474-18F889CDED8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448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1A78236-8FE6-EB86-707D-59F5520B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ED28A40-EBF1-B19C-9B4F-659BE620D0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4" r="273"/>
          <a:stretch>
            <a:fillRect/>
          </a:stretch>
        </p:blipFill>
        <p:spPr bwMode="auto">
          <a:xfrm>
            <a:off x="430979" y="3779519"/>
            <a:ext cx="11032740" cy="27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056BD61-DFC6-5D23-03B6-A88C31D2C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E1503A1-76D1-3EE0-D750-2D5FA0474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772C6-A0AE-B144-DCEB-49F72AF9D306}"/>
              </a:ext>
            </a:extLst>
          </p:cNvPr>
          <p:cNvSpPr/>
          <p:nvPr/>
        </p:nvSpPr>
        <p:spPr>
          <a:xfrm>
            <a:off x="2340519" y="3298467"/>
            <a:ext cx="799288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I’ll      praise You   with all  of  my   life</a:t>
            </a:r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36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         I’ll      praise  You with all  of  my   strength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94D75AC2-4A3D-C535-4F91-6ED8A6DA3FA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3" b="50964"/>
          <a:stretch>
            <a:fillRect/>
          </a:stretch>
        </p:blipFill>
        <p:spPr bwMode="auto">
          <a:xfrm>
            <a:off x="947530" y="338520"/>
            <a:ext cx="9556861" cy="271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6E59BDA-688A-3DC7-A53A-452A1322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8294CDF-8F53-C59C-57B7-1F535736B89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6" b="48266"/>
          <a:stretch>
            <a:fillRect/>
          </a:stretch>
        </p:blipFill>
        <p:spPr bwMode="auto">
          <a:xfrm>
            <a:off x="970623" y="121577"/>
            <a:ext cx="9241527" cy="29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17BB69-40EE-FDEB-1321-F16033CA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생명 주께 있네 능력 주께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B115010-8F26-0173-8262-948A1988A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AE5E89-0266-2C99-83FB-F4913EACE4D1}"/>
              </a:ext>
            </a:extLst>
          </p:cNvPr>
          <p:cNvSpPr/>
          <p:nvPr/>
        </p:nvSpPr>
        <p:spPr>
          <a:xfrm>
            <a:off x="2519712" y="3180700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With  all  of   my  heart   with all  of    my strength</a:t>
            </a:r>
          </a:p>
          <a:p>
            <a:pPr defTabSz="912786" latinLnBrk="1"/>
            <a:r>
              <a:rPr lang="ko-KR" alt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 </a:t>
            </a:r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                       All  of   my  hope  is   in   You~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7158432A-6A61-3FBF-BF57-160B574ADA4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6" r="-3935"/>
          <a:stretch>
            <a:fillRect/>
          </a:stretch>
        </p:blipFill>
        <p:spPr bwMode="auto">
          <a:xfrm>
            <a:off x="706128" y="3433981"/>
            <a:ext cx="11060265" cy="29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5CD9-E588-82BE-0397-82DF2FE03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F814765-9E5D-7E13-C626-C85F9A80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23"/>
            <a:ext cx="13065938" cy="6240977"/>
          </a:xfrm>
          <a:prstGeom prst="rect">
            <a:avLst/>
          </a:prstGeom>
        </p:spPr>
      </p:pic>
      <p:pic>
        <p:nvPicPr>
          <p:cNvPr id="2050" name="그림 12">
            <a:extLst>
              <a:ext uri="{FF2B5EF4-FFF2-40B4-BE49-F238E27FC236}">
                <a16:creationId xmlns:a16="http://schemas.microsoft.com/office/drawing/2014/main" id="{30F29C52-66B5-210C-5FED-698D8E3D3A8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95" r="-2015"/>
          <a:stretch>
            <a:fillRect/>
          </a:stretch>
        </p:blipFill>
        <p:spPr bwMode="auto">
          <a:xfrm>
            <a:off x="503730" y="3583397"/>
            <a:ext cx="11099875" cy="267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7006AC0-AB22-A417-FB3A-FD0D390B2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생명 주께 있네 능력 주께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CC4895E-7DA8-908C-3FB1-4B134BF18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생명 다해 주 찬양하리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1B660-8EE1-D6B3-AD11-4944CAB97311}"/>
              </a:ext>
            </a:extLst>
          </p:cNvPr>
          <p:cNvSpPr/>
          <p:nvPr/>
        </p:nvSpPr>
        <p:spPr>
          <a:xfrm>
            <a:off x="2484356" y="3032255"/>
            <a:ext cx="781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My life     is in   You Lord    My strength is in You Lord</a:t>
            </a: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br>
              <a:rPr lang="ko-KR" altLang="en-US" sz="20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</a:br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en-US" altLang="ko-KR" sz="20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endParaRPr lang="ko-KR" altLang="en-US" sz="2800" dirty="0">
              <a:solidFill>
                <a:srgbClr val="FF0000"/>
              </a:solidFill>
              <a:effectLst>
                <a:glow rad="139700">
                  <a:srgbClr val="FFFFFF"/>
                </a:glow>
              </a:effectLst>
              <a:latin typeface="Rockwell Condensed" panose="02060603050405020104" pitchFamily="18" charset="0"/>
              <a:ea typeface="굴림"/>
            </a:endParaRPr>
          </a:p>
          <a:p>
            <a:pPr defTabSz="912786" latinLnBrk="1"/>
            <a:r>
              <a:rPr lang="en-US" sz="2800" dirty="0">
                <a:solidFill>
                  <a:srgbClr val="FF0000"/>
                </a:solidFill>
                <a:effectLst>
                  <a:glow rad="139700">
                    <a:srgbClr val="FFFFFF"/>
                  </a:glow>
                </a:effectLst>
                <a:latin typeface="Rockwell Condensed" panose="02060603050405020104" pitchFamily="18" charset="0"/>
                <a:ea typeface="굴림"/>
              </a:rPr>
              <a:t>    My hope  is  in    You  Lord   It   You  it  is  in   You</a:t>
            </a:r>
          </a:p>
        </p:txBody>
      </p:sp>
      <p:pic>
        <p:nvPicPr>
          <p:cNvPr id="3" name="그림 12">
            <a:extLst>
              <a:ext uri="{FF2B5EF4-FFF2-40B4-BE49-F238E27FC236}">
                <a16:creationId xmlns:a16="http://schemas.microsoft.com/office/drawing/2014/main" id="{3CC8C5C3-AC9B-B121-C7D5-E70D44AEE3A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 b="47019"/>
          <a:stretch>
            <a:fillRect/>
          </a:stretch>
        </p:blipFill>
        <p:spPr bwMode="auto">
          <a:xfrm>
            <a:off x="338667" y="182459"/>
            <a:ext cx="10445363" cy="28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69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3078</Words>
  <Application>Microsoft Office PowerPoint</Application>
  <PresentationFormat>와이드스크린</PresentationFormat>
  <Paragraphs>718</Paragraphs>
  <Slides>319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319</vt:i4>
      </vt:variant>
    </vt:vector>
  </HeadingPairs>
  <TitlesOfParts>
    <vt:vector size="332" baseType="lpstr">
      <vt:lpstr>HY견고딕</vt:lpstr>
      <vt:lpstr>HY엽서L</vt:lpstr>
      <vt:lpstr>se-nanumbarungothic</vt:lpstr>
      <vt:lpstr>se-nanumgothic</vt:lpstr>
      <vt:lpstr>강원교육튼튼</vt:lpstr>
      <vt:lpstr>돋움체</vt:lpstr>
      <vt:lpstr>맑은 고딕</vt:lpstr>
      <vt:lpstr>배달의민족 주아</vt:lpstr>
      <vt:lpstr>휴먼매직체</vt:lpstr>
      <vt:lpstr>Arial</vt:lpstr>
      <vt:lpstr>Rockwell Condensed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jabongso1@gmail.com</dc:creator>
  <cp:lastModifiedBy>MediaPC</cp:lastModifiedBy>
  <cp:revision>41</cp:revision>
  <dcterms:created xsi:type="dcterms:W3CDTF">2024-07-06T08:06:29Z</dcterms:created>
  <dcterms:modified xsi:type="dcterms:W3CDTF">2025-11-22T23:31:07Z</dcterms:modified>
</cp:coreProperties>
</file>