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13529" r:id="rId5"/>
    <p:sldId id="317" r:id="rId6"/>
    <p:sldId id="13605" r:id="rId7"/>
    <p:sldId id="13900" r:id="rId8"/>
    <p:sldId id="15070" r:id="rId9"/>
    <p:sldId id="15071" r:id="rId10"/>
    <p:sldId id="13573" r:id="rId11"/>
    <p:sldId id="13901" r:id="rId12"/>
    <p:sldId id="15072" r:id="rId13"/>
    <p:sldId id="15073" r:id="rId14"/>
    <p:sldId id="15074" r:id="rId15"/>
    <p:sldId id="15075" r:id="rId16"/>
    <p:sldId id="385" r:id="rId17"/>
    <p:sldId id="13903" r:id="rId18"/>
    <p:sldId id="13902" r:id="rId19"/>
    <p:sldId id="13904" r:id="rId20"/>
    <p:sldId id="15076" r:id="rId21"/>
    <p:sldId id="15077" r:id="rId22"/>
    <p:sldId id="13906" r:id="rId23"/>
    <p:sldId id="13908" r:id="rId24"/>
    <p:sldId id="13907" r:id="rId25"/>
    <p:sldId id="13910" r:id="rId26"/>
    <p:sldId id="13911" r:id="rId27"/>
    <p:sldId id="13913" r:id="rId28"/>
    <p:sldId id="13912" r:id="rId29"/>
    <p:sldId id="13914" r:id="rId30"/>
    <p:sldId id="15033" r:id="rId31"/>
    <p:sldId id="15034" r:id="rId32"/>
    <p:sldId id="15035" r:id="rId33"/>
    <p:sldId id="15036" r:id="rId34"/>
    <p:sldId id="15037" r:id="rId35"/>
    <p:sldId id="15038" r:id="rId36"/>
    <p:sldId id="15039" r:id="rId37"/>
    <p:sldId id="15040" r:id="rId38"/>
    <p:sldId id="15041" r:id="rId39"/>
    <p:sldId id="15042" r:id="rId40"/>
    <p:sldId id="15058" r:id="rId41"/>
    <p:sldId id="15059" r:id="rId42"/>
    <p:sldId id="15064" r:id="rId43"/>
    <p:sldId id="15065" r:id="rId44"/>
    <p:sldId id="15078" r:id="rId45"/>
    <p:sldId id="15079" r:id="rId46"/>
    <p:sldId id="15066" r:id="rId47"/>
    <p:sldId id="15067" r:id="rId48"/>
    <p:sldId id="15068" r:id="rId49"/>
    <p:sldId id="15069" r:id="rId50"/>
    <p:sldId id="264" r:id="rId51"/>
    <p:sldId id="265" r:id="rId52"/>
    <p:sldId id="15062" r:id="rId53"/>
    <p:sldId id="15063" r:id="rId54"/>
    <p:sldId id="15080" r:id="rId55"/>
    <p:sldId id="15084" r:id="rId56"/>
    <p:sldId id="15085" r:id="rId57"/>
    <p:sldId id="15086" r:id="rId58"/>
    <p:sldId id="15087" r:id="rId59"/>
    <p:sldId id="15088" r:id="rId60"/>
    <p:sldId id="15089" r:id="rId61"/>
    <p:sldId id="15090" r:id="rId62"/>
    <p:sldId id="15091" r:id="rId63"/>
    <p:sldId id="15092" r:id="rId64"/>
    <p:sldId id="15102" r:id="rId65"/>
    <p:sldId id="15101" r:id="rId66"/>
    <p:sldId id="15096" r:id="rId67"/>
    <p:sldId id="15097" r:id="rId68"/>
    <p:sldId id="15103" r:id="rId69"/>
    <p:sldId id="15093" r:id="rId70"/>
    <p:sldId id="15098" r:id="rId71"/>
    <p:sldId id="15104" r:id="rId72"/>
    <p:sldId id="15094" r:id="rId73"/>
    <p:sldId id="15095" r:id="rId74"/>
    <p:sldId id="15099" r:id="rId75"/>
    <p:sldId id="15100" r:id="rId76"/>
    <p:sldId id="15083" r:id="rId77"/>
    <p:sldId id="13608" r:id="rId78"/>
    <p:sldId id="13881" r:id="rId79"/>
    <p:sldId id="13883" r:id="rId80"/>
    <p:sldId id="13612" r:id="rId81"/>
    <p:sldId id="13885" r:id="rId82"/>
    <p:sldId id="13886" r:id="rId83"/>
    <p:sldId id="13613" r:id="rId84"/>
    <p:sldId id="13614" r:id="rId85"/>
    <p:sldId id="13615" r:id="rId86"/>
    <p:sldId id="13616" r:id="rId87"/>
    <p:sldId id="13887" r:id="rId88"/>
    <p:sldId id="13617" r:id="rId89"/>
    <p:sldId id="13618" r:id="rId90"/>
    <p:sldId id="13619" r:id="rId91"/>
    <p:sldId id="13533" r:id="rId92"/>
    <p:sldId id="13888" r:id="rId93"/>
    <p:sldId id="13595" r:id="rId94"/>
    <p:sldId id="13596" r:id="rId95"/>
    <p:sldId id="13599" r:id="rId96"/>
    <p:sldId id="13598" r:id="rId97"/>
    <p:sldId id="13898" r:id="rId98"/>
    <p:sldId id="13600" r:id="rId99"/>
    <p:sldId id="13601" r:id="rId100"/>
    <p:sldId id="13899" r:id="rId101"/>
    <p:sldId id="13575" r:id="rId102"/>
    <p:sldId id="13530" r:id="rId103"/>
    <p:sldId id="13576" r:id="rId104"/>
    <p:sldId id="13577" r:id="rId105"/>
    <p:sldId id="13889" r:id="rId106"/>
    <p:sldId id="13890" r:id="rId107"/>
    <p:sldId id="13891" r:id="rId108"/>
    <p:sldId id="13892" r:id="rId109"/>
    <p:sldId id="13893" r:id="rId110"/>
    <p:sldId id="13894" r:id="rId111"/>
    <p:sldId id="13895" r:id="rId112"/>
    <p:sldId id="13896" r:id="rId113"/>
    <p:sldId id="13897" r:id="rId114"/>
    <p:sldId id="13621" r:id="rId115"/>
    <p:sldId id="13622" r:id="rId116"/>
    <p:sldId id="13623" r:id="rId117"/>
    <p:sldId id="13624" r:id="rId118"/>
    <p:sldId id="13625" r:id="rId119"/>
    <p:sldId id="13872" r:id="rId120"/>
    <p:sldId id="13873" r:id="rId121"/>
    <p:sldId id="13874" r:id="rId122"/>
    <p:sldId id="13875" r:id="rId123"/>
    <p:sldId id="13876" r:id="rId124"/>
    <p:sldId id="13877" r:id="rId125"/>
    <p:sldId id="13578" r:id="rId126"/>
    <p:sldId id="13579" r:id="rId127"/>
    <p:sldId id="13580" r:id="rId128"/>
    <p:sldId id="13593" r:id="rId129"/>
    <p:sldId id="13594" r:id="rId130"/>
    <p:sldId id="13585" r:id="rId131"/>
    <p:sldId id="13586" r:id="rId132"/>
    <p:sldId id="13587" r:id="rId133"/>
    <p:sldId id="13588" r:id="rId134"/>
    <p:sldId id="13589" r:id="rId135"/>
    <p:sldId id="13590" r:id="rId136"/>
    <p:sldId id="13581" r:id="rId137"/>
    <p:sldId id="13557" r:id="rId138"/>
    <p:sldId id="256" r:id="rId139"/>
    <p:sldId id="13535" r:id="rId140"/>
    <p:sldId id="13536" r:id="rId141"/>
    <p:sldId id="13537" r:id="rId142"/>
    <p:sldId id="13592" r:id="rId143"/>
    <p:sldId id="13539" r:id="rId144"/>
    <p:sldId id="13540" r:id="rId145"/>
    <p:sldId id="13542" r:id="rId146"/>
    <p:sldId id="13543" r:id="rId147"/>
    <p:sldId id="13544" r:id="rId148"/>
    <p:sldId id="13547" r:id="rId149"/>
    <p:sldId id="13548" r:id="rId150"/>
    <p:sldId id="13549" r:id="rId151"/>
    <p:sldId id="13550" r:id="rId152"/>
    <p:sldId id="13555" r:id="rId153"/>
    <p:sldId id="13556" r:id="rId154"/>
    <p:sldId id="13583" r:id="rId155"/>
    <p:sldId id="13584" r:id="rId156"/>
    <p:sldId id="13531" r:id="rId157"/>
    <p:sldId id="386" r:id="rId158"/>
    <p:sldId id="387" r:id="rId159"/>
    <p:sldId id="13520" r:id="rId160"/>
    <p:sldId id="13521" r:id="rId161"/>
    <p:sldId id="9817" r:id="rId162"/>
    <p:sldId id="257" r:id="rId163"/>
    <p:sldId id="258" r:id="rId164"/>
    <p:sldId id="259" r:id="rId165"/>
    <p:sldId id="260" r:id="rId166"/>
    <p:sldId id="13522" r:id="rId167"/>
    <p:sldId id="262" r:id="rId168"/>
    <p:sldId id="13523" r:id="rId169"/>
    <p:sldId id="9846" r:id="rId170"/>
    <p:sldId id="9847" r:id="rId171"/>
    <p:sldId id="9848" r:id="rId172"/>
    <p:sldId id="9849" r:id="rId173"/>
    <p:sldId id="9850" r:id="rId174"/>
    <p:sldId id="9851" r:id="rId175"/>
    <p:sldId id="9854" r:id="rId176"/>
    <p:sldId id="9855" r:id="rId177"/>
    <p:sldId id="13526" r:id="rId178"/>
    <p:sldId id="13527" r:id="rId179"/>
    <p:sldId id="355" r:id="rId180"/>
    <p:sldId id="418" r:id="rId181"/>
    <p:sldId id="417" r:id="rId182"/>
    <p:sldId id="285" r:id="rId183"/>
    <p:sldId id="423" r:id="rId184"/>
    <p:sldId id="356" r:id="rId185"/>
    <p:sldId id="419" r:id="rId186"/>
    <p:sldId id="422" r:id="rId187"/>
    <p:sldId id="286" r:id="rId188"/>
    <p:sldId id="335" r:id="rId189"/>
    <p:sldId id="424" r:id="rId190"/>
    <p:sldId id="425" r:id="rId191"/>
    <p:sldId id="438" r:id="rId192"/>
    <p:sldId id="439" r:id="rId193"/>
    <p:sldId id="379" r:id="rId194"/>
    <p:sldId id="440" r:id="rId195"/>
    <p:sldId id="441" r:id="rId196"/>
    <p:sldId id="464" r:id="rId197"/>
    <p:sldId id="396" r:id="rId198"/>
    <p:sldId id="463" r:id="rId199"/>
    <p:sldId id="483" r:id="rId200"/>
    <p:sldId id="13444" r:id="rId201"/>
    <p:sldId id="357" r:id="rId202"/>
    <p:sldId id="358" r:id="rId203"/>
    <p:sldId id="359" r:id="rId204"/>
    <p:sldId id="13473" r:id="rId205"/>
    <p:sldId id="13474" r:id="rId206"/>
    <p:sldId id="13475" r:id="rId207"/>
    <p:sldId id="13446" r:id="rId208"/>
    <p:sldId id="13479" r:id="rId209"/>
    <p:sldId id="13507" r:id="rId210"/>
    <p:sldId id="13480" r:id="rId211"/>
    <p:sldId id="13481" r:id="rId212"/>
    <p:sldId id="13482" r:id="rId213"/>
    <p:sldId id="388" r:id="rId214"/>
    <p:sldId id="13483" r:id="rId215"/>
    <p:sldId id="13484" r:id="rId216"/>
    <p:sldId id="13485" r:id="rId217"/>
    <p:sldId id="367" r:id="rId218"/>
    <p:sldId id="13500" r:id="rId219"/>
    <p:sldId id="13501" r:id="rId220"/>
    <p:sldId id="13502" r:id="rId221"/>
    <p:sldId id="13503" r:id="rId222"/>
    <p:sldId id="13504" r:id="rId223"/>
    <p:sldId id="13505" r:id="rId224"/>
    <p:sldId id="13508" r:id="rId225"/>
    <p:sldId id="13506" r:id="rId226"/>
    <p:sldId id="393" r:id="rId227"/>
    <p:sldId id="442" r:id="rId228"/>
    <p:sldId id="473" r:id="rId229"/>
    <p:sldId id="474" r:id="rId230"/>
    <p:sldId id="380" r:id="rId231"/>
    <p:sldId id="484" r:id="rId232"/>
    <p:sldId id="443" r:id="rId233"/>
    <p:sldId id="445" r:id="rId234"/>
    <p:sldId id="475" r:id="rId235"/>
    <p:sldId id="476" r:id="rId236"/>
    <p:sldId id="477" r:id="rId237"/>
    <p:sldId id="478" r:id="rId238"/>
    <p:sldId id="485" r:id="rId239"/>
    <p:sldId id="489" r:id="rId240"/>
    <p:sldId id="490" r:id="rId241"/>
    <p:sldId id="491" r:id="rId242"/>
    <p:sldId id="466" r:id="rId243"/>
    <p:sldId id="467" r:id="rId244"/>
    <p:sldId id="468" r:id="rId245"/>
    <p:sldId id="469" r:id="rId246"/>
    <p:sldId id="447" r:id="rId247"/>
    <p:sldId id="479" r:id="rId248"/>
    <p:sldId id="480" r:id="rId249"/>
    <p:sldId id="481" r:id="rId250"/>
    <p:sldId id="471" r:id="rId251"/>
    <p:sldId id="451" r:id="rId252"/>
    <p:sldId id="397" r:id="rId253"/>
    <p:sldId id="448" r:id="rId254"/>
    <p:sldId id="452" r:id="rId255"/>
    <p:sldId id="450" r:id="rId256"/>
    <p:sldId id="420" r:id="rId257"/>
    <p:sldId id="366" r:id="rId258"/>
    <p:sldId id="398" r:id="rId259"/>
    <p:sldId id="421" r:id="rId260"/>
    <p:sldId id="426" r:id="rId261"/>
    <p:sldId id="273" r:id="rId262"/>
    <p:sldId id="274" r:id="rId263"/>
    <p:sldId id="427" r:id="rId264"/>
    <p:sldId id="428" r:id="rId265"/>
    <p:sldId id="279" r:id="rId266"/>
    <p:sldId id="429" r:id="rId267"/>
    <p:sldId id="277" r:id="rId268"/>
    <p:sldId id="280" r:id="rId269"/>
    <p:sldId id="430" r:id="rId270"/>
    <p:sldId id="431" r:id="rId271"/>
    <p:sldId id="281" r:id="rId272"/>
    <p:sldId id="294" r:id="rId273"/>
    <p:sldId id="306" r:id="rId274"/>
    <p:sldId id="307" r:id="rId275"/>
    <p:sldId id="308" r:id="rId276"/>
    <p:sldId id="309" r:id="rId277"/>
    <p:sldId id="310" r:id="rId278"/>
    <p:sldId id="311" r:id="rId279"/>
    <p:sldId id="296" r:id="rId280"/>
    <p:sldId id="323" r:id="rId281"/>
    <p:sldId id="324" r:id="rId282"/>
    <p:sldId id="325" r:id="rId283"/>
    <p:sldId id="326" r:id="rId284"/>
    <p:sldId id="295" r:id="rId285"/>
    <p:sldId id="297" r:id="rId286"/>
    <p:sldId id="299" r:id="rId287"/>
    <p:sldId id="298" r:id="rId288"/>
    <p:sldId id="300" r:id="rId289"/>
    <p:sldId id="885" r:id="rId290"/>
    <p:sldId id="886" r:id="rId291"/>
    <p:sldId id="887" r:id="rId292"/>
    <p:sldId id="888" r:id="rId293"/>
    <p:sldId id="889" r:id="rId294"/>
    <p:sldId id="395" r:id="rId295"/>
    <p:sldId id="263" r:id="rId296"/>
    <p:sldId id="261" r:id="rId29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viewProps" Target="viewProps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268" Type="http://schemas.openxmlformats.org/officeDocument/2006/relationships/slide" Target="slides/slide265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279" Type="http://schemas.openxmlformats.org/officeDocument/2006/relationships/slide" Target="slides/slide276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291" Type="http://schemas.openxmlformats.org/officeDocument/2006/relationships/slide" Target="slides/slide288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81" Type="http://schemas.openxmlformats.org/officeDocument/2006/relationships/slide" Target="slides/slide278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261" Type="http://schemas.openxmlformats.org/officeDocument/2006/relationships/slide" Target="slides/slide258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theme" Target="theme/theme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presProps" Target="presProps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F50484-4286-85D9-3A9C-E84D10A3B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7F0A2C2-3D42-B2EC-5DB6-8368354B2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628EA9-5A43-BF5B-ABAC-F23A847F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78E4F6-DB4F-13DA-6C9B-37E6FB83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D2EBEF-AB7C-14FB-3D23-CFA2D321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17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470A1F-E66C-FBE6-90AA-C4221113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AB1826-76B0-7CAC-2831-F6D8F2DB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611121-8EFC-0CBB-1175-2762ABF0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0DC7BA-E300-6F2F-2539-A3C342DC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80E150-DCC8-4FC9-76F5-51D4D6FA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55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FA00BC3-ACD8-890D-0790-4638E3A42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39B5014-B739-A503-AF40-D5AE90FB8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99B13B-00AF-FF46-B226-E54508B3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55A276-7053-1C20-53BC-1BF8CF7F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FBF1E2-9774-E8F1-6D39-6D638042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122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E519-4E3F-483C-8C00-7697E0FFE6E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87F38-84AD-437C-8AED-D19A6A559AF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3D34B-8D92-4ED5-915D-BB584F7500C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26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E7D7-3D5B-44BF-9ED7-D19597438CC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6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BF790-556A-4E2C-87D1-E9BAC3B44E8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9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39FC9-DCEE-4586-8162-B56674A8782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80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C3193-5C24-403A-BC2E-BFEAFD01F73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8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2E88D-7FDB-4FD3-A9AF-2868362796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13E4C-9162-0633-90FF-699B2979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C1C80C-F18C-3BB3-2D77-B426FAB1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D9E964-8F3A-EF71-E923-52DE8941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BD0915-3D69-B2C0-D16A-C0B6E4DF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A5287E-A233-E4CC-7FA6-FC416FD3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041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7972F-C3C3-4ABE-B30E-E70A8597C81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21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75B7-4893-4687-998A-DA84D51519E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02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D33B4-1F4A-4373-A5A2-BEED33CB961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40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310C3-E8BD-4C34-A19E-67733C39D7C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08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84890-C957-4BC5-9BDD-D407FEA9720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7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B895-D420-41E6-A7A5-F278CAB1B24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66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6A0BC-DC01-43CD-8A3C-C9A98682BA3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28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989AA-A418-4EE1-BB2E-C7641291889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3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C0BB-4749-4CF9-8366-175095D2F2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16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1D6B-6C08-4500-BE12-7E67704EC48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5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DF5C50-46BE-9137-E20A-2EF9DEA5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31A630-2528-EB22-0003-DDA48CB1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631190-FE1A-A736-FC2D-B5E68BDC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F7E489-CBFE-A4EF-CA4F-64EBF4CD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AF2DC0-EB65-8B72-6491-AB71699D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976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03F37-8B83-49FE-9721-592F2458F1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55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3E239-5462-4C27-B6E6-99F6482A788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13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533B4-6DA6-4907-8366-CAFFDCE55F1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13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A5D72-9B3E-4129-A4D0-3BC1EE52068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BA2D45-258D-D702-8001-F7DE9D36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D882AD-A7C3-EC43-AFC4-F4794B907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1BB5D6-AF83-ED30-AC96-C6E2CF63B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38E93FF-B338-53B1-D105-334AB157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0252BA6-8C4A-EDF4-8DC0-5E58BEEA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377AAAD-6053-B8D9-5F4A-055B6A6D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00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C431B1-848A-1183-8CB7-DF443DDD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F27FBB-8AB2-720E-DB65-202B823CB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ACAC67-77AC-1F04-5157-984124FDA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66DCF1C-E2EE-2278-1891-730446E41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ED75359-00AE-B156-C9F5-C783D6951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BE73614-5FB5-827A-8FAD-82A1E40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151AD9-2495-9D82-8022-4C6018CD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69A01A4-C411-4177-ECA9-E33FA83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40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EC45B-51FF-EA60-E468-613FB193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C2DC5C0-5246-B4BE-C6BC-8E492AD5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212A094-5211-F7C2-EA3E-7F6342A1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2B7593D-7757-DF66-663D-2B183E16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41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45DDC30-0CDB-E9FF-7481-0B01CF19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DEEFC79-3593-262E-FB2C-5633F77D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070418-AD85-766A-7DD3-32DC83E7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3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C7C7CE-4539-B671-9182-43641679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90834E-49F8-88F2-0A51-6F434A77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42A122-F35E-4CCD-AA10-486EFADBF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75F138A-85AC-7B38-581F-18912D590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6A1E2A-BAA0-50C8-2332-7C78E2F7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D5D2A2-6D5C-5EB2-BFB9-AAEFCDA2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39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0B6AC5-6C51-134F-A5D5-478DACD2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7C9CA02-B17C-5370-6C90-D17CEA1F9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362B0D9-E54B-CA27-69BA-322C857C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9C244C-3C04-9FBF-5897-264B6FEE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78FD14-02F0-668F-880E-684EB61E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1F6880-BB52-666F-B0AC-D66108A9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24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3A7409-84D1-205E-389D-B68CFD87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FFA35F-AA1D-C1D8-CA68-1B4E24D7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50FC26-E984-A887-458C-2E679D1F8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CC60E-B2C6-4204-B3AB-5FA1792910E0}" type="datetimeFigureOut">
              <a:rPr lang="ko-KR" altLang="en-US" smtClean="0"/>
              <a:t>2026-05-10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0A140B-5820-631D-B2D1-30BCFD483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9D3C3B-944C-5165-EDB2-49B76F382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7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8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302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3D0D0-760C-4D00-B292-BEC9DA9ECB53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17F806-903F-4D5F-83E9-6AEB8159AFDD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0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fontAlgn="base" latinLnBrk="1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fontAlgn="base" latinLnBrk="1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fontAlgn="base" latinLnBrk="1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5.xml"/><Relationship Id="rId4" Type="http://schemas.openxmlformats.org/officeDocument/2006/relationships/slide" Target="slide1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2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2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2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2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2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73.png"/><Relationship Id="rId3" Type="http://schemas.openxmlformats.org/officeDocument/2006/relationships/image" Target="../media/image62.png"/><Relationship Id="rId21" Type="http://schemas.openxmlformats.org/officeDocument/2006/relationships/image" Target="../media/image75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image" Target="../media/image40.png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0.png"/><Relationship Id="rId5" Type="http://schemas.openxmlformats.org/officeDocument/2006/relationships/image" Target="../media/image64.pn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19" Type="http://schemas.openxmlformats.org/officeDocument/2006/relationships/image" Target="../media/image58.png"/><Relationship Id="rId4" Type="http://schemas.openxmlformats.org/officeDocument/2006/relationships/image" Target="../media/image63.png"/><Relationship Id="rId9" Type="http://schemas.openxmlformats.org/officeDocument/2006/relationships/image" Target="../media/image48.png"/><Relationship Id="rId14" Type="http://schemas.openxmlformats.org/officeDocument/2006/relationships/image" Target="../media/image69.png"/><Relationship Id="rId22" Type="http://schemas.openxmlformats.org/officeDocument/2006/relationships/image" Target="../media/image76.png"/></Relationships>
</file>

<file path=ppt/slides/_rels/slide1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41.png"/><Relationship Id="rId21" Type="http://schemas.openxmlformats.org/officeDocument/2006/relationships/image" Target="../media/image91.png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2" Type="http://schemas.openxmlformats.org/officeDocument/2006/relationships/image" Target="../media/image40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8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41.png"/><Relationship Id="rId7" Type="http://schemas.openxmlformats.org/officeDocument/2006/relationships/image" Target="../media/image79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40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95.png"/><Relationship Id="rId5" Type="http://schemas.openxmlformats.org/officeDocument/2006/relationships/image" Target="../media/image77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42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98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90.xml"/><Relationship Id="rId4" Type="http://schemas.openxmlformats.org/officeDocument/2006/relationships/slide" Target="slide28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90.xml"/><Relationship Id="rId4" Type="http://schemas.openxmlformats.org/officeDocument/2006/relationships/slide" Target="slide28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90.xml"/><Relationship Id="rId4" Type="http://schemas.openxmlformats.org/officeDocument/2006/relationships/slide" Target="slide28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90.xml"/><Relationship Id="rId4" Type="http://schemas.openxmlformats.org/officeDocument/2006/relationships/slide" Target="slide287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90.xml"/><Relationship Id="rId4" Type="http://schemas.openxmlformats.org/officeDocument/2006/relationships/slide" Target="slide28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0.xml"/><Relationship Id="rId4" Type="http://schemas.openxmlformats.org/officeDocument/2006/relationships/slide" Target="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4.xml"/><Relationship Id="rId4" Type="http://schemas.openxmlformats.org/officeDocument/2006/relationships/slide" Target="slide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4269C3-D157-585F-3DEB-CEEC7FBD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3BD767-072E-B265-FD31-887D516D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B03F0-5A3D-A803-1059-1E89E96FAAFB}"/>
              </a:ext>
            </a:extLst>
          </p:cNvPr>
          <p:cNvSpPr txBox="1"/>
          <p:nvPr/>
        </p:nvSpPr>
        <p:spPr>
          <a:xfrm>
            <a:off x="346211" y="4205004"/>
            <a:ext cx="11333018" cy="250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26.5.10 </a:t>
            </a:r>
            <a:r>
              <a:rPr lang="ko-KR" altLang="en-US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새시대교회 주일예배 찬양</a:t>
            </a:r>
            <a:endParaRPr lang="en-US" altLang="ko-KR" sz="4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곤한 내 영혼 편히 쉴 곳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구주 예수 의지함이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감사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/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난 지극히 작은 자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099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463F3-FD54-A3C8-F789-AFC92CEE2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9B52EE-9FCB-7664-6463-302AF5794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AB552C-427F-64E3-51B0-CC391102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FA1AE-A4BD-B5DF-4514-8068B16944C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BA7BA-E053-5DC3-21F6-E26FDAA833E6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영원하신 팔 함께 하사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항상 나를 붙드시니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744113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E77B-B520-4530-0F1C-77F353136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A6FC53-C55A-40E4-0038-0655AB1A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CFD5F8-AFD2-D862-B7C3-068AAD52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782EC-EF3A-47E1-94AE-CAB2564ED2CD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F8FA6-9E0B-8199-737C-1757A8082AAF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44499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9EF1-1BD5-D1FF-8F51-8264D350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C40B2F-4227-8FC2-572A-8F0782D1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85C17-B98A-1D67-A321-361422BC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59214-9343-0588-7E1A-BE8002D88166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C8B4E-2E33-E3E9-ADC1-74424EB1945C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31823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635D-3265-F29F-FEDE-45113432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D95D13-3AEA-3783-913A-FE7B10CE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AC5EEA-F896-3DF5-E45F-CEAED897B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B909C-1179-4890-B774-F8D46CF18BC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27DA1-F023-B1EE-72C7-A1F09B7C8CC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88AE0-196B-8B61-2A85-2EED6E53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619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672E-05E1-81F3-496B-32B15C393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1007ED-EE4C-CFCE-B2BE-BE212E70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0A9CE-1BEA-1DD0-8F36-4DAF3779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6B1B7-16E8-7623-9CCB-91FACEF9E863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57727-810D-F522-E0B1-EA3926A789A4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75528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5FA8-8207-94F6-4BB0-A5CF622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50DBBB-08AD-3732-6F24-35F0F3C3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6E4281-5565-560F-DF2E-738A0D67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49DC8-BC04-A95F-C463-4080EE45E941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1C243-E91D-8574-95B6-77798590894A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2168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BCA40-514F-9AA2-E938-E1C9A0DD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9C70C-7B74-8CD7-D027-1FAB7AE84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A11408-5AA5-DD4B-9541-DF73ECF3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555B7-518D-DB9A-E41C-FFCE1B71AAE5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A1AF2-1EB9-22E6-0589-396E55F383F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44337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85350-1EE1-B851-7F54-9388052CB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D33C49-DC96-85AB-AA8B-10AD81CF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134359-5EF3-7473-61F7-3C1D7B7B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E3EE0-7C90-B90A-2BA0-F5C1210147D8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12CCD-E3FB-9FE7-F0CC-6FA289E8D63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001E9A-3F3C-7009-12DF-6940E4E0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572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45AF1-65E7-D2C4-7DE9-CE13A8C2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385C43-742E-6281-2DEB-B3569CAD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758536-5A96-2AE6-896F-E96BF4C2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689EB-7BB4-E49C-3C1F-94B44DED950F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12076-962D-2E3C-8260-BB4C8D085DD7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5739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9ABE-C7CA-EB1A-2647-BB74FA2BD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A62CDB-2719-2269-5344-52CAFEAC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C867A9-A7AA-595F-BB2C-A794C357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DEFC5-FDFB-C415-57D3-60917CBBD19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55DDE-2461-D870-1E58-4F1A65B7E939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8E2AF8-3BB9-D495-5570-C2AEAFC6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897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0443-D504-4207-D382-862434D6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48DFF-E141-4215-380D-F43F5A3A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1FEF92-56F0-00DD-C64C-7529A548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73A6B-C81A-CD39-69B1-7BBB0DE9B4AC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1F204-6F94-8D51-46EE-D1CF6A415F71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033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F844B-E9C9-D82B-455D-41740E27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F79C15-96C6-DB3A-95D7-9BD4CD87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11857B-C553-83F1-371C-3A84659F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DDFEA-4578-51AD-B860-C394365BE19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229F41-C338-3863-994F-6265A0004D67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어느 곳에 가든지 요동하지 않음은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팔을 의지함이라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509090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3344-D693-55AB-A6C7-FF6E8D3A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E6D88E-BD3A-DB44-11CA-48093EFD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65AD4E-A83D-4BB5-4269-95951AA5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E39D3-F052-4CDC-BDC6-487D477DD2F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651F5-1B07-8801-82ED-F3F690C2CDD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CDDFF-301A-E1EF-F0A8-BEF40C93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0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1572-8534-9055-F790-971B62D3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79B66-1C43-EE77-6006-86E687B2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C31081-18DE-E9EA-E60D-E14CB8304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C614CC-FA3F-85D0-318D-5533B56AE0A0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3C29B-04E9-881C-77B6-5EE242AEF1FF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3427F8-C56B-E8B6-DEA5-F9972B15A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243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07DA-3608-C276-2840-566ED2C2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160892-912C-E6BC-C5D0-68F2AE51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814F0EF-68A4-8AC6-0AAF-350651CBB3F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C4CCEF-E91C-0E04-2D18-7F3C052F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DAC04-2963-A7E0-967D-3310618E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42872726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3ADC-E101-1506-7B09-14B325B3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4F8FA-22C5-6F3E-7BFA-C3980E82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A70A5CA-B777-DF31-0123-FD6AC7FFD1D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7003ED-59AF-0E9C-064A-0C9C4771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E41146-4909-2867-0D2A-C8BD202E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620074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CBAD-C61B-C06D-7DA7-A5FA4B63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F515DC-4A06-53F4-7388-D1AD2500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95C5C79-61FC-51E5-6174-ADE3D5CD26C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DA7571-5E11-3263-223E-E81C8ABB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1CB5E9-D2D8-1376-9F6D-F09B1E49B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152613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71D6B-A2CB-E5FF-D10A-B00254AA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5D311D-A591-B10A-B9F6-C55C67FC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269C7F-EFA0-2DAF-8E12-33D2DD3F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645B2-6CDD-1E91-AD0C-587E3070B879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461DF-200C-566C-D6C5-FEC2A0310E4E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영원하신 팔 함께 하사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항상 나를 붙드시니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89786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D8CE-D687-7DDA-4422-B5F2AA81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576179-9941-AD9B-2DD0-16520044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16054D-BEDD-0C63-C112-1C98CE9E8E8B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894D75-4FC6-447C-8F00-20A91801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5184F-40BF-3375-2005-DB0FDAE3A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9112662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2F6AFB-0C19-1D1D-01BE-A75F218F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11CE60-70ED-2AC2-9FA2-7B99FC5D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0553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85EDAB-C22C-8E48-6373-FAEB9C34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965E31-8ACA-554D-573F-46FA2A727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0749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6BA4-4F80-CD17-81EA-50D1DD77C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98842E-15CC-7A6E-9449-DD0897AC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36DA09-A670-04FD-844C-58627FB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F438B-145D-ADEC-2052-335C77CCA74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내가 처음 볼 때에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나의 맘의 큰 고통 사라져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D9F29-D042-B1F1-3F0A-39004BE82035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09326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EFA4-C53C-A486-BD1C-40A813EF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0754C3-447F-808A-DC4F-EDB01C8F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9E93B3-120C-4481-F4E2-F3BD3D9E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BE103-3D62-A2E6-0374-9AAADCD7A24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오늘 믿고서 내 눈 밝았네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참 내 기쁨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영원하도다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F9B80-2DAA-EAB8-D836-1C5806CF67D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24233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972C-77B6-B922-0815-3A3706B2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17A37C-24C3-5253-1463-B34F1279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21E53E-CE5A-0A15-2052-9C4B5F9B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42CEF-865D-8896-679D-FA4896D53B8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948EF-7A78-2BCE-C8BF-1D90079AE2B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74354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69AB-26C3-1A60-322E-264816EC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D6740-3D5B-EADB-3207-225C6A42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034CE1-27F8-72A0-F5AB-E9317D7F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E5CDB-3B97-8D23-4429-B58CCAF12709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DA549-20B5-4A1A-8186-5D2C7B33BFA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74514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1CA58-FCB8-7802-25C8-9550122A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367A91-EDDB-523B-44FE-421D14F5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26681C-5DD7-B63D-9A29-C5E18CFB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276F9-F7B0-30DE-4804-74C96BE79972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F8243-65BE-431D-6A63-2D3D83A09AB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8747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843C7-E405-AE7A-59CD-F4FB78AA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FDF42E-F14B-2525-7777-7E0E8EB9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0163AC-8C1A-9A6A-43ED-170025D486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DE9AFF-6DF3-5DB1-636C-15EBCFFBB96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6AB6C-352E-8BB8-DD3E-97C4A2F712A0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어느 곳에 가든지 요동하지 않음은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팔을 의지함이라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5062434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0288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F049-68B9-92E4-C555-44A33E2D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2E3953-DA57-6534-A649-BD232979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4CF5B8-8398-DBAB-09E1-5EC4AA40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D7FCFB-FBD9-D51F-1463-7405860B9628}"/>
              </a:ext>
            </a:extLst>
          </p:cNvPr>
          <p:cNvSpPr txBox="1"/>
          <p:nvPr/>
        </p:nvSpPr>
        <p:spPr>
          <a:xfrm>
            <a:off x="429491" y="4842313"/>
            <a:ext cx="11333018" cy="1547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ko-KR" altLang="en-US" sz="3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endParaRPr lang="en-US" altLang="ko-KR" sz="3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일본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비전트립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팀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652571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750" y="1524000"/>
            <a:ext cx="1041400" cy="1041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550" y="5308600"/>
            <a:ext cx="9994900" cy="127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2950" y="1784350"/>
            <a:ext cx="8172450" cy="27241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800" y="4705350"/>
            <a:ext cx="9302750" cy="3937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2500" y="1073150"/>
            <a:ext cx="26352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019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1400" y="1460500"/>
            <a:ext cx="100330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56600" y="289560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2400" y="1460500"/>
            <a:ext cx="188595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56600" y="295275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" y="2038350"/>
            <a:ext cx="4229100" cy="386715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3816350" cy="9969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4300" y="2044700"/>
            <a:ext cx="1117600" cy="2857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3200" y="2044700"/>
            <a:ext cx="939800" cy="2984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0550" y="2044700"/>
            <a:ext cx="1117600" cy="2857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5800" y="2038350"/>
            <a:ext cx="939800" cy="3048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4300" y="2590800"/>
            <a:ext cx="1117600" cy="2857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3200" y="2590800"/>
            <a:ext cx="939800" cy="3048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51600" y="2057400"/>
            <a:ext cx="1708150" cy="31115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7850" y="2057400"/>
            <a:ext cx="1638300" cy="31115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51600" y="2616200"/>
            <a:ext cx="5029200" cy="29210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3613150"/>
            <a:ext cx="4597400" cy="127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216400"/>
            <a:ext cx="4597400" cy="127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826000"/>
            <a:ext cx="4597400" cy="12700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5441950"/>
            <a:ext cx="4597400" cy="127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6038850"/>
            <a:ext cx="4597400" cy="12700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94300" y="3333750"/>
            <a:ext cx="1117600" cy="285750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2E14F855-7C8A-469D-524D-B026D7C65D00}"/>
              </a:ext>
            </a:extLst>
          </p:cNvPr>
          <p:cNvGrpSpPr/>
          <p:nvPr/>
        </p:nvGrpSpPr>
        <p:grpSpPr>
          <a:xfrm>
            <a:off x="5283200" y="3028950"/>
            <a:ext cx="5949950" cy="3022600"/>
            <a:chOff x="5283200" y="3028950"/>
            <a:chExt cx="5949950" cy="3022600"/>
          </a:xfrm>
        </p:grpSpPr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449BC332-7680-14E1-ED0D-0C90DEBAC0CE}"/>
                </a:ext>
              </a:extLst>
            </p:cNvPr>
            <p:cNvGrpSpPr/>
            <p:nvPr/>
          </p:nvGrpSpPr>
          <p:grpSpPr>
            <a:xfrm>
              <a:off x="6807200" y="3028950"/>
              <a:ext cx="4425950" cy="3022600"/>
              <a:chOff x="6807200" y="3028950"/>
              <a:chExt cx="4425950" cy="3022600"/>
            </a:xfrm>
          </p:grpSpPr>
          <p:pic>
            <p:nvPicPr>
              <p:cNvPr id="61" name="Picture 61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07200" y="3028950"/>
                <a:ext cx="4425950" cy="596900"/>
              </a:xfrm>
              <a:prstGeom prst="rect">
                <a:avLst/>
              </a:prstGeom>
            </p:spPr>
          </p:pic>
          <p:pic>
            <p:nvPicPr>
              <p:cNvPr id="62" name="Picture 62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07200" y="365760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3" name="Picture 63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07200" y="4273550"/>
                <a:ext cx="4425950" cy="571500"/>
              </a:xfrm>
              <a:prstGeom prst="rect">
                <a:avLst/>
              </a:prstGeom>
            </p:spPr>
          </p:pic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07200" y="488315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5" name="Picture 65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07200" y="5467350"/>
                <a:ext cx="4425950" cy="584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69435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68726-7D7B-01D9-BF2B-0DE707674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9A675C-A7B0-0581-62D4-7E3A7481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3485F3-4C96-B06F-B4F4-699C32617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0E6BE-84F4-682B-846A-415A7AD51D9F}"/>
              </a:ext>
            </a:extLst>
          </p:cNvPr>
          <p:cNvSpPr txBox="1"/>
          <p:nvPr/>
        </p:nvSpPr>
        <p:spPr>
          <a:xfrm>
            <a:off x="731907" y="4103254"/>
            <a:ext cx="10935853" cy="245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4. </a:t>
            </a: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능치 못한 것 주께 없으니 나의 일생을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주께 맡기면 나의 모든 짐 대신 지시는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A6E4C-302F-98C6-2FE5-022F7E2A6669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543834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97DEF-B8EB-CA3B-5F55-4D7F2D94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571C68-5EA3-CF8F-B62C-FFFC64AF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1E0373-4C54-4215-CCCC-EE6A1D56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ED0D408-E9B9-A0B3-6FF4-4C0CBA92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31A84DB-45AA-A8AC-373C-805D1DB20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67EB38B-EE18-53D0-73D8-A6A0DCFCD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88A4C9-F827-9B4D-7839-A6F2BD6B7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516FE04-98D6-20D6-1579-94B777F24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7EB5A6F-20A0-9211-5AC5-75CFA4986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49F0058-00A9-9F8A-1580-6F75EA864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DBFECFB-B729-F394-B6B6-7EB2B7082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110614B-F1AB-8777-7828-459A2AB42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52EE73A-E7A2-B74E-D6D4-C8163FC25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5AF24D8-4D33-C159-E117-FAAD48026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1C4D933-5441-65A9-6B45-C12341BEB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4F84E41E-E889-809B-0E96-FABA08CD9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B1043850-A80B-3B32-5365-B02A21A42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8E825ACF-08E8-F75F-6A23-C12EC95DD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C6E20EB-F2A7-ECA3-78F9-F577424E3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F5161823-7EEB-D51C-00A2-B596FAFEB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0D15735D-837B-17F5-9E6C-291579A78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F6F0412F-B2AA-359A-7879-4B93D3A9D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68DC81A9-D2E0-D824-B08B-DDEEA0928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E1CA18BC-1CA2-B864-D8BD-DDD434286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CD2F4D59-6FA9-A44F-DB97-176DB04B0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5CA28B7F-31E1-E28E-194F-984890FE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1002A81B-D316-0BDE-E44D-6570865FE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EA501235-988B-45D1-2D0E-767CF877B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B67A132-6606-1154-7A12-70AB46C18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32B89E05-7594-CAB5-0882-FD6DDC8653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6CB6E5FA-4B1E-3249-7A9F-7C6F230CC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FD182C49-CEBB-D53B-4553-ECB97BF7A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A0CF99F2-7428-E7B3-B133-0BB0F18CC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3C5EE1BB-8190-D8AF-89E1-2FFF2BDA9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grpSp>
        <p:nvGrpSpPr>
          <p:cNvPr id="99" name="그룹 98">
            <a:extLst>
              <a:ext uri="{FF2B5EF4-FFF2-40B4-BE49-F238E27FC236}">
                <a16:creationId xmlns:a16="http://schemas.microsoft.com/office/drawing/2014/main" id="{11052BAF-58BF-DDF6-599D-57D7073D3CAD}"/>
              </a:ext>
            </a:extLst>
          </p:cNvPr>
          <p:cNvGrpSpPr/>
          <p:nvPr/>
        </p:nvGrpSpPr>
        <p:grpSpPr>
          <a:xfrm>
            <a:off x="1430628" y="838200"/>
            <a:ext cx="9324393" cy="5242896"/>
            <a:chOff x="5194300" y="3028950"/>
            <a:chExt cx="6076950" cy="3022600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DAB30BC3-9CD8-A37A-4430-89351B6DDDAB}"/>
                </a:ext>
              </a:extLst>
            </p:cNvPr>
            <p:cNvGrpSpPr/>
            <p:nvPr/>
          </p:nvGrpSpPr>
          <p:grpSpPr>
            <a:xfrm>
              <a:off x="6673850" y="3613150"/>
              <a:ext cx="4597400" cy="2438400"/>
              <a:chOff x="6673850" y="3613150"/>
              <a:chExt cx="4597400" cy="2438400"/>
            </a:xfrm>
          </p:grpSpPr>
          <p:pic>
            <p:nvPicPr>
              <p:cNvPr id="49" name="Picture 49">
                <a:extLst>
                  <a:ext uri="{FF2B5EF4-FFF2-40B4-BE49-F238E27FC236}">
                    <a16:creationId xmlns:a16="http://schemas.microsoft.com/office/drawing/2014/main" id="{CE7B513A-F3C4-7F47-91D9-2F173306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36131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1" name="Picture 51">
                <a:extLst>
                  <a:ext uri="{FF2B5EF4-FFF2-40B4-BE49-F238E27FC236}">
                    <a16:creationId xmlns:a16="http://schemas.microsoft.com/office/drawing/2014/main" id="{EC1A643B-2A56-5A37-30DB-EF390DBF0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2164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3" name="Picture 53">
                <a:extLst>
                  <a:ext uri="{FF2B5EF4-FFF2-40B4-BE49-F238E27FC236}">
                    <a16:creationId xmlns:a16="http://schemas.microsoft.com/office/drawing/2014/main" id="{AD233FF2-9F15-9C43-9FD5-0D9582B3E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8260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5" name="Picture 55">
                <a:extLst>
                  <a:ext uri="{FF2B5EF4-FFF2-40B4-BE49-F238E27FC236}">
                    <a16:creationId xmlns:a16="http://schemas.microsoft.com/office/drawing/2014/main" id="{E594A36F-04D6-6015-B00D-7021D0905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54419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7" name="Picture 57">
                <a:extLst>
                  <a:ext uri="{FF2B5EF4-FFF2-40B4-BE49-F238E27FC236}">
                    <a16:creationId xmlns:a16="http://schemas.microsoft.com/office/drawing/2014/main" id="{9BB51F8E-5A36-39F7-548B-EEE46F4F8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6038850"/>
                <a:ext cx="4597400" cy="12700"/>
              </a:xfrm>
              <a:prstGeom prst="rect">
                <a:avLst/>
              </a:prstGeom>
            </p:spPr>
          </p:pic>
        </p:grpSp>
        <p:pic>
          <p:nvPicPr>
            <p:cNvPr id="59" name="Picture 59">
              <a:extLst>
                <a:ext uri="{FF2B5EF4-FFF2-40B4-BE49-F238E27FC236}">
                  <a16:creationId xmlns:a16="http://schemas.microsoft.com/office/drawing/2014/main" id="{6C75A8C2-9656-55F4-5D1C-8A1AF0FB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4300" y="3333750"/>
              <a:ext cx="1117600" cy="285750"/>
            </a:xfrm>
            <a:prstGeom prst="rect">
              <a:avLst/>
            </a:prstGeom>
          </p:spPr>
        </p:pic>
        <p:pic>
          <p:nvPicPr>
            <p:cNvPr id="50" name="Picture 50">
              <a:extLst>
                <a:ext uri="{FF2B5EF4-FFF2-40B4-BE49-F238E27FC236}">
                  <a16:creationId xmlns:a16="http://schemas.microsoft.com/office/drawing/2014/main" id="{11598DBE-C2BF-0BE8-2618-FD12C6818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>
              <a:extLst>
                <a:ext uri="{FF2B5EF4-FFF2-40B4-BE49-F238E27FC236}">
                  <a16:creationId xmlns:a16="http://schemas.microsoft.com/office/drawing/2014/main" id="{CE893700-87C5-A3DB-E19B-F92DCC5D9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>
              <a:extLst>
                <a:ext uri="{FF2B5EF4-FFF2-40B4-BE49-F238E27FC236}">
                  <a16:creationId xmlns:a16="http://schemas.microsoft.com/office/drawing/2014/main" id="{982D8C50-2929-1A71-0F93-D507FC44C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>
              <a:extLst>
                <a:ext uri="{FF2B5EF4-FFF2-40B4-BE49-F238E27FC236}">
                  <a16:creationId xmlns:a16="http://schemas.microsoft.com/office/drawing/2014/main" id="{3F7F7532-7EB5-2E49-A7FD-F8CD8C2CF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>
              <a:extLst>
                <a:ext uri="{FF2B5EF4-FFF2-40B4-BE49-F238E27FC236}">
                  <a16:creationId xmlns:a16="http://schemas.microsoft.com/office/drawing/2014/main" id="{EE60DD8F-6242-A14D-80F5-D4210C96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>
              <a:extLst>
                <a:ext uri="{FF2B5EF4-FFF2-40B4-BE49-F238E27FC236}">
                  <a16:creationId xmlns:a16="http://schemas.microsoft.com/office/drawing/2014/main" id="{C6B81079-CCDA-28A1-54F7-07D49E438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pic>
          <p:nvPicPr>
            <p:cNvPr id="61" name="Picture 61">
              <a:extLst>
                <a:ext uri="{FF2B5EF4-FFF2-40B4-BE49-F238E27FC236}">
                  <a16:creationId xmlns:a16="http://schemas.microsoft.com/office/drawing/2014/main" id="{1047AE0B-5A31-0E32-BB10-3A1A318A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07200" y="3028950"/>
              <a:ext cx="4425950" cy="596900"/>
            </a:xfrm>
            <a:prstGeom prst="rect">
              <a:avLst/>
            </a:prstGeom>
          </p:spPr>
        </p:pic>
        <p:pic>
          <p:nvPicPr>
            <p:cNvPr id="62" name="Picture 62">
              <a:extLst>
                <a:ext uri="{FF2B5EF4-FFF2-40B4-BE49-F238E27FC236}">
                  <a16:creationId xmlns:a16="http://schemas.microsoft.com/office/drawing/2014/main" id="{7087B201-39AE-639C-ABBF-4D6A37F7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07200" y="3657600"/>
              <a:ext cx="4425950" cy="584200"/>
            </a:xfrm>
            <a:prstGeom prst="rect">
              <a:avLst/>
            </a:prstGeom>
          </p:spPr>
        </p:pic>
        <p:pic>
          <p:nvPicPr>
            <p:cNvPr id="63" name="Picture 63">
              <a:extLst>
                <a:ext uri="{FF2B5EF4-FFF2-40B4-BE49-F238E27FC236}">
                  <a16:creationId xmlns:a16="http://schemas.microsoft.com/office/drawing/2014/main" id="{C6C7582F-D7CF-E4AB-638D-E1219213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07200" y="4273550"/>
              <a:ext cx="4425950" cy="571500"/>
            </a:xfrm>
            <a:prstGeom prst="rect">
              <a:avLst/>
            </a:prstGeom>
          </p:spPr>
        </p:pic>
        <p:pic>
          <p:nvPicPr>
            <p:cNvPr id="64" name="Picture 64">
              <a:extLst>
                <a:ext uri="{FF2B5EF4-FFF2-40B4-BE49-F238E27FC236}">
                  <a16:creationId xmlns:a16="http://schemas.microsoft.com/office/drawing/2014/main" id="{2EDE928D-7249-3488-F2CA-E9D4734A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07200" y="4883150"/>
              <a:ext cx="4425950" cy="584200"/>
            </a:xfrm>
            <a:prstGeom prst="rect">
              <a:avLst/>
            </a:prstGeom>
          </p:spPr>
        </p:pic>
        <p:pic>
          <p:nvPicPr>
            <p:cNvPr id="65" name="Picture 65">
              <a:extLst>
                <a:ext uri="{FF2B5EF4-FFF2-40B4-BE49-F238E27FC236}">
                  <a16:creationId xmlns:a16="http://schemas.microsoft.com/office/drawing/2014/main" id="{909FF0DA-E088-DC66-464A-AA642F31D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07200" y="5467350"/>
              <a:ext cx="4425950" cy="58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7745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44FE0CD-59FF-49DC-C16A-746B2A427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50606-BF11-A67F-857E-73C5D4C77B78}"/>
              </a:ext>
            </a:extLst>
          </p:cNvPr>
          <p:cNvSpPr txBox="1"/>
          <p:nvPr/>
        </p:nvSpPr>
        <p:spPr>
          <a:xfrm>
            <a:off x="2692400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91D2CC2D-8DF7-D911-8F79-68582B07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73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22AB-628A-CD2D-CDD0-FB039421E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AA24F04-C837-86E7-8519-EC4E8C2F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7244B-635D-7863-E3CF-ABF4BC93F572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나는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BB3DB046-0CBD-0DA8-422A-44C04D4B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72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9935-083F-3233-0CB9-FB604F343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25C37C9-6CB2-6184-1FC2-A647D2C7A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B57E7-51C8-C4A2-6A97-547F4B1424F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69EAC17A-440C-CE33-A353-97C32AA2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2371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98CA-53DD-981E-EAF8-B58F2BBFF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6D35AC-3ED3-0209-36E4-8F95D83C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24E27-0AE5-37AA-5867-C4A12BB8E25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8E97EA68-AF97-09A8-23BB-AEB24476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249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276F-49D3-9CFE-DB09-8811CBFD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AC4609-D6DA-F08A-D8B0-458964F9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41142-6A23-DA70-5485-33A68FB7D9AB}"/>
              </a:ext>
            </a:extLst>
          </p:cNvPr>
          <p:cNvSpPr txBox="1"/>
          <p:nvPr/>
        </p:nvSpPr>
        <p:spPr>
          <a:xfrm>
            <a:off x="2387600" y="541039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BFD8AD-90F7-9106-76C3-E63BB4E22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3"/>
          <a:stretch/>
        </p:blipFill>
        <p:spPr>
          <a:xfrm>
            <a:off x="9305930" y="5163127"/>
            <a:ext cx="3018065" cy="16948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21259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AF395-3FFB-3A4B-D614-1B15118A6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A1980E-B5E9-5519-25A9-4F2F2B8A6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1BA43-0464-339D-64BF-AA2CC3FE2151}"/>
              </a:ext>
            </a:extLst>
          </p:cNvPr>
          <p:cNvSpPr txBox="1"/>
          <p:nvPr/>
        </p:nvSpPr>
        <p:spPr>
          <a:xfrm>
            <a:off x="237873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난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2D8A6767-A7B1-C2CE-E69E-77495511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2" y="5015135"/>
            <a:ext cx="3134592" cy="18428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016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6613-E4C0-1CF9-A5EB-155C7466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AD7E99-EC49-7259-4F5D-311C1797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482976" y="5021313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CA1B5-F7A9-7D41-5EF8-BB30A911A753}"/>
              </a:ext>
            </a:extLst>
          </p:cNvPr>
          <p:cNvSpPr txBox="1"/>
          <p:nvPr/>
        </p:nvSpPr>
        <p:spPr>
          <a:xfrm>
            <a:off x="22859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F25F392D-C2BC-08B6-B44A-9FA8A0BF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2" y="5180756"/>
            <a:ext cx="2852882" cy="16772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3820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A6AF-4D9D-59A8-6222-42C2D559E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79411FD-93E4-120E-4938-AB6F8453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FBE9C2-1745-E3FA-550D-37D4405772A9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F4B0A8CC-1DF7-F63E-112C-BED72C05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218" y="4857947"/>
            <a:ext cx="3401961" cy="20000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05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70792-2C35-BB32-47B0-D9E9BEBD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99D7E40-AA6C-7995-6F25-E71B9497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DCCA4-04D5-CDA6-0A7C-01826E792AE0}"/>
              </a:ext>
            </a:extLst>
          </p:cNvPr>
          <p:cNvSpPr txBox="1"/>
          <p:nvPr/>
        </p:nvSpPr>
        <p:spPr>
          <a:xfrm>
            <a:off x="2410691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331BFCF4-32DF-EA5E-0A0E-2A55F6B3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1" y="4988271"/>
            <a:ext cx="3180287" cy="18697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319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1952D-8826-C8A5-ACD7-66FAD3C77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AD64A5-3390-7D72-4A49-2C269D12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87A598-8A49-8882-8999-EE655AB7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971DD-1EA8-BB90-6297-74E97976A045}"/>
              </a:ext>
            </a:extLst>
          </p:cNvPr>
          <p:cNvSpPr txBox="1"/>
          <p:nvPr/>
        </p:nvSpPr>
        <p:spPr>
          <a:xfrm>
            <a:off x="565653" y="4768407"/>
            <a:ext cx="10935853" cy="1794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800"/>
              </a:spcBef>
              <a:spcAft>
                <a:spcPts val="1800"/>
              </a:spcAft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영원한 팔 의지해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7BB8-A1BF-4063-D02B-8AB6342FDD96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92016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2B579-6DB9-7945-473E-1F8C9276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48D70-6544-F7B7-8F91-37E3497C5AD0}"/>
              </a:ext>
            </a:extLst>
          </p:cNvPr>
          <p:cNvSpPr txBox="1"/>
          <p:nvPr/>
        </p:nvSpPr>
        <p:spPr>
          <a:xfrm>
            <a:off x="494145" y="5278762"/>
            <a:ext cx="774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내가 달려야 할 길 나의 젊음을 다 쏟아 낼 내 사랑 내 운명</a:t>
            </a:r>
          </a:p>
        </p:txBody>
      </p:sp>
      <p:pic>
        <p:nvPicPr>
          <p:cNvPr id="2" name="Picture 43">
            <a:extLst>
              <a:ext uri="{FF2B5EF4-FFF2-40B4-BE49-F238E27FC236}">
                <a16:creationId xmlns:a16="http://schemas.microsoft.com/office/drawing/2014/main" id="{C3E18ACB-2E0E-58F7-A4AB-08A40160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562"/>
          <a:stretch/>
        </p:blipFill>
        <p:spPr>
          <a:xfrm>
            <a:off x="8238836" y="5079999"/>
            <a:ext cx="4131542" cy="17494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99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4192-6897-3FE0-EDC1-FCB38838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4664B0-C3D5-07FC-802F-ECDA0B68DF40}"/>
              </a:ext>
            </a:extLst>
          </p:cNvPr>
          <p:cNvSpPr txBox="1"/>
          <p:nvPr/>
        </p:nvSpPr>
        <p:spPr>
          <a:xfrm>
            <a:off x="1760494" y="5596613"/>
            <a:ext cx="7744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나의 주님께 달리기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FA0FC1-65C3-98E8-B078-F6C30C4C1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9141315" y="5187569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CBAA43D-4531-580F-0650-64C8EE369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" y="4458190"/>
            <a:ext cx="2419927" cy="27442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701094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1669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75949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E298-0FE9-ABA7-7D01-CB97ACEB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1D5588-62D9-C4C7-3710-99C0139D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58BEF6-BA8C-FC26-5825-02642448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94727-B479-9166-E488-EB41A082EC49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89132-69D3-9927-C6B9-619E8753814E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606759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D79D-E1DD-78B0-F852-805AB556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905F72-3EE0-1D72-B908-B7FF2FCD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D7E9AD-5D54-83D1-279C-C914AC6C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7434D8-D2AC-ED37-D87A-53D3DBFACE1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3.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예수 다시 올 때 그대는 영접할 예복이 있는가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그대 몸은 거룩한 곳 성전에 들어 갈 준비가 됐는가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When the Bridegroom cometh will your robes be white!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Will your soul be ready for His presence bright,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Lamb?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449EC-D67F-5097-2F1D-A0F7562FF45B}"/>
              </a:ext>
            </a:extLst>
          </p:cNvPr>
          <p:cNvSpPr txBox="1"/>
          <p:nvPr/>
        </p:nvSpPr>
        <p:spPr>
          <a:xfrm>
            <a:off x="2881745" y="2521865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88567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E968-B814-B5F1-9FAA-97AE8C038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62BE71-BBE0-082A-7D9B-59994C63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3B9790-FF42-4C77-F835-53F354BE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EB8FD-32CE-3C10-F44C-329F98F47F9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4.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모든 죄에 더러워진 예복을 주 앞에 지금 다 벗어서</a:t>
            </a:r>
            <a:r>
              <a:rPr lang="en-US" altLang="ko-KR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샘물 같이 솟아나는 보혈로 눈보다 더 희게 씻으라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Lay aside the garments that are stained with sin,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Lamb;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There’s a fountain flowing for the soul unclean,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O be washed in the blood of the Lamb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8F13-EFFC-7FBA-FD30-4AE6002F85E7}"/>
              </a:ext>
            </a:extLst>
          </p:cNvPr>
          <p:cNvSpPr txBox="1"/>
          <p:nvPr/>
        </p:nvSpPr>
        <p:spPr>
          <a:xfrm>
            <a:off x="2881745" y="2521865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61332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436E-6F4A-6CA5-79F5-132083EB5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A9FB56-9E23-BA0F-39BE-3ADAF947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EEB7C0-37DD-A317-2A55-435BFC95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6C3DA-9FDA-F4EE-9915-88A84E93C56C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120BF-4803-7208-066B-B5B85D0D2758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673613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70A2-17F1-3D5E-CA57-97D6DA7BC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F64ED-C23E-8975-EC0F-F2FEA880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670371-371F-EFFE-0A46-D007259A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DEF51-E07B-A30F-7397-C688365810C3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16D30-FA26-BC79-686B-E6ADF3BC1F39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605911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23C4B60-7D4F-73AD-8329-B48F383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13" y="4253640"/>
            <a:ext cx="12386096" cy="34973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09A5DC3-5989-4BDC-8040-1FED2C2C0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36826" r="4274" b="37127"/>
          <a:stretch>
            <a:fillRect/>
          </a:stretch>
        </p:blipFill>
        <p:spPr>
          <a:xfrm>
            <a:off x="2567609" y="3499406"/>
            <a:ext cx="7632849" cy="17826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3798D0B-1BD9-E7BA-3E34-42071D45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r="-789" b="62122"/>
          <a:stretch>
            <a:fillRect/>
          </a:stretch>
        </p:blipFill>
        <p:spPr>
          <a:xfrm>
            <a:off x="1450976" y="56055"/>
            <a:ext cx="9217024" cy="259228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6096EF7-4031-E2B1-5272-12AB93AF0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10977" r="19774" b="48092"/>
          <a:stretch>
            <a:fillRect/>
          </a:stretch>
        </p:blipFill>
        <p:spPr>
          <a:xfrm>
            <a:off x="3143672" y="2576806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2C3961-672B-F192-3762-BFDFA0E2C8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18" t="57490" r="19068"/>
          <a:stretch>
            <a:fillRect/>
          </a:stretch>
        </p:blipFill>
        <p:spPr>
          <a:xfrm>
            <a:off x="6343659" y="6102506"/>
            <a:ext cx="3773886" cy="5022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3357D4-A290-F911-13CC-D02D780F1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48" b="40612"/>
          <a:stretch>
            <a:fillRect/>
          </a:stretch>
        </p:blipFill>
        <p:spPr>
          <a:xfrm>
            <a:off x="6960096" y="215353"/>
            <a:ext cx="3589661" cy="658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261BC6-82B2-9B9D-FB92-C1416DDB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51065" r="19774" b="8002"/>
          <a:stretch>
            <a:fillRect/>
          </a:stretch>
        </p:blipFill>
        <p:spPr>
          <a:xfrm>
            <a:off x="6036811" y="3118994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44B3BD-4DF2-7491-926B-175C88874E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489"/>
          <a:stretch>
            <a:fillRect/>
          </a:stretch>
        </p:blipFill>
        <p:spPr>
          <a:xfrm>
            <a:off x="2855641" y="5486189"/>
            <a:ext cx="6236305" cy="50229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4C50F-7F30-A789-74E6-09ECFF994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754649E-4FAF-581D-CBC9-18CD8B51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1A5867-FFE2-4F3A-50BD-06A52B2C6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90F300-2488-E66E-AA7E-A3953D122387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7D043-15DB-5721-CB95-B0C723AECD0D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영원하신 팔 함께 하사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항상 나를 붙드시니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8824786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DDBC465-FE53-18B2-3D0B-3E4092F3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" y="4019250"/>
            <a:ext cx="12331083" cy="3481865"/>
          </a:xfrm>
          <a:prstGeom prst="rect">
            <a:avLst/>
          </a:prstGeom>
        </p:spPr>
      </p:pic>
      <p:pic>
        <p:nvPicPr>
          <p:cNvPr id="8" name="Picture 2" descr="C:\Users\Administrator\Desktop\예수의길\2 copy.png">
            <a:extLst>
              <a:ext uri="{FF2B5EF4-FFF2-40B4-BE49-F238E27FC236}">
                <a16:creationId xmlns:a16="http://schemas.microsoft.com/office/drawing/2014/main" id="{92709762-0046-F583-34F8-F6474F49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37409" r="1487" b="31158"/>
          <a:stretch>
            <a:fillRect/>
          </a:stretch>
        </p:blipFill>
        <p:spPr bwMode="auto">
          <a:xfrm>
            <a:off x="2145141" y="3126406"/>
            <a:ext cx="8064896" cy="23567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2" name="Picture 2" descr="C:\Users\Administrator\Desktop\예수의길\2 copy.png">
            <a:extLst>
              <a:ext uri="{FF2B5EF4-FFF2-40B4-BE49-F238E27FC236}">
                <a16:creationId xmlns:a16="http://schemas.microsoft.com/office/drawing/2014/main" id="{AB087026-EB54-2FAC-9619-3036A8E1D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 b="62714"/>
          <a:stretch>
            <a:fillRect/>
          </a:stretch>
        </p:blipFill>
        <p:spPr bwMode="auto">
          <a:xfrm>
            <a:off x="1271464" y="-596224"/>
            <a:ext cx="9812253" cy="27956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9716DE-2D09-9BCD-325F-1C60E675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480" b="52333"/>
          <a:stretch>
            <a:fillRect/>
          </a:stretch>
        </p:blipFill>
        <p:spPr>
          <a:xfrm>
            <a:off x="1686485" y="5193527"/>
            <a:ext cx="5970854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D12B56E-1CBE-3254-4474-16F7902B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2" r="12131" b="49269"/>
          <a:stretch>
            <a:fillRect/>
          </a:stretch>
        </p:blipFill>
        <p:spPr>
          <a:xfrm>
            <a:off x="3313836" y="2162598"/>
            <a:ext cx="3931116" cy="54632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FC6E15F-FF92-0652-9FF1-4AFA0BE1C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25" t="52333" r="17090"/>
          <a:stretch>
            <a:fillRect/>
          </a:stretch>
        </p:blipFill>
        <p:spPr>
          <a:xfrm>
            <a:off x="6251688" y="5760183"/>
            <a:ext cx="4017771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73B1BE-0390-6596-80C7-9EE68F1D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45" t="45067" r="8267"/>
          <a:stretch>
            <a:fillRect/>
          </a:stretch>
        </p:blipFill>
        <p:spPr>
          <a:xfrm>
            <a:off x="6252307" y="2743327"/>
            <a:ext cx="4405922" cy="60425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8080A84-D040-75EA-E6DC-0E68F34A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70A13992-521A-4892-8B7E-8E8F65486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9F81A0D5-72B0-4A39-7AD9-1897D8B9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DFEC13F-92E0-D2C7-5C31-82A8B654E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E3C5EB-E4C6-CBCA-874C-920C5E25C3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2837D4-F2C0-BEEF-1C1E-17140411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4DC349-1398-FF83-9FFB-6B8FCFB26C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9AA5C7D-BD5C-0CC7-1672-903FFBF7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28D97741-C093-42B4-9950-D5D0B5B3E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942D6A1F-1E48-2AC2-7615-7D7D61547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BBCE20A-9E85-64F4-F0AB-8FE96FC8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0D1652-3EEE-9BC0-CCB2-5475589336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D281356-7103-785D-7CB1-92D5E0B0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8931D70-D020-ADB9-0CDE-E784AAEE5D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ED55F7-5F9A-A84F-925F-7B3EF757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BC17DF68-9C2C-443E-B180-0148E7FD7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DD271E3B-FFDC-6462-AA92-84107A32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0E933CA-5E5A-02FF-6A5D-7C25B835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13D285E-4AF0-876C-75BA-ED1682304A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A06B5B-5712-10DD-84CA-2CD66040C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AAEA54-F840-93B2-322A-8CC6B85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1D5154-DDAC-B757-109A-3769CC90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CC2DFC2E-7655-40CA-87A7-3E5013EB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84662151-BD5D-FD39-08DB-AB25694FE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3F25CAC-111E-09C0-5482-6A53975FEB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F00651E-F8B6-1609-1965-EE6052BC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798EA1B-74BF-A69B-6649-C728F3FF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F6EBDF0-C646-2011-E4B2-843FCA2F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7BACD38-6295-4903-30EB-20526EBF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07555B96-5547-408F-815D-5F20F992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C58542E8-B4EC-84C2-82B5-2BCCD869C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0539508-F56B-BA57-4790-3D2F8FFD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754E88-4F07-9787-ABDE-D08C60C664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C53C6C-4F21-A76D-44A4-05CFD64D8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01437E-DB27-C98D-17D5-91BB278A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087B78-BFC5-5B5A-2E27-1D17CAB5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6BE1D387-5568-420A-9E42-157E84DE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D4BDDBEB-0EB6-80CE-4277-2EC5F7AAE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4DFA7B-7B9E-7739-0468-5CD32C0F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5AA29BA-DC2B-36F7-E0EC-A96E3007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1010A44-A4D9-900F-809E-CD58E5E5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AA75EBD-3778-D882-52CC-A205F6AF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8A28-89ED-5325-3002-53CFF3FC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ACB0811-857B-AB62-7143-5277A4A4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92E8ED25-9E10-5D68-6E92-BE678614E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E5F848D7-9184-4751-A3E3-8D63804A5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8132784-0611-0C4B-16CD-04183345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622D01-7681-6C62-0455-AE2CE0AFC7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9D8C562-45E0-8119-E3CC-4919EE4B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8BFE97C-529B-E2F3-1C9A-CA910D2E16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4777894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9C112-96C9-A25B-95C0-BD1BD515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68777-86B0-BB14-432A-940CD03FA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4BC76F05-AFBC-F144-A9A1-34D02A3B2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8E8ECBB6-6953-1591-AE69-36630D700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5520E90-1AF3-D85F-C7C8-A3F5E90A3A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34E4C6-EAD2-E15D-28CE-6D104BC62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B7EB9ED-433F-BC2F-ACE3-C895A489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7EA19F2-3853-2CEF-ABF2-646039E4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640381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3BF2D-11E9-AD2E-4190-8CFBC6D9C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1889BFE-6047-805B-A204-2D5E7215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A5103259-82AD-8B58-B9F2-AC2E9ECCE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C819290C-A548-72BF-70CF-6D9FB7B1C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899E158-F69A-7DB9-908F-33B802C6C6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995364-3738-7099-64F1-70F842EFDF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37C0EF-7B23-A3B3-37E5-C123E98C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83997E8-5150-A2DF-0275-4CA02868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6106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C8D65-A073-792F-3031-3C72BD696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BD23B2-5AAA-CB81-9695-46B8ED5523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482DA4-3FC6-8A16-E539-A863C3ED2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68E81-5BCE-FCA3-7ABC-ABF7AF0A04E4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6283A-D02B-B0BB-70E7-E913E21A39E6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어느 곳에 가든지 요동하지 않음은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팔을 의지함이라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5479925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AE08-8100-534E-6854-13A5F657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C84BA16-ABAD-9A37-DA60-9A330625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EB631AA1-C169-719F-AF14-A6076BEFD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E5DA974B-03B2-D2E8-3C25-F7EA12618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CAC835-B70C-DA3C-6AAA-AB28847F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5F8DEC0-0456-8008-5463-ACCB660C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97FA40C-2B7A-82DD-9D74-11F8E3E216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B9C45D-FD87-EC05-B6B3-E6C4A665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1370540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1B2C-A00F-012F-4749-C916C918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78FE25-4742-D731-F208-8062A47F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F8FA84EA-4BCD-56A9-21D7-74A43436F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78BE1A80-E22D-11C9-4A0D-9DBDF6CA2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0AA6395-F71D-2B60-701E-3367948D59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0BADEC4-0EB1-12D0-9D36-FB00BB8A2F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5C9BA1B-4565-FDC5-56BD-0D9AAF97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89A5F3B-1116-A202-07F3-B591733C0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623247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49668-7EB7-B1A2-C366-416FE061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858749B-40BA-B36E-E10C-3A4E3BFA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522879C9-21A7-F593-5708-2DA80501F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F25C8620-7368-33F3-D8DC-92CF746AE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AE47CB1-338A-D376-91A4-3951A07A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B9B633B-F0C1-858A-88AD-D861E68405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591DBE-4781-9AD9-00A4-45678C03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D88894-28D0-4E18-F58E-C0E40E7EF5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6178141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B67E-031E-257C-8252-0A9C7A875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202E78-4D8D-4DE9-6FFA-5D9C23BA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ABDD3395-5AE1-5E41-E6A2-5381AE5FD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B00C6A6A-02AD-93B8-C28E-63E0E0D22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EAFA36-DD44-9422-651C-C28DD2CC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EC7FF8-30D5-A2E9-5251-2866075B45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730C741-02AA-21C9-C7CB-1E31548B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EA26C15-09FA-C13F-DB38-DE9C8AC8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376121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EAA62-DB68-C59F-FE33-BDFE56DD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B68BC80-628D-0634-653B-57762B8E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95B13B96-B139-23A2-522B-65329DFDD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9C7DD05B-F2DC-A90C-5D91-C7E62E900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3F3A52-6811-405A-F382-A86CC7AC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7ED1B56-7BFA-9830-3197-99EADA9AD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7AA1F11-0D2F-6114-F0B9-006A89E0DD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C1FA412-0DE8-3D23-3521-9622AD58D0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0262426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4277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86587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FF7E-0B29-2883-84A7-DCFE31E8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70C02-D9EE-C50F-5771-8CA778D4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FB979D-58A9-69A5-2CD8-039E2876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20E65-11D7-8B0A-94E5-2194B53C8457}"/>
              </a:ext>
            </a:extLst>
          </p:cNvPr>
          <p:cNvSpPr txBox="1"/>
          <p:nvPr/>
        </p:nvSpPr>
        <p:spPr>
          <a:xfrm>
            <a:off x="83127" y="4365010"/>
            <a:ext cx="1186872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왕 되신 주께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감사하세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것 위에 뛰어나신 주 그 사랑 영원하리라</a:t>
            </a:r>
            <a:br>
              <a:rPr lang="ko-KR" altLang="en-US" sz="35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Give thanks to the Lord our God and King His love endures forever 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     For He is good, He is above all things His love endures forever </a:t>
            </a:r>
            <a:r>
              <a:rPr lang="ko-KR" altLang="en-US" sz="32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r>
              <a:rPr lang="ko-KR" altLang="en-US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226679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20C9-4251-BF1A-D68F-16038091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F1341B-22F9-5451-C560-9C48AFBC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00632B-B0F7-0C0F-8B00-16AC1DEF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33C96-C074-7875-071E-1506AE3B47D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4DE9A-4936-16F4-0503-F67A6B15D560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5332F-0B0F-78B4-604A-EF2358ED7FE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069703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494F-D0C5-D501-70BE-8A89D43C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159F51-831A-F238-E41C-E78724F2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662A8-CBE3-1493-FA9B-5AE9F4B6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D31B4-26CD-31DA-9F1D-03D5F7284F75}"/>
              </a:ext>
            </a:extLst>
          </p:cNvPr>
          <p:cNvSpPr txBox="1"/>
          <p:nvPr/>
        </p:nvSpPr>
        <p:spPr>
          <a:xfrm>
            <a:off x="161636" y="4426565"/>
            <a:ext cx="1186872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능력에 손과 펴신 팔로 그 사랑 영원하리라</a:t>
            </a:r>
            <a:b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거듭난 영혼들을 위하여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a mighty hand and outstretched arm His love endures forever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the life that's been reborn His love endures forever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69AD6-5E0D-A079-FD48-CE1E4EEA9189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9375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1DBA3-BB12-BDF8-6B5C-347392578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5767C5-2141-4009-D62C-376EC967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7021DE-D201-CCFD-6E48-D020EDD8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04BBF-9D65-C2DB-A0EF-0D3BB93C616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2B9E5-105A-2589-89CF-5582D0866204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영원하신 팔 함께 하사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항상 나를 붙드시니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622288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0491-FBBA-875A-CA7A-C105F3E4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CA1BDF-C36C-1C5C-8097-DCBB2333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E0B5BA-AD7A-4AB0-5AC8-99CBB05B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75501-48E6-F27C-ECC7-EF58C225753E}"/>
              </a:ext>
            </a:extLst>
          </p:cNvPr>
          <p:cNvSpPr txBox="1"/>
          <p:nvPr/>
        </p:nvSpPr>
        <p:spPr>
          <a:xfrm>
            <a:off x="812799" y="4332288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1296D-3CF9-622C-95B4-10E50C76CFA7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1929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C194-2AEC-C8AE-93C2-9C10AF9B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06F854-DDEB-478F-66F8-08069B8C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98366A-E9D6-5C84-66AC-D9A48826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75BFA-D06C-6176-6713-7EC298B0DE01}"/>
              </a:ext>
            </a:extLst>
          </p:cNvPr>
          <p:cNvSpPr txBox="1"/>
          <p:nvPr/>
        </p:nvSpPr>
        <p:spPr>
          <a:xfrm>
            <a:off x="565653" y="3963288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4476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ADAD-4A9F-C27F-B8BF-F0E74478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6CB2B9-9996-1CB9-CA11-767B6A95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312D0E-5E47-DE2D-B0D8-2A5B7960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BC8BE-AD25-91B7-D05E-59E15949557A}"/>
              </a:ext>
            </a:extLst>
          </p:cNvPr>
          <p:cNvSpPr txBox="1"/>
          <p:nvPr/>
        </p:nvSpPr>
        <p:spPr>
          <a:xfrm>
            <a:off x="563418" y="4120856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뜨는데서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지는데까지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은혜로 우리 걸어가리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From the rising to the setting sun His love endures forever  </a:t>
            </a:r>
          </a:p>
          <a:p>
            <a:pPr algn="ctr"/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by the grace of God we will carry on</a:t>
            </a:r>
            <a:r>
              <a:rPr lang="en-US" altLang="ko-KR" sz="4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b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</a:b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  <a:t> </a:t>
            </a:r>
            <a:br>
              <a:rPr lang="en-US" altLang="ko-KR" sz="32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endParaRPr lang="en-US" altLang="ko-KR" sz="3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09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E4F4-F4D2-6295-CD44-3F789A4D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5D0435-8DDE-13C6-6AC5-273DB23D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2406A9-1F5E-55B4-F308-05304C15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AB3BB-28D7-BE1A-F73B-48ED445284A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찬양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E2CD3-642A-94C5-6C99-3DB11D4D1A4B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BDA5D1-861C-50C3-F06F-3B503588A9C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877189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EE645-7418-B5C5-992E-349C5ED7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DC6F53-8DC2-C668-207A-1A5619CB9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A7360F-5221-14CC-5272-0A437D2D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A9200-8F08-0E7D-9983-3422662AB077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316B4-7706-9A03-42D0-A5FF3FA1878A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598863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02D82-6582-A0DD-B05C-C2367094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2EB2AA-88DE-B56F-556F-8290BFE9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D83770-D8AC-5991-F22F-95C99685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E4347-12AB-7905-332A-63C36475997E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466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B8BE-3808-FB68-A99E-FE95EEA1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A92B59-E81D-BB0B-FBD0-59D330D21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0329BB-9F5C-5DF0-C040-6F1284C3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4572C-B2C0-3D6B-A26B-7380A1515BC7}"/>
              </a:ext>
            </a:extLst>
          </p:cNvPr>
          <p:cNvSpPr txBox="1"/>
          <p:nvPr/>
        </p:nvSpPr>
        <p:spPr>
          <a:xfrm>
            <a:off x="628073" y="4381198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 사랑 영원하리라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그 사랑 영원하리라 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(x4)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 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b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His love endures forever (4x)</a:t>
            </a:r>
          </a:p>
          <a:p>
            <a:pPr algn="ctr"/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Sing praise, sing praise </a:t>
            </a:r>
            <a:endParaRPr lang="en-US" altLang="ko-KR" sz="36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15721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0788-BEB1-366A-A1CB-787B5A98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2DA8FE-653C-7A96-AC21-DF5DB845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B104CB-B37B-E045-C669-7DBCE8C0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66E6C-4BFE-890D-C2E3-D0F81C2016D1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246FB-547C-C02B-82DA-A2D5EF863EDE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53031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162C9-A864-33EE-86D8-C09EBDE0E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8D4A6A-840F-95FA-8568-866331E6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08955D-C1A0-CA58-D855-41E2079C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AEE5B-551B-D9B1-77E4-31902925E7A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4983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AE95-D5E8-5A01-F29E-298ED7EF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5208CB-DC00-5BC4-97E7-CDE1E35E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3C823D-9EC3-99B0-97C2-29027157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876C3-7298-8001-8DE8-30294D5F71D4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1230A-07EC-3EB5-19AC-1A92D3EB84F1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671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1465D-2AD1-5C30-CED2-C4E66B51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683AAC-1C62-2DEA-9CF3-EEA16E16D8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9DD571-4858-5DA4-5364-BBD159AA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681C1-8E38-DD79-258D-0A526FA8A90A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72FEE-115B-609A-2BD5-0726AB6521A2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어느 곳에 가든지 요동하지 않음은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팔을 의지함이라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8127160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8079-CCE4-8C6B-A06B-93240B25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2E46FC-4BC2-270E-CB90-927AC896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4E4D64-6AE6-75EF-8552-A97509D9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33E9B-482C-F559-8D51-71BD3F9BF66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0435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9618-C8D0-5CBF-4FFB-88185B36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519ADF-E4A9-8533-3EEF-FC91254C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22FDEF-B7AA-3156-073F-83CB5EED2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47AEB-AFAA-4FC5-6882-BE539C7077DD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의지함이 심히 기쁜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허락하심 받았으니 의심 아주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없도다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'Tis so sweet to trust in Jesus, just to take Him at His Word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to rest upon His promise just to know, "Thus saith the Lord"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0CBE6-B1FE-18DF-5879-D40DE76A4891}"/>
              </a:ext>
            </a:extLst>
          </p:cNvPr>
          <p:cNvSpPr txBox="1"/>
          <p:nvPr/>
        </p:nvSpPr>
        <p:spPr>
          <a:xfrm>
            <a:off x="2493818" y="798582"/>
            <a:ext cx="629920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62040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BC579-A9B7-6212-87EC-6063B293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6FFDE6-AC3F-8D83-B6C1-A90D76E54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756E51-6D6C-037B-DF72-C0B9E64E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A6CEF-FC07-9F5C-13D3-FB38ABE4D84C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43A27-FF72-BAA6-FCDB-BE8F6B2BBFE3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04216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4E02-83CA-B464-24F6-7C2473D8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50C6AA-6BDC-9403-A77E-B8DD13D6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44BE4D-F0E1-47D0-C89A-C870021B6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C9A39-EB5A-FE41-7835-584EAB3CA924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의지함이 심히 기쁜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주를 믿는 나의  맘을 그의 피에 적시네 </a:t>
            </a:r>
            <a:endParaRPr lang="ko-KR" altLang="en-US" sz="36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O how sweet to trust in Jesus, just to trust His cleansing blood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in simple faith to plunge me ‘neath the healing, cleansing flood!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2EC7E-4A29-1FDF-772B-B69936192599}"/>
              </a:ext>
            </a:extLst>
          </p:cNvPr>
          <p:cNvSpPr txBox="1"/>
          <p:nvPr/>
        </p:nvSpPr>
        <p:spPr>
          <a:xfrm>
            <a:off x="3038764" y="1492377"/>
            <a:ext cx="6299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77743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D7C6B-A083-C2BA-B03E-AD70D08A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905F91-A4ED-CAC9-240E-D2126231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FCF3F0-25F0-1DC7-6F18-71A88EC4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38CE7-4D2D-CD3F-8A73-E16FDE59D75A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E0D6F-F746-4F1B-F245-92998C6C246E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345801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CB838-3685-B173-EE20-012BFBDE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E6FC95-C69F-3284-1F08-86038199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094662" y="5054734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D02EF6-2CA9-BBFD-BB28-4D165B28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31928" y="5137861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D159-516B-5B7E-004D-126419E10A8E}"/>
              </a:ext>
            </a:extLst>
          </p:cNvPr>
          <p:cNvSpPr txBox="1"/>
          <p:nvPr/>
        </p:nvSpPr>
        <p:spPr>
          <a:xfrm>
            <a:off x="628073" y="4258443"/>
            <a:ext cx="1093585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의지하여 죄악 벗어 버리네 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안위 받고 영생함을 주께 모두 얻었네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Yes, 'tis sweet to trust in Jesus, just from sin and self to cease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from Jesus simply taking lift and rest and joy and peace.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ko-KR" altLang="en-US" sz="2800" dirty="0">
              <a:solidFill>
                <a:schemeClr val="accent2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193816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E261-77CC-FFA5-AF05-0777803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78EC9E-33AD-A1C4-27EA-DE2D8086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3D83EC-E5E8-F87A-5ED1-4D7962C11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2A4D4-9C0D-B9A1-BFC6-7155EAA5C40E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C260-0FE8-C734-E164-6AE8CB68AE4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22544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D758-CFF3-A0EB-CC0A-4443578E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B63E16-12B8-7425-3630-0BF12FCC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A86B6E-387F-C49A-7BC7-D588856C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4762-A1D8-A9CB-85E7-E9C18103A1C0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4ABF-4D50-BD7F-EAA9-156F84436B0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943078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76553" y="133165"/>
            <a:ext cx="14331923" cy="7308296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46522AA-1694-7E31-5F30-3212A890AD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3EAD7-81CE-1C3E-BCFE-41C53528D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2052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FA0978-235D-2F92-404F-BFA41AD14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2053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B87914D-4ACD-C274-0CC6-E7F35481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2054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750169-5BFD-88CF-EC00-DC285B5B7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205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3F1CAAC-208D-321D-4F60-EBB612B9D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F42CA9F-68E6-081A-82B9-E3F3E9F95E5E}"/>
              </a:ext>
            </a:extLst>
          </p:cNvPr>
          <p:cNvSpPr/>
          <p:nvPr/>
        </p:nvSpPr>
        <p:spPr>
          <a:xfrm>
            <a:off x="4763162" y="2115106"/>
            <a:ext cx="4953406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함께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A5DE8EB-C000-8358-0846-11336B2A6CCA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7736194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8B8A6C9-DB34-5108-D402-5496B82A8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10A28C4-F8BD-1BBB-71D7-3131A93F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307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3A18374-27DD-8F9A-4642-933392F9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307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7A9D93F-1588-446D-1A0F-D2F56F258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307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1624FDDB-6BB4-9F48-C0A6-188085CB3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307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4E7B59FF-5608-5C48-DBFF-3E08EDCA2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784412" y="2112891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예수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E8716A3-D9DA-9DE8-925D-4C45FB28400A}"/>
              </a:ext>
            </a:extLst>
          </p:cNvPr>
          <p:cNvSpPr/>
          <p:nvPr/>
        </p:nvSpPr>
        <p:spPr>
          <a:xfrm>
            <a:off x="874824" y="211289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이곳에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운행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11E041E-D1CF-199B-CADF-4EF233B8D555}"/>
              </a:ext>
            </a:extLst>
          </p:cNvPr>
          <p:cNvSpPr/>
          <p:nvPr/>
        </p:nvSpPr>
        <p:spPr>
          <a:xfrm>
            <a:off x="3703485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96651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A7CB4-9E60-B624-6182-DE6655135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E4BFFC-1CB1-B7ED-9EEA-7999877B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6E8004-343A-8E6E-86A2-05A7C06F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1905A-E487-78DF-4A68-FFDBD67E34A3}"/>
              </a:ext>
            </a:extLst>
          </p:cNvPr>
          <p:cNvSpPr txBox="1"/>
          <p:nvPr/>
        </p:nvSpPr>
        <p:spPr>
          <a:xfrm>
            <a:off x="810943" y="5487457"/>
            <a:ext cx="10935853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ts val="2498"/>
              </a:lnSpc>
              <a:spcBef>
                <a:spcPts val="1800"/>
              </a:spcBef>
              <a:spcAft>
                <a:spcPts val="1800"/>
              </a:spcAft>
              <a:buAutoNum type="arabicPeriod"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곤한 내 영혼 편히 쉴 곳과 풍랑 일어도 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800"/>
              </a:spcBef>
              <a:spcAft>
                <a:spcPts val="1800"/>
              </a:spcAft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안전한 포구</a:t>
            </a:r>
            <a:r>
              <a:rPr lang="en-US" altLang="ko-KR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폭풍까지도 다스리시는 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5CEF8-C5C2-CD6D-D0D4-8F1C7536EAD7}"/>
              </a:ext>
            </a:extLst>
          </p:cNvPr>
          <p:cNvSpPr txBox="1"/>
          <p:nvPr/>
        </p:nvSpPr>
        <p:spPr>
          <a:xfrm>
            <a:off x="3373939" y="3813783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024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9618-C8D0-5CBF-4FFB-88185B36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519ADF-E4A9-8533-3EEF-FC91254C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22FDEF-B7AA-3156-073F-83CB5EED2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47AEB-AFAA-4FC5-6882-BE539C7077DD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의지함이 심히 기쁜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허락하심 받았으니 의심 아주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없도다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'Tis so sweet to trust in Jesus, just to take Him at His Word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to rest upon His promise just to know, "Thus saith the Lord"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0CBE6-B1FE-18DF-5879-D40DE76A4891}"/>
              </a:ext>
            </a:extLst>
          </p:cNvPr>
          <p:cNvSpPr txBox="1"/>
          <p:nvPr/>
        </p:nvSpPr>
        <p:spPr>
          <a:xfrm>
            <a:off x="2493818" y="798582"/>
            <a:ext cx="629920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146314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606E81C-255A-D98B-B110-342A51F5DE2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17E8F73-8CA5-667B-F4A4-2B2631DB6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819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C4473AD-61BC-2ED1-3B63-27A727C90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819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30E8C11-BD19-2607-8813-71340B2DD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819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0D463F6-0E2E-2343-F670-BFAFBCA2E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819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6BC816D-7027-D37B-7035-4E2A5825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762381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모든 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위로하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5AA18-5B1A-E750-607A-E2AF62A7CE97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/>
              <a:t>2.</a:t>
            </a:r>
            <a:endParaRPr lang="ko-KR" altLang="en-US" sz="36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8AE60C6-2D3B-A3A4-5B63-B8F62DEEBECE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20732116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65491570-D44C-B71F-708A-1037A3EAA49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3FE9B6-8C1D-C479-A58F-7039B753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211157-0B2E-9ABA-1577-FF2463EE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06A26B-530E-5EA8-8E02-E46D084F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0ECDBC2-822A-58C1-F569-A7E84439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825FCA6D-A961-5D8A-71EF-E3CCCBB7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94299" y="2130645"/>
            <a:ext cx="5939161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상 한 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치료하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38E7CFB-7F46-DBAE-4AE9-74587A3F93F8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2353969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9678F-E8AE-4E23-67DA-8DFA3F7C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EC19297-BE0F-806B-6A5F-51F9067105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5630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DC592C85-DA39-E235-7E27-82801803C7D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9F0941-8B0C-4176-72BB-D1051114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113D90D-620F-D1E5-6BA3-D1BAF28F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4F53E33-99D8-90AA-DC8F-601E3A0F2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DEA6BCE-9703-B478-68C2-00F87532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21F0405-FDDB-A7F7-B2DA-3A8579068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507E85-4AE8-2FD4-5F4D-EEA23153FA71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32AA5ED-54C6-3205-A207-74CA16763F6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2329CE0-5244-F0EC-F364-B34BE2287C73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85032508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DD7B0-D6E1-782F-D570-6BC803669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EBC8395-7B8F-D19A-109E-75ADC0D511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33995" y="1264777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075BB42-30B0-5588-FE99-B9960D4F8F2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93F8124-082E-00DD-1F87-51A93223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6F5418F-4C53-CE73-74C0-7266F64B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C7CDAB-E1F1-1DAA-C88D-07812FA8B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DAF407A5-2803-B5EF-0C65-16D40847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1DE8DFE-C6E6-1B98-0166-61E02547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A71CF-07DD-70C7-F248-4345B0D78496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306BEB2-BC26-5F29-5F1E-729FD3085B9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461809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B192-D582-DFC7-FE06-77842F72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09C304D-2A35-A7F1-5157-CFB060766B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2541" y="1298961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A981112-259A-C716-0984-9FFBF5F48FC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2D7756-FC25-9F91-5521-1CA3222CB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EC4B642-FF1B-C501-9939-CA4DE121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83B526F-EAFF-A82E-8918-B77ABDB92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951D47F-1334-6125-1103-74A6CBD7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85A88FB-B290-3D60-5A0F-E30C8263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509A22D-6B4D-0BA2-4580-E7BD78D42339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5D6A114-62CE-8DF6-2115-86369743AFA3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104521611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3F10414B-B4D2-D9F7-33D9-D633D976765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B1C061-3C38-A7B0-E0A8-33A2795C4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4B85F1B-58A1-F0DF-4F3D-0B9DEFF79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DB8E3DD-9250-8993-CFA7-4BBC0077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151568-5CFF-84FF-55AA-9D54C3DEC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9DF382-CFA4-7282-6E06-8874E80A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453F39-C5B0-98A2-EA85-F3BA5555438B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EEB6A-E1B4-F1BC-1080-8ED16937A074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9010348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431B-D480-245F-F90C-02B99EF3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A5F001D-9BF6-DAEE-7663-81E007BFF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AA1F7A3E-635D-8DEC-8BB3-149B46CEF9D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2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1BC7F7-DB85-7ACE-BA9E-108BB5711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8C180B7-1165-60F5-2F0B-46284554D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B835480-9675-EA98-B595-5DE7D98D7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0C79589-74BF-02E1-B80E-3E376F6B8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76EEE2A-C30B-E35A-9878-CA6BD3C4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B333552-060B-8E24-8E17-28F504F0F913}"/>
              </a:ext>
            </a:extLst>
          </p:cNvPr>
          <p:cNvSpPr/>
          <p:nvPr/>
        </p:nvSpPr>
        <p:spPr>
          <a:xfrm>
            <a:off x="996435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새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힘주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6439B28-45F2-F67B-E77C-718B1EF66114}"/>
              </a:ext>
            </a:extLst>
          </p:cNvPr>
          <p:cNvSpPr/>
          <p:nvPr/>
        </p:nvSpPr>
        <p:spPr>
          <a:xfrm>
            <a:off x="3720577" y="4733690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113571899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C12B-100A-AE81-C2C1-617E39E3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F5CB89A-E3E0-A35B-57B3-FD86353936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2BEEE514-DE51-3E98-B532-0213140879A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F778FB-E1A5-7752-02F4-7E77F1A4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94BD2CC3-962A-A6DD-6413-DFC57927F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B4973B9-9567-0A88-9451-F8467029F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7AE9EE8-8331-99DC-424C-D72CD278F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EA0A80-D402-222D-E83C-DB8C44CB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6E61AA8-8738-1B5D-C8D5-82E6F6699EBB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B34CAF7-FE16-8354-F30C-B7AADB9D71B5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56BCA-30CD-A206-528F-9B0CA0C995B9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6937657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A2E8-C949-DF55-D100-1C5FF811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102E41-8802-A935-84FE-6BAB04EC97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EA03A46-0688-FEB6-2D39-ADFBFD2802A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056326-C220-AA57-DD71-763D46E27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449D1B-A369-A392-FB3B-B4DF9BCA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F450AF-27A2-EF11-42F9-8E0AB86D5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F64AC0A9-E961-FF93-0A9E-3655F5EB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B023032-5B38-948F-C9BE-6CEFB53FC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05FE384-B90C-F770-BB51-E5158AF8DBC5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새 힘 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C018BDB-BD83-5419-023F-FE59E5C7933D}"/>
              </a:ext>
            </a:extLst>
          </p:cNvPr>
          <p:cNvSpPr/>
          <p:nvPr/>
        </p:nvSpPr>
        <p:spPr>
          <a:xfrm>
            <a:off x="3712031" y="457131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72962143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57083" y="1888621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55F45A9-F246-C0D0-D56B-893A3C1155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DE344F-5310-9C83-F3FA-65F22EE2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7B7A6FF-7A15-162C-B27D-779ADB83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143DE8C-59E1-DF4F-909C-11292B63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C683BBE3-1C0B-B888-2A06-4B3A63D4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A3AF020-65DF-FEB5-8CA8-09F4D8EDA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72A5BB0-DB6C-AE95-CA51-6BD04F4669B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0A7239-1479-8B52-C380-D79CBE26AD20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489153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4E02-83CA-B464-24F6-7C2473D8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50C6AA-6BDC-9403-A77E-B8DD13D6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44BE4D-F0E1-47D0-C89A-C870021B6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C9A39-EB5A-FE41-7835-584EAB3CA924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의지함이 심히 기쁜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주를 믿는 나의  맘을 그의 피에 적시네 </a:t>
            </a:r>
            <a:endParaRPr lang="ko-KR" altLang="en-US" sz="36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O how sweet to trust in Jesus, just to trust His cleansing blood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in simple faith to plunge me ‘neath the healing, cleansing flood!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2EC7E-4A29-1FDF-772B-B69936192599}"/>
              </a:ext>
            </a:extLst>
          </p:cNvPr>
          <p:cNvSpPr txBox="1"/>
          <p:nvPr/>
        </p:nvSpPr>
        <p:spPr>
          <a:xfrm>
            <a:off x="3038764" y="1492377"/>
            <a:ext cx="6299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886199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1626" y="139820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A0C3DED-A0BE-8F37-B469-6769AAF29F2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1FB6BC-9F25-1AF7-DAAC-175400C8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B1C56A9-8235-320F-8BBB-F27AF5C37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957C812-A496-3D51-0F48-844AA534E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644B919-A656-DB5F-D774-E36D59E6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9BE4EBB-C562-4D9B-BB40-DCA2518D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0839DE-7635-6BEC-706E-E7FF11FB2802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6CA5FE6-B45B-11F4-0FE5-B09A3EA396A8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56211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2033" y="1777526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E8F8827-EF23-9571-F3D5-5F7F0689156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3B3018-BFB1-0485-D6A3-B252B813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FFC852-887F-5F93-638E-4FC562BB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08C018E-C4EE-8AF2-387C-40EFBEBB1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A7A9508-6D6B-2166-FAF5-65B122B57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7E1F5D38-EEEF-F47C-110E-F26AC7F1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EBEBB41-DDEA-5B2B-3C8F-3D0241960DBD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51321724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2FA3-F61A-7456-EDAC-C97D8AAF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664F6EF-FD38-87D5-2F27-B2B38B64D6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4BBC77F-7749-8B7F-A72B-27E65FBA84C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62641A5-F1E0-52E6-69C3-3487FAE1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1CD49A-5A80-1255-F2E8-04C03285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3DEC3E0-D0E2-78E6-E1EA-C8592D2B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3F57072-EB95-7750-738E-05BEA549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49B5915-FCD7-7813-53D2-2BF3D3F9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CFCE574-5F49-B5F6-5A31-28A0CDF1288A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28B8802-74F1-9C9B-E387-730447A64ED2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5FD35B2-0A79-726C-CC7E-854CCE651E7C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94623453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12B3-51B7-99E5-CEF0-BB4C1DED0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91DF6FD-9A68-B7C6-A163-0B3AAD554C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69B4043-6C42-C47A-BFD1-957B40732FD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0A6B68-6055-B6EC-120A-E4437C0C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FC29FD3-0FBC-370C-6BC6-64739F8EA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DC51163-5357-DF40-0C45-BABC70140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CC7CDD-EE90-3115-7FB5-04EB0EF4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C748BF5-2836-0B48-B7FD-2DD80A170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E7475EB-D87B-4BE9-4322-05D83EB7B43D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D92C140-B7A4-6396-F87C-C9D1DCEA2ADD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097092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3E954-996B-C85E-51AD-73D86C8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1426A3E-DE90-774A-2B75-B579FE21B7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635DFEA-6499-6849-A123-B1477DE3441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110EDA0-0699-8AB4-8953-39CFCA2D3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70B7054-3F73-0F5B-3C7B-49C9B3096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3C2E310B-46CB-26D8-AAB4-139C9333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0591B5F-10DC-8035-0552-A611857B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0850AC8-5BE1-C0D7-E109-FEE903A5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989C644-661F-D5E5-AEF3-C2FB7AA21CA3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FBD253D-B6DC-8A97-ED2B-2B58ABDC35E5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4189653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84E2A912-1957-1298-F243-80FF7C2C6EB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F2CBD00-5DFE-9586-2A2C-C0818D3AD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3DF4D29-B4BB-6F6B-8583-3F16F572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DD48419A-B687-00C4-0714-7F78FEACE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64D23D0-7B61-D370-A25D-703005B92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7312D4E-C0F9-6931-4504-B764C9CC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486008" y="5433134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x2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72466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43A4B-33BD-85C4-F7C6-27E983F5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1CCD263-3A6B-BBB1-7207-A57CE5CD9F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6B02056D-7B84-5477-3DC9-33313E7ED28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88" y="0"/>
            <a:ext cx="10894423" cy="503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DB9AEF-5FE8-C10E-76B8-1ABF5FCD1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ACAA019-619A-CB63-01CD-6033B4ED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C53EF54-71CE-9B67-3C9C-BB146FA6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A80E556-1E55-4EF1-B48E-BAB381FE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055AA92-494D-DFBB-2551-04E9A210A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2AD1800-2B21-0B3D-CC80-A57FB522F412}"/>
              </a:ext>
            </a:extLst>
          </p:cNvPr>
          <p:cNvSpPr/>
          <p:nvPr/>
        </p:nvSpPr>
        <p:spPr>
          <a:xfrm>
            <a:off x="2412952" y="1529698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8BFB7D2-C9D7-E1B0-ABBD-7CA8776E7A36}"/>
              </a:ext>
            </a:extLst>
          </p:cNvPr>
          <p:cNvSpPr/>
          <p:nvPr/>
        </p:nvSpPr>
        <p:spPr>
          <a:xfrm>
            <a:off x="5979304" y="156532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D095B8-29B0-3C3A-7B97-EC33C7C50921}"/>
              </a:ext>
            </a:extLst>
          </p:cNvPr>
          <p:cNvSpPr/>
          <p:nvPr/>
        </p:nvSpPr>
        <p:spPr>
          <a:xfrm>
            <a:off x="5111566" y="32740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436865-F1A8-691D-CEEF-761BF8F5575A}"/>
              </a:ext>
            </a:extLst>
          </p:cNvPr>
          <p:cNvSpPr/>
          <p:nvPr/>
        </p:nvSpPr>
        <p:spPr>
          <a:xfrm>
            <a:off x="8509080" y="3262504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0E423A9-4BEC-A4E2-8F16-64346CC6735E}"/>
              </a:ext>
            </a:extLst>
          </p:cNvPr>
          <p:cNvSpPr/>
          <p:nvPr/>
        </p:nvSpPr>
        <p:spPr>
          <a:xfrm>
            <a:off x="10845618" y="4383376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x4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03DD5C3-6760-0365-7723-D512E680FC0F}"/>
              </a:ext>
            </a:extLst>
          </p:cNvPr>
          <p:cNvSpPr/>
          <p:nvPr/>
        </p:nvSpPr>
        <p:spPr>
          <a:xfrm>
            <a:off x="-1846719" y="4552272"/>
            <a:ext cx="9326350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보이지 않아도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느껴지잖아도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</a:t>
            </a:r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주님 주는 결코 멈추지 않네</a:t>
            </a:r>
          </a:p>
        </p:txBody>
      </p:sp>
    </p:spTree>
    <p:extLst>
      <p:ext uri="{BB962C8B-B14F-4D97-AF65-F5344CB8AC3E}">
        <p14:creationId xmlns:p14="http://schemas.microsoft.com/office/powerpoint/2010/main" val="403259497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38000-7056-4552-1DF6-B97ADF5DC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F8371EE-345B-8B28-7231-9455D3E965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99F635B-53E3-8921-D89E-665B1D6FA76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4CEF286-99B3-E6E0-ABBB-1ABE7568A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D153EE0-224C-86AF-274E-AD44734A8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34A9E56-AF5A-10BE-A1A4-38D640D7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E5DEEED-444A-603E-62E8-36203AC5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A2C9C6D-701A-76A0-3419-4DD5AF09A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9A733B6-05C0-68C8-9C0E-D260A985A0F8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A795E99-85C3-F47B-AE37-97A0ACBA4D36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D348416-8B9F-03B5-7A24-19521DEE7866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32505880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67DB-7DA8-E118-3D97-EF8EB27B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85F7768-F59B-361C-D51D-0097BE6B9D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E1C9F0E-15B8-8506-B9E6-0FADC4513FC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6339C9F-B2A0-B821-B2FD-EFC19A643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48BF477-CD32-0BD0-81E8-F8C6A1D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48E3192-931D-5D17-5AE2-4AE7EDDC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58FAD463-B031-69AB-5B9B-D8DAAFBF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E31A7A6-20EC-3264-CE68-9F7F8FEB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A0FE64-A900-4570-A924-CA963F435A48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14A9E07-3C60-465F-819F-01CD9747554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39925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517F-A4D2-B4D4-D135-0B13C47F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1D7F6B5-2B05-29C2-8CF0-6803F160E8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48DBC51-ABCA-B76D-9E63-040003D538F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385DC39-1DF3-3C86-E980-6C1B807EA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5DDD1F8-394F-AEFC-C580-E2537D033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AB674935-893C-4F5B-FA2F-9914B753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27DF6A7-985C-0E0A-76A2-B447281D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6ACCD91-E3E4-3D40-EEA0-933D4CF86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A98DF45-7677-9317-422C-ACDD39C9BF61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454B601-D2F2-E5F2-D509-E42447EE130E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55903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BC579-A9B7-6212-87EC-6063B293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6FFDE6-AC3F-8D83-B6C1-A90D76E54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756E51-6D6C-037B-DF72-C0B9E64E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A6CEF-FC07-9F5C-13D3-FB38ABE4D84C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43A27-FF72-BAA6-FCDB-BE8F6B2BBFE3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87833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61B83-4D2A-3D73-3384-D73CA14C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F40D813-7D71-14AB-0781-C5D9184C58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50F65FE-2102-ED64-8EC3-496E831D753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A17A26-F9C2-530F-9F1A-55F80680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29E01A2-CE50-A5C5-C07E-777FB2CD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CC2DA57-41C9-8B89-4207-0B473049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E3F3510-4DE0-291E-61C1-6346DE3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F3BB219-73B8-3E4D-840E-D08A7EFB9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FA5FEAB-869A-3E24-21CE-CF3E0679B90F}"/>
              </a:ext>
            </a:extLst>
          </p:cNvPr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B7A0E6D-2B36-7E7D-CE70-921E806DC193}"/>
              </a:ext>
            </a:extLst>
          </p:cNvPr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5A3B961-FAA4-6892-A25C-D88EEC070294}"/>
              </a:ext>
            </a:extLst>
          </p:cNvPr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E14BF79-B5DB-8329-631E-477F68ECB88B}"/>
              </a:ext>
            </a:extLst>
          </p:cNvPr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18933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912C4A-913B-5F29-2EA8-B4DCCA1D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9C52E4-F0C3-369B-45F8-44260A717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09674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5A03E-E009-D139-A117-E6AE7370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8358D3-0461-A689-6FD8-728ED04D5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CD40B8-7F49-B97A-D939-755CD1C3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4859D-051F-8F11-6415-A7EFF1BA3BCD}"/>
              </a:ext>
            </a:extLst>
          </p:cNvPr>
          <p:cNvSpPr txBox="1"/>
          <p:nvPr/>
        </p:nvSpPr>
        <p:spPr>
          <a:xfrm>
            <a:off x="628073" y="4297367"/>
            <a:ext cx="10935853" cy="311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2026. 2. 8 </a:t>
            </a:r>
            <a:r>
              <a:rPr lang="ko-KR" altLang="en-US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새시대교회 특주</a:t>
            </a:r>
            <a:endParaRPr lang="en-US" altLang="ko-KR" sz="4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약할 때 강함 되시네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카리스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주니어 앙상블</a:t>
            </a:r>
            <a:br>
              <a:rPr lang="ko-KR" altLang="en-US" sz="32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315282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8FE1E1-BD6B-D78A-8ACB-89BF72B6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EE4EE1-5237-7464-A5DA-7781CA9E7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9257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7B55-0509-7792-AC5B-F6C593CD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1A091C-4E58-653F-8CD9-9D34E060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928407" y="51009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F22A70-9D92-B3B1-8DA9-92D6AEE9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D8130-BDD3-137E-A182-6462C7D9B2BB}"/>
              </a:ext>
            </a:extLst>
          </p:cNvPr>
          <p:cNvSpPr txBox="1"/>
          <p:nvPr/>
        </p:nvSpPr>
        <p:spPr>
          <a:xfrm>
            <a:off x="628073" y="4284107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여기 함께하시네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이곳에 새 일 행하네 나 경배해 주 경배해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moving in our midst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working in this place I worship You,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7807119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C6DD-BAFC-3E44-6220-B6C3F764B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22704-98B2-58E0-FB19-E9956118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734443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D5612D-6E92-D4D0-7D1A-09ABE6A3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16A10-F526-0B26-3089-F58A74F834BB}"/>
              </a:ext>
            </a:extLst>
          </p:cNvPr>
          <p:cNvSpPr txBox="1"/>
          <p:nvPr/>
        </p:nvSpPr>
        <p:spPr>
          <a:xfrm>
            <a:off x="628073" y="4309410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맘 위로하시네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상한 자 치유하시네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touching every heart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healing every heart I worship 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66148917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E7E0-6655-035D-B268-F602539F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D303D7-9244-89E6-46BD-7268842F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B9A3E4-1CC7-0F60-0A97-E4C64E89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7C759-E479-85D8-483A-1931BB58A39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F667B-6075-F97F-3360-DA186C170720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89493834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30D4A-608A-2D45-10AA-8880D5DF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4C09CB-3263-2941-7422-50A8469B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817141-04D4-566B-B74F-A13B63F4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0440D-3E1B-0B90-94A2-530EBD34139F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19360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9E14-9B80-FC35-1603-37B3420E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F47E4B-1A2A-885E-2C61-9D71FF0E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2834E8-4C4F-11DF-EC74-95C19201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86A3A-154B-64D9-0707-906D377DA1D8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AF2C5-3C12-F1D6-B1A0-E953831A343D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84AAD-CDCA-9EBA-32E3-A385D043F0D1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281877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CF7B5-8097-7AF2-9015-70DF620D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36202-496C-90A7-D5F7-DACE32FB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82B0F9-C5DF-AC01-027C-A697FA33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FDE3C-7037-3844-063F-C103E048635D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901C-D026-AE7E-B1DA-7BD58871FB27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49F2F-00C4-D5A8-7062-67674A980259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8691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CB838-3685-B173-EE20-012BFBDE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E6FC95-C69F-3284-1F08-86038199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094662" y="5054734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D02EF6-2CA9-BBFD-BB28-4D165B28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31928" y="5137861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D159-516B-5B7E-004D-126419E10A8E}"/>
              </a:ext>
            </a:extLst>
          </p:cNvPr>
          <p:cNvSpPr txBox="1"/>
          <p:nvPr/>
        </p:nvSpPr>
        <p:spPr>
          <a:xfrm>
            <a:off x="628073" y="4258443"/>
            <a:ext cx="1093585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의지하여 죄악 벗어 버리네 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안위 받고 영생함을 주께 모두 얻었네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Yes, 'tis sweet to trust in Jesus, just from sin and self to cease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from Jesus simply taking lift and rest and joy and peace.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ko-KR" altLang="en-US" sz="2800" dirty="0">
              <a:solidFill>
                <a:schemeClr val="accent2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644000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29D7-5145-F911-E4C7-5CB92A69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698C9-6019-8A15-4C4E-3896C7703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62F679-F373-AF15-4ADC-FB1697D0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9D174-01D7-D7FE-5586-A836B6A3E06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309E9-6CAB-37B1-9A82-2327601CB84F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5572184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4711-B7A5-03AC-F9B9-94FB578F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4A546B-5E77-AFE4-9608-A2BF7D1B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322D39-130B-4479-81C1-18E1716A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3D7A2-B604-B531-48A2-03FB5079763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777631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39598-70A4-A7B7-5DAA-5B6A298E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87EBA3-687C-910C-9BDD-3A70A39D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AF5B6F-7DF1-4F0C-6CA9-36104583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5D3196-4080-E96B-1629-A8209555D835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D4976-8806-942E-51BB-A95EC601B132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6804596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59F5-66D0-8993-2B83-5DAB5F567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99143-155B-4191-1AAC-301F540D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0A3DFF-F2EF-8A16-6446-3ECC54F3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4C37E2-5803-4906-E7E3-0C25F2CD2DF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1747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9025-FA4F-F60B-A13B-F0F018B0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224D7B-2D1F-9189-B992-6272484E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CAE0D6-9E89-9720-ABAB-45F7CC9D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8B19B-3E64-D9BA-6261-E1B29746DDE6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14762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858B-F496-5A9B-7179-8EA89BBE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18D9FC-A5C4-4A5E-15C5-F3496839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457C95-2C1F-EEF7-11FC-0D9A1870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B90615-CA97-23E4-F950-FDD05445849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999717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7ACB-5641-3B9C-0B4A-DBD69997A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8EAD02-F9BA-DFCD-7719-89450F39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C569DE-5B02-A08A-25A7-5A2CBF60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93708-C13C-0F5A-2AE9-24DDA370B86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256696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71E8E-BC7D-082B-EDCD-904491BE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7B104-EC41-6F49-7A0A-3950097F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547186-C0F4-EBD9-830C-FC9D3436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C2EF4-89D0-D101-EE0E-176BAE58682B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874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60A8-6E49-C02F-67E4-9753505A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5C706F-E9C0-0328-08B1-865727CF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B08971-9A21-1322-0B48-8C9CD07DF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0BC62-7060-2238-9850-2A888650CE7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740432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D2C1-FF14-DDF9-B4C2-1606A61D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8F6D59-A1C0-B397-679A-0C155D94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EE9460-F3AE-4768-1F82-418C1E37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DA30F-20E9-505A-C0FD-D38B46304D8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513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E261-77CC-FFA5-AF05-0777803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78EC9E-33AD-A1C4-27EA-DE2D8086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3D83EC-E5E8-F87A-5ED1-4D7962C11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2A4D4-9C0D-B9A1-BFC6-7155EAA5C40E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C260-0FE8-C734-E164-6AE8CB68AE4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367826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0DF0-B0D2-F257-2BD0-3D75F51F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7F9FB0-6931-E209-8AE3-6DDD35FB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96F03B-316D-FBF1-08FE-1F38992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62EC1-6A29-C306-D92D-3D5EBC978120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707D-3CDC-8E49-798D-D42F5366FC93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0947224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1266-C1B6-B200-73A6-99553674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D7231D-D9A2-A9AA-6D9E-124F035B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E91BA4-CADE-C404-3085-581985E57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3D137-131A-E67D-D9F0-54957A9081D8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275363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820E-FC60-FB53-EE03-9C9A63D7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D4EC4C-56DA-9E47-CAC0-827207FD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25302-20FF-CD54-2D32-EB34AE05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8749A-AC58-CB97-C353-C8EFF365B1C4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0A574-D0E5-1283-ABA0-34C343695BBE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674362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48B90-B1CE-AD25-5865-1320103B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61CE23-A537-E168-1857-6222FEC2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5C7921-6D31-E6B5-2FFB-8FE4E9F2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2F5AC-9706-1E42-1F8C-A11899E4CD07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72055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9A13-8E89-BC44-3A1A-923956D5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C307E5-B798-99ED-D846-3F42A5DC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B356DD-A9FC-EC1E-E009-5CE71109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06C35-5515-58FE-2AA6-8C30E24BF81C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855860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241B-22DE-561C-5794-AE7F6043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F94F1A-F6C6-5B7F-68E4-797DA007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378203-19B1-EB4E-62DC-1C5BE2DA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2E70C-0151-3E2D-AFD7-7BF0CB0407C0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470058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401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49401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CEF0A-3116-FDDE-D7FF-8BBBB2276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D65756-80E3-AE45-F5AA-7B7934B1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03898" y="582807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F39F7-DA71-8DB8-EC50-4A6461CAFB5A}"/>
              </a:ext>
            </a:extLst>
          </p:cNvPr>
          <p:cNvSpPr txBox="1"/>
          <p:nvPr/>
        </p:nvSpPr>
        <p:spPr>
          <a:xfrm>
            <a:off x="-184727" y="4396915"/>
            <a:ext cx="125614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44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44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Even when I don't see it, You're working Even when I don't feel it, You're working</a:t>
            </a: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never stop, You never stop working You never stop, You never stop working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556241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01ED-F1DC-4AA0-66FA-64AF578BD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E6E3AE-CF6D-0EB8-4C57-38E7C835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014EE5-D7F8-D1FC-74C7-DBFC0D05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BC44C-F646-9D07-EA7D-0F41AD7772F9}"/>
              </a:ext>
            </a:extLst>
          </p:cNvPr>
          <p:cNvSpPr txBox="1"/>
          <p:nvPr/>
        </p:nvSpPr>
        <p:spPr>
          <a:xfrm>
            <a:off x="628073" y="4355592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이것이 행복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행복이라오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세상은 알 수 없는 하나님 선물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Happiness, this is my Happiness with joy 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The awesome present of my God, the world can never know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6A542-7654-EB5B-F332-851053B1D50E}"/>
              </a:ext>
            </a:extLst>
          </p:cNvPr>
          <p:cNvSpPr txBox="1"/>
          <p:nvPr/>
        </p:nvSpPr>
        <p:spPr>
          <a:xfrm>
            <a:off x="2613890" y="1214968"/>
            <a:ext cx="629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You are</a:t>
            </a:r>
          </a:p>
          <a:p>
            <a:pPr algn="ctr" fontAlgn="base">
              <a:buNone/>
            </a:pPr>
            <a:r>
              <a:rPr lang="en-US" altLang="ko-KR" b="0" i="0" dirty="0" err="1">
                <a:solidFill>
                  <a:srgbClr val="000000"/>
                </a:solidFill>
                <a:effectLst/>
                <a:latin typeface="se-nanumgothic"/>
              </a:rPr>
              <a:t>Waymaker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miracle worker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My God, that is who You are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큰길을 만드시는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 기적을 행하시는 주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약속을 지키시는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어둠속의 빛이 되시는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</p:txBody>
      </p:sp>
    </p:spTree>
    <p:extLst>
      <p:ext uri="{BB962C8B-B14F-4D97-AF65-F5344CB8AC3E}">
        <p14:creationId xmlns:p14="http://schemas.microsoft.com/office/powerpoint/2010/main" val="3076694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54769-BBCD-0248-1987-796D50258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9FE2B7-5595-9CC7-9631-62D7B022A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094662" y="5054734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9949EE-2847-2A4E-E5BB-C7EB0AC8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31928" y="5137861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1FBEA4-05F5-4369-98E8-369D4CB5183A}"/>
              </a:ext>
            </a:extLst>
          </p:cNvPr>
          <p:cNvSpPr txBox="1"/>
          <p:nvPr/>
        </p:nvSpPr>
        <p:spPr>
          <a:xfrm>
            <a:off x="628073" y="4258443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의지하여 구원함을 얻었네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영원무궁 지나도록 주여 함께 하소서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 </a:t>
            </a:r>
            <a:r>
              <a:rPr lang="en-US" altLang="ko-KR" sz="28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  <a:ea typeface="Yu Gothic Light" panose="020B0300000000000000" pitchFamily="34" charset="-128"/>
              </a:rPr>
              <a:t>I’m</a:t>
            </a:r>
            <a:r>
              <a:rPr lang="en-US" altLang="ko-KR" sz="2800" dirty="0">
                <a:solidFill>
                  <a:schemeClr val="accent2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so glad I learned to trust Thee, Precious Jesus, Savior Friend</a:t>
            </a:r>
          </a:p>
          <a:p>
            <a:pPr algn="ctr" fontAlgn="base">
              <a:buNone/>
            </a:pPr>
            <a:r>
              <a:rPr lang="en-US" altLang="ko-KR" sz="2800" dirty="0">
                <a:solidFill>
                  <a:schemeClr val="accent2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I know that Thou art with me, wilt be me to the end</a:t>
            </a:r>
            <a:endParaRPr lang="ko-KR" altLang="en-US" sz="2800" dirty="0">
              <a:solidFill>
                <a:schemeClr val="accent2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815224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B44DA-0E22-51BE-99D1-5CA2A94A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17F4EF-4ED8-2B1B-230C-2E061EA5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EE8762-D44F-77E4-2E63-61EA42D6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6ECEC-D0C7-AA30-564B-EBE419FEDE2B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7706619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F6A1-2453-07B0-E9F9-0356DAD9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067E1E-17A3-58B0-7114-B8C9BC3E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750BC1-7CB4-42BD-6D34-9B9591EF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E121D-371E-5A11-1101-B9D690C2D6DC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8245938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C017F-D2D2-1A80-B66E-D9DB439E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2EDCD9-B954-9CE2-29C8-F5CE9D2F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14A367-6F65-3A28-44D3-68B3FBEF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A76B1-0598-2AEA-8CA1-A4649901D85E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081188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F72A-F9AD-9A3B-0662-30743714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351FCC-9D38-C5F3-5DE5-2919B228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215387-1F7F-AC6C-0F33-37829A03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316D2-CA50-51B5-58A1-ABE7DDDBFF5D}"/>
              </a:ext>
            </a:extLst>
          </p:cNvPr>
          <p:cNvSpPr txBox="1"/>
          <p:nvPr/>
        </p:nvSpPr>
        <p:spPr>
          <a:xfrm>
            <a:off x="694961" y="4512037"/>
            <a:ext cx="112661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</a:t>
            </a:r>
            <a:endParaRPr lang="en-US" altLang="ko-KR" sz="4800" b="0" i="0" dirty="0"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 따 르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렵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니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 </a:t>
            </a:r>
            <a: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7613289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E1E065-C73F-53CC-6DF3-E7E1708A8272}"/>
              </a:ext>
            </a:extLst>
          </p:cNvPr>
          <p:cNvSpPr txBox="1"/>
          <p:nvPr/>
        </p:nvSpPr>
        <p:spPr>
          <a:xfrm>
            <a:off x="3214254" y="574046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4861507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9D045-C7A8-A964-C448-BAF8AE22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A4491F-1ECA-9B75-166D-B71E07AD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D46164-5D27-D34F-8169-E3BB85CE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104BC-2981-F32E-FFAA-C7C3379946CA}"/>
              </a:ext>
            </a:extLst>
          </p:cNvPr>
          <p:cNvSpPr txBox="1"/>
          <p:nvPr/>
        </p:nvSpPr>
        <p:spPr>
          <a:xfrm>
            <a:off x="768853" y="4287295"/>
            <a:ext cx="109358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사랑에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매여 내 영 기뻐 찬양합니다 </a:t>
            </a:r>
            <a:br>
              <a:rPr lang="en-US" altLang="ko-KR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 소망의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언덕 기쁨의 땅에서 주께 사랑 드립니다  </a:t>
            </a:r>
            <a:br>
              <a:rPr lang="ko-KR" altLang="en-US" sz="36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bound  by Your love alone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rejoices With Your hope on this mount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joy on this earth</a:t>
            </a:r>
            <a:r>
              <a:rPr lang="ko-KR" altLang="en-US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love to You.</a:t>
            </a:r>
            <a:b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620EF-7C43-E0C8-6E4E-6EA838C3CEB7}"/>
              </a:ext>
            </a:extLst>
          </p:cNvPr>
          <p:cNvSpPr txBox="1"/>
          <p:nvPr/>
        </p:nvSpPr>
        <p:spPr>
          <a:xfrm>
            <a:off x="3311085" y="35774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825"/>
              </a:spcBef>
              <a:spcAft>
                <a:spcPts val="525"/>
              </a:spcAft>
            </a:pPr>
            <a:br>
              <a:rPr lang="en-US" altLang="ko-KR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b="0" i="0" dirty="0">
              <a:solidFill>
                <a:srgbClr val="444444"/>
              </a:solidFill>
              <a:effectLst/>
              <a:latin typeface="Dotu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365278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7797C-63A4-4898-C4AA-8FDEF5DEB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832553-AB76-C02D-C5E8-9F131CAC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75FCE-9B2E-927F-8276-1B3AB9E9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C2CCD-124C-1BE5-6E9A-FE24438BFAAC}"/>
              </a:ext>
            </a:extLst>
          </p:cNvPr>
          <p:cNvSpPr txBox="1"/>
          <p:nvPr/>
        </p:nvSpPr>
        <p:spPr>
          <a:xfrm>
            <a:off x="870453" y="4108652"/>
            <a:ext cx="1132154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임재 안에 갇혀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내영 기뻐 찬양합니다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 소명의 언덕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거룩한 땅에서 주께 </a:t>
            </a:r>
            <a:r>
              <a:rPr lang="ko-KR" altLang="en-US" sz="4800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경배드립니다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surrounded by Your presence, Lord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</a:t>
            </a:r>
            <a:r>
              <a:rPr lang="en-US" altLang="ko-KR" sz="2400" dirty="0" err="1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rejoices</a:t>
            </a:r>
            <a:r>
              <a:rPr lang="en-US" altLang="ko-KR" sz="2400" b="0" i="0" dirty="0" err="1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Your calling on this mount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work on holy ground Lord, I worship You, my God.</a:t>
            </a:r>
            <a:b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sz="3600" dirty="0"/>
          </a:p>
          <a:p>
            <a:pPr algn="ctr"/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2962584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4373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4269C3-D157-585F-3DEB-CEEC7FBD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3BD767-072E-B265-FD31-887D516D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B03F0-5A3D-A803-1059-1E89E96FAAFB}"/>
              </a:ext>
            </a:extLst>
          </p:cNvPr>
          <p:cNvSpPr txBox="1"/>
          <p:nvPr/>
        </p:nvSpPr>
        <p:spPr>
          <a:xfrm>
            <a:off x="775853" y="4813522"/>
            <a:ext cx="10935853" cy="162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여성산지 </a:t>
            </a:r>
            <a:r>
              <a:rPr lang="ko-KR" alt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&lt; </a:t>
            </a:r>
            <a:r>
              <a:rPr lang="ko-KR" altLang="en-US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예수 나의 산 소망 </a:t>
            </a: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&gt;</a:t>
            </a:r>
            <a:endParaRPr lang="ko-KR" altLang="en-US" sz="3600" b="1" dirty="0">
              <a:solidFill>
                <a:schemeClr val="accent2">
                  <a:lumMod val="50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64374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E84B0-2E03-1F3F-22BE-D5A4FEEF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72B909-7182-8ECA-6DF5-32CB913F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DE2FE0-86DF-C37D-4848-29966942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79F11-4E39-8C83-6286-BBF784DA6EB1}"/>
              </a:ext>
            </a:extLst>
          </p:cNvPr>
          <p:cNvSpPr txBox="1"/>
          <p:nvPr/>
        </p:nvSpPr>
        <p:spPr>
          <a:xfrm>
            <a:off x="942108" y="5426839"/>
            <a:ext cx="109358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깊은 절망의 수렁 가운데 주님께 닿을 수 없던 우리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어둔 밤 중에 하늘을 향해 주의 이름 나 부를 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ko-KR" altLang="en-US" sz="28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0961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D758-CFF3-A0EB-CC0A-4443578E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B63E16-12B8-7425-3630-0BF12FCC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A86B6E-387F-C49A-7BC7-D588856C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4762-A1D8-A9CB-85E7-E9C18103A1C0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4ABF-4D50-BD7F-EAA9-156F84436B0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0149201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208CD-5ECD-4735-EDB1-99261EA9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012F53-CFA6-421F-F459-D3627DCD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128D5-E330-EDD1-C8FB-F802F13F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E7B29-DD6A-4A33-B2A6-427AA6AF478A}"/>
              </a:ext>
            </a:extLst>
          </p:cNvPr>
          <p:cNvSpPr txBox="1"/>
          <p:nvPr/>
        </p:nvSpPr>
        <p:spPr>
          <a:xfrm>
            <a:off x="979054" y="5378729"/>
            <a:ext cx="10935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어둠을 뚫고 오신 주 사랑 나의 절망 거두셨네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주님의 공로 다 이루셨네 주 예수 나의 산 소망</a:t>
            </a:r>
            <a:b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3747751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AD18-A565-27D4-7290-BEE25CC5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8E90A8-D00A-1A59-4B0A-34D540D5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420D04-AA2C-E1D7-FCCD-5F9BD320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A4163-AED6-1D47-26DD-83DF40509777}"/>
              </a:ext>
            </a:extLst>
          </p:cNvPr>
          <p:cNvSpPr txBox="1"/>
          <p:nvPr/>
        </p:nvSpPr>
        <p:spPr>
          <a:xfrm>
            <a:off x="1006763" y="5429075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누가 주의 자비를 알아 한 없는 은혜 측량할까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영광을 떠나 이 땅에 오신 죄가 되신 구주 예수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718973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86B6A-1C50-A5F5-DA57-B2498013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7A932F-DB84-BE2D-6EB8-C47F4132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5ACB89-D2FB-13F1-FF58-4D3E3621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7963A-9433-3176-0DFD-9DE7375201E1}"/>
              </a:ext>
            </a:extLst>
          </p:cNvPr>
          <p:cNvSpPr txBox="1"/>
          <p:nvPr/>
        </p:nvSpPr>
        <p:spPr>
          <a:xfrm>
            <a:off x="748145" y="4999316"/>
            <a:ext cx="10935853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주의 십자가 내게 말하네 영원히 난 용납됐네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아름다우신 왕 나는 주의 것</a:t>
            </a:r>
            <a:endParaRPr lang="ko-KR" altLang="en-US" sz="3600" b="1" dirty="0">
              <a:latin typeface="Helvetica Neue"/>
            </a:endParaRP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596698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D825-E75A-257E-EF83-43F220CCB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1E56A1-0EA1-491D-35E1-A0E629C6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345A52-4A46-24D3-0E79-D6654B2A4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1CE65-0456-E786-631C-48BB40C3DAE0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755187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2906-8FFB-C92D-E162-CBCFD392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6FD910-4271-77A2-4D6B-E0822CD8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6DC310-01C4-71FE-D9B2-B064B324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88675-3055-FB94-45CD-74247A0581FE}"/>
              </a:ext>
            </a:extLst>
          </p:cNvPr>
          <p:cNvSpPr txBox="1"/>
          <p:nvPr/>
        </p:nvSpPr>
        <p:spPr>
          <a:xfrm>
            <a:off x="997527" y="5361322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언약된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아침 장사된 몸에 부활의 호흡 시작됐네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선포 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141567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ACEE-D1CA-1439-2497-4E968FFB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C28C86-CD0D-0B27-7EC1-A1F0A5E5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1FDA24-65AA-FC62-3376-CE24D95C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38F83-2076-E39B-FE49-1D6F2DA928C9}"/>
              </a:ext>
            </a:extLst>
          </p:cNvPr>
          <p:cNvSpPr txBox="1"/>
          <p:nvPr/>
        </p:nvSpPr>
        <p:spPr>
          <a:xfrm>
            <a:off x="1080655" y="5379795"/>
            <a:ext cx="10935853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이제 사망은 무덤이 더는 우리를 주장할 수 없네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포효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br>
              <a:rPr lang="en-US" altLang="ko-KR" sz="2800" dirty="0">
                <a:solidFill>
                  <a:srgbClr val="002060"/>
                </a:solidFill>
              </a:rPr>
            </a:br>
            <a:endParaRPr lang="ko-KR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6737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FB5D-B8E4-F03B-64B2-09CC5BE8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CB6E62-623E-973B-B0F2-E8F3B85B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4AA704-826A-CA50-1B14-E61C2377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5DDE4-72CD-2E4A-9FBB-C1477C6490C0}"/>
              </a:ext>
            </a:extLst>
          </p:cNvPr>
          <p:cNvSpPr txBox="1"/>
          <p:nvPr/>
        </p:nvSpPr>
        <p:spPr>
          <a:xfrm>
            <a:off x="748145" y="4733463"/>
            <a:ext cx="1093585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elvetica Neue"/>
            </a:endParaRPr>
          </a:p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승리하셨네</a:t>
            </a:r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556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B00C-E899-AECA-B769-3E2E0A69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687E55-3DD4-AD90-7EE2-3BAC23D0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194ED9-F980-49C9-AE69-36DDA40A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D1EC4-CCCC-8FD2-AF2E-F15357B7CB62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9237794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7A53-DAEC-ECF2-D851-68ED15EE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70D4E-BF79-6826-4508-AED6C6E0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9D0FD5-CE49-626C-24A9-A5BF8A80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5C62C-C447-0A1E-7108-7DDC89EA5378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096454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6CFD-C4A1-D996-C4D3-A118882B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B32E91-6139-DEC6-8EC4-6CB815B70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082D6-F411-F41D-51A9-5C080574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F05B4-468F-72E6-B6B5-CA5CCF303466}"/>
              </a:ext>
            </a:extLst>
          </p:cNvPr>
          <p:cNvSpPr txBox="1"/>
          <p:nvPr/>
        </p:nvSpPr>
        <p:spPr>
          <a:xfrm>
            <a:off x="3334327" y="5376542"/>
            <a:ext cx="629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당신은 나의 산 소망</a:t>
            </a:r>
            <a:br>
              <a:rPr lang="en-US" altLang="ko-KR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ko-KR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47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9D5C9-F554-2C36-082B-E66995B71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5E81DB-C3DF-C54E-5144-B706E1AF5E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5E3AE5-C86E-1F38-BCE1-92F4648AE2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F742D-49DA-2545-D89D-6F1DFFCB9116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06E0C-BE9A-AB69-BC21-FEF3ED1FCF2E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537370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C940A-50A8-752E-61EB-C08D3038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4663DC-D5ED-4FF4-DEF7-26BE603A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031B35-04A4-85F8-671D-C67E2923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79A01-771D-4DA3-EA11-142CB7D2DD00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7863222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77A3A-606D-DE04-F310-AD6A1330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01442E-0E2C-4C7C-A797-B5A38E2E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72AAE9-2179-21AF-9350-D0BEB14C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ECB1A-7BC5-653D-D73B-5F5FE8A32D7B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평생 사는 동안 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여호와 하나님 내 주를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unto the Lord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a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s long as I live</a:t>
            </a: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praise to my God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while I have life in me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9994929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01290-B565-3F08-A90B-D292460A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AB65F2-98BD-3E21-9F9E-D7836D32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61A9D5-BF06-8D18-92E3-BD8E4946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933CD-959A-D309-BF1B-1AB0418E155D}"/>
              </a:ext>
            </a:extLst>
          </p:cNvPr>
          <p:cNvSpPr txBox="1"/>
          <p:nvPr/>
        </p:nvSpPr>
        <p:spPr>
          <a:xfrm>
            <a:off x="701963" y="4939924"/>
            <a:ext cx="1093585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주님을 묵상함이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즐겁도다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 주 안에서 참 기쁘리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My meditation of Him shall be sweet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be glad, I will be glad in the Lord</a:t>
            </a:r>
            <a:br>
              <a:rPr lang="en-US" altLang="ko-KR" sz="2800" dirty="0">
                <a:solidFill>
                  <a:srgbClr val="333333"/>
                </a:solidFill>
                <a:latin typeface="AppleSDGothicNeo-Regular"/>
              </a:rPr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0574105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6F2F7-3355-C3F0-B583-C57EBBF9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7BD47A-1CF7-87C1-3488-0C2BDA54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C21B61-1923-7A09-5B86-9AA79823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C543B-6B69-8AA4-710E-B6967D484BD5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289207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E019-B800-73B0-CC38-4800766E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665260-FC07-A6A0-2A8A-B32FA524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534E09-883D-4B13-359A-642A15AF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32F0E-B091-F269-2809-163CF332E39E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86543510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BDF3-53BB-281F-1A98-6B4D34A2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0D1607-FAB2-633C-22CB-F707E7FB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FB6AEB-D620-3623-AD9B-D05F7AAF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2B1CE-56CF-8531-A051-D6D1D9AF17A2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49025253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DA765-DB39-CE7E-9A50-87A90AE3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693C23-000F-6620-A0D9-B42F17BD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61CED5-D885-A137-02EC-E2D45EAF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00430-64DE-CF42-B59F-95281B561201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2811775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B6D66-950D-6655-CA69-D52AFF37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788B34-1F53-6CC2-CC36-9774F81F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402A17-96CA-A775-DF83-FF90F90B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033F8-840F-C943-9050-5A9A209B3920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0207646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0F455-E104-3E61-D6C2-473D604D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425049-A6FD-80E7-C6C2-776F8F0F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115D80-1050-E7AE-8333-01A4E1C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8389C-6214-F76E-7D6A-323FB68DDA1E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3410176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5ED76-0B55-7626-4E4F-34F62A12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2AFDC0-7548-9348-5DB5-75569E4C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49327C-EA5E-DFA4-E23B-3294BB0D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A1986-B904-7803-6F2A-E98643C6C4B1}"/>
              </a:ext>
            </a:extLst>
          </p:cNvPr>
          <p:cNvSpPr txBox="1"/>
          <p:nvPr/>
        </p:nvSpPr>
        <p:spPr>
          <a:xfrm>
            <a:off x="895926" y="5226252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찬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~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송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 </a:t>
            </a: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하 리 로 다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!!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98426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C610FBB-2038-450D-E5C0-8CE710E5FD70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D60399DC-3B78-0283-1AF2-4D5B9CF0C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E3D8962-C5CF-5CBB-EF95-1ACFC12AC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DDEE360-440D-7C33-10E0-2616A7DE605D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50" name="그림 1">
            <a:extLst>
              <a:ext uri="{FF2B5EF4-FFF2-40B4-BE49-F238E27FC236}">
                <a16:creationId xmlns:a16="http://schemas.microsoft.com/office/drawing/2014/main" id="{09CBEDD4-7445-FF88-3530-BE52CB2935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019BBB5-06BE-0BFD-22E6-6B1FF3DCE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오늘 숨을 쉬는 것 감사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9174DAA-1E29-F797-1892-49D8F6CF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728EC75-E791-9F91-8455-3D8538579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F92B552-E612-EA97-4DF5-431F3C160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3641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22728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14CC5-DAD0-1DE2-1989-469A5280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7729F6-CE66-AADE-201A-6F66B1A1E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06AE79-8B28-8334-EAA6-0C06A91C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CCB0F-6B88-529C-9BE7-EA298656DF79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1.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예수를 나의 구주 삼고 성령과 피로써 거듭나니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 세상에서 내 영혼이 하늘의 영광 누리도다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Blessed assurance, Jesus is mine!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O what a foretaste of glory divine!</a:t>
            </a:r>
            <a:br>
              <a:rPr lang="ko-KR" altLang="en-US" sz="2400" b="1" dirty="0">
                <a:solidFill>
                  <a:srgbClr val="002060"/>
                </a:solidFill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Heir of salvation, purchase of God, Born of His Spirit, washed in His blood.</a:t>
            </a: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612798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063B-4193-1759-ED9D-808655AD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D35A20-7BEC-2988-6129-32E1E57A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BBA77E-65CD-A97D-BD39-EBB57059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D6DBB-45D9-BB59-27BF-CC97AB6702EE}"/>
              </a:ext>
            </a:extLst>
          </p:cNvPr>
          <p:cNvSpPr txBox="1"/>
          <p:nvPr/>
        </p:nvSpPr>
        <p:spPr>
          <a:xfrm>
            <a:off x="701963" y="4939924"/>
            <a:ext cx="109358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온전히 주께 맡긴 내 영 사랑의 음성을 듣는 중에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천사들 왕래하는 것과 하늘의 영광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보리로다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perfect delight, visions of rapture now burst on my sight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Angels descending, bring from above echoes of mercy,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wishpers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of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/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7076266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F9413-16BF-D963-77C4-4750445E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9961DF-338C-C420-F542-CEBEFB2E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77F407-53CD-AADD-246D-1296F4C1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250286-9035-F679-D47C-265FE339B61A}"/>
              </a:ext>
            </a:extLst>
          </p:cNvPr>
          <p:cNvSpPr txBox="1"/>
          <p:nvPr/>
        </p:nvSpPr>
        <p:spPr>
          <a:xfrm>
            <a:off x="701963" y="48383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안에 기쁨 누리므로 마음의 풍랑이 잔잔하니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세상과 나는 간 곳 없고 구속한 주만 보이도다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</a:t>
            </a:r>
            <a:r>
              <a:rPr lang="en-US" altLang="ko-KR" sz="2400" dirty="0">
                <a:solidFill>
                  <a:srgbClr val="333333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all is at rest,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I in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am happy and blest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Watching and waiting, looking, above,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Filled with His goodness, lost in His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2131897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66E22-38B9-7ED5-5AF8-0E7488F15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70B14B-2FB7-A145-D710-92FBEF88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408CB1-F5F3-B8EA-43A0-DEBE92B7A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E9167-D35A-3F81-B722-0F1B93947C95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0759906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929E-2E1C-F182-9B2B-905AFBFD4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FEC093-623C-CC8D-8C79-CB2E24B9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80B8AB-5A01-4D07-8149-707D5BB7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14BAE-6C75-BC04-C4E8-5AE6DACABE84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20658406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C2DE0787-2612-9AF6-D950-A766CC1C9ECC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BA2DEE3-850D-237C-8C6A-5F9357138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33E70CB-5525-1202-D589-6DD254081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C943622-6835-BED7-9846-F35CDCA8AA80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074" name="그림 1">
            <a:extLst>
              <a:ext uri="{FF2B5EF4-FFF2-40B4-BE49-F238E27FC236}">
                <a16:creationId xmlns:a16="http://schemas.microsoft.com/office/drawing/2014/main" id="{EBD2D2CB-17B9-33B5-23E2-81F3CDBF64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BD0DC7B-1E3B-F99F-3690-A020E1BC6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오늘 숨을 쉬는 것 감사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BE14ABA-B9FF-8F68-3BD8-E2DD099FD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E7D5131-79A5-2564-7F33-D3CF0E5B5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CB60967-3306-6D82-B4EC-6086DAE9E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71960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0E1A2D-EC93-DCEE-5A95-6A1B2B37086C}"/>
              </a:ext>
            </a:extLst>
          </p:cNvPr>
          <p:cNvSpPr txBox="1"/>
          <p:nvPr/>
        </p:nvSpPr>
        <p:spPr>
          <a:xfrm>
            <a:off x="3048000" y="309049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b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</a:br>
            <a:endParaRPr lang="ko-KR" altLang="en-US" b="0" i="0" dirty="0">
              <a:solidFill>
                <a:srgbClr val="333333"/>
              </a:solidFill>
              <a:effectLst/>
              <a:latin typeface="AppleSDGothicNeo-Regular"/>
            </a:endParaRPr>
          </a:p>
          <a:p>
            <a:pPr algn="l">
              <a:buNone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407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26ED6-BA7A-2D60-5E3F-C8760DC93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4754FB-9CB0-A8B9-B7F2-D58531804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E164FB-A6B2-A41E-8087-91A6F5778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F7F1E-4BD7-C955-6D20-7F6EB5892FFE}"/>
              </a:ext>
            </a:extLst>
          </p:cNvPr>
          <p:cNvSpPr txBox="1"/>
          <p:nvPr/>
        </p:nvSpPr>
        <p:spPr>
          <a:xfrm>
            <a:off x="565653" y="4768407"/>
            <a:ext cx="10935853" cy="1794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800"/>
              </a:spcBef>
              <a:spcAft>
                <a:spcPts val="1800"/>
              </a:spcAft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영원한 팔 의지해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527F3-A970-D1D4-4813-2731ED373DB1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4319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8E291BC-EC8F-E801-6871-FBA22CE9DBA9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48335A3-A4C9-6578-E599-5389FD8D7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CD7A5DD-2DD8-DD2D-00A7-4B65A30DE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6C9A622-8020-AB79-3F6E-AC16EB0917C3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098" name="그림 1">
            <a:extLst>
              <a:ext uri="{FF2B5EF4-FFF2-40B4-BE49-F238E27FC236}">
                <a16:creationId xmlns:a16="http://schemas.microsoft.com/office/drawing/2014/main" id="{3B503C8A-BF9F-1B90-51E0-9375D7F04E6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992401-1D00-9038-E804-F7ACE549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D6C94D9-1805-11D0-15AE-49C0BEB5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내게 주신 모든 것 감사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FCAC617-5C47-9A4F-ED40-55F00528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82564EB-3B17-F3A4-B8B3-372D730CB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78AF45C-4547-D424-D355-051002DE927A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A2CCCCD-7753-AC01-54E9-C74D8AFA8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51E21F2-52CD-868F-D3B7-887BD77CA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7FBF2F6-3FB4-5468-B6B8-B85C55E7CA2E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122" name="그림 1">
            <a:extLst>
              <a:ext uri="{FF2B5EF4-FFF2-40B4-BE49-F238E27FC236}">
                <a16:creationId xmlns:a16="http://schemas.microsoft.com/office/drawing/2014/main" id="{D3163A13-A40A-2AD4-18D5-B12D90D188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D65957B-7EE2-29A7-9D2A-0F2D8F018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37A6F16-FB9E-3636-A50B-C4C33EB4F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내게 주신 모든 것 감사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E4B2ED-1206-37F8-54BA-28F23EB53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230713D-54AA-0E18-1E66-6CC0BBA97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527D98C-8D45-658B-6831-419C37B969D8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F3FB404-0957-BE69-8677-CAD338C6F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37CC283-5DD2-894A-9F0D-34D6F382A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BB0E53A-1666-4B0E-BEFE-7757A7BE8774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146" name="그림 1">
            <a:extLst>
              <a:ext uri="{FF2B5EF4-FFF2-40B4-BE49-F238E27FC236}">
                <a16:creationId xmlns:a16="http://schemas.microsoft.com/office/drawing/2014/main" id="{62056DBD-91BD-A27E-52BE-9F318346E06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9DB6D38-5B1A-6D86-B5F5-F919352EB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89C4DDD-C9C7-E147-03B6-B9985E283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내게 주신 모든 것 감사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53D349B-76E1-5F12-3637-C24B99CB2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840D4CD-6268-C46A-2AF9-42636DB11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ADEC369-70A1-CDF5-C90A-899FDDC6FAE3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D6EB4B3-3BD6-16CB-72F2-57074749D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459CB1CA-3F33-A9B3-EA61-C11E482BD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EF782B5E-E957-CA1B-AA28-509674E933B3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170" name="그림 1">
            <a:extLst>
              <a:ext uri="{FF2B5EF4-FFF2-40B4-BE49-F238E27FC236}">
                <a16:creationId xmlns:a16="http://schemas.microsoft.com/office/drawing/2014/main" id="{6C2AF309-5DEB-46E5-DA6E-E8C14A84DF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1F55055-1B8F-8E01-76C2-6AAA27C0A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B033EA7-42DA-CBE2-1590-8AE5AE245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내게 주신 모든 것 감사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5AF82B3-30FF-6235-FC79-2152C07A5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854058A-B8FC-6B3E-5DC7-FA17299B0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2975BBD-B321-D985-E767-C12E0A79E33A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464CDE3-C4BC-2C84-76FE-361C00CE7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73182F9-6037-61C6-F22B-5BCA95504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E972D6B2-B2A4-2537-0226-02A75D0297C0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194" name="그림 1">
            <a:extLst>
              <a:ext uri="{FF2B5EF4-FFF2-40B4-BE49-F238E27FC236}">
                <a16:creationId xmlns:a16="http://schemas.microsoft.com/office/drawing/2014/main" id="{55C5715C-96BD-40DD-0352-6B56AC28E4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CF7A25B-0DC1-A49C-0EA1-000825669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FF202B4-AFE6-4D95-8A28-8F76C83DD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3DA0C23-B493-6290-764B-155F3FFDC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항상 주 안에 있음 감사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45B99D9-228F-02BF-E222-80F84AAA9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EE89A7D-FE4A-E31F-CAB2-892B3732E356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F054D2E6-BC22-1298-0EBD-E518D7B7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DC5C326-4EC7-FFCC-9832-E85EB3FB6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EFAE6FA-FA65-D455-4AF1-F3242C5A58E6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218" name="그림 1">
            <a:extLst>
              <a:ext uri="{FF2B5EF4-FFF2-40B4-BE49-F238E27FC236}">
                <a16:creationId xmlns:a16="http://schemas.microsoft.com/office/drawing/2014/main" id="{3F18AE15-5C0C-7C7B-97ED-ACE6825235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BC51CF8-635A-5610-6F4F-0E7A0E91D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62F22F3-5A56-4DD9-90DD-021FDDB08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CD3F308-149F-FFDB-49AE-073CD93D2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항상 주 안에 있음 감사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1D9F22A-BDEB-836A-DDBB-60389B1B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 감사해요 주님 감사해요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C719300A-7369-8CB7-6068-BBD9189C041F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10780D4-E1BD-B470-1742-D46C6C7B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675EEB4-B406-F082-FEA0-F9646DD0C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6931E2C9-F311-F4D2-B6EF-A0D5D0334208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42" name="그림 1">
            <a:extLst>
              <a:ext uri="{FF2B5EF4-FFF2-40B4-BE49-F238E27FC236}">
                <a16:creationId xmlns:a16="http://schemas.microsoft.com/office/drawing/2014/main" id="{36B7B4C1-F72D-1BEB-B56E-2A5D7538E9F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A98296D-8F78-F481-EF3D-B204C1291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7B64AA2-DBBF-7162-D8A1-FC64EE21C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59EBB36-DCED-5FDC-9431-D9AF7E82C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82D520A-CFC0-FA12-6D3E-E6DD865EE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 감사해요 주님 감사해요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CBAE5C09-F3A4-183B-5DDE-3F5A9EF1A893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B319ED81-91AD-29F9-47BF-A98D3A9F5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150F3491-858A-183E-9BF0-5BC0C7150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868D1B0-BDBC-0102-8C1D-4011DE99ABC8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266" name="그림 1">
            <a:extLst>
              <a:ext uri="{FF2B5EF4-FFF2-40B4-BE49-F238E27FC236}">
                <a16:creationId xmlns:a16="http://schemas.microsoft.com/office/drawing/2014/main" id="{29B35D7C-7486-AE93-31E8-2C5984D769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2040A8-8E04-05D0-1D87-1BB87E9F3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231BF85-D949-F189-A697-0C8CA6A7F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C4A1D50-8D2C-A8CE-9C39-8688FA00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DBA1BCC-A7B2-06AD-62DE-1CCF15F58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 감사해요 주님 감사해요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4065A-0393-88D6-67D3-78432BC6C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DAE56523-2369-723E-50D0-8A479E1C7509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2389B85-F9FB-D7DA-5E47-7AD915CE0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47A38E5-2D4E-B808-1C5B-658F5462F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5FEA218-4D46-7558-9AFA-01938B651F71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42" name="그림 1">
            <a:extLst>
              <a:ext uri="{FF2B5EF4-FFF2-40B4-BE49-F238E27FC236}">
                <a16:creationId xmlns:a16="http://schemas.microsoft.com/office/drawing/2014/main" id="{C4BB236D-9434-467E-4C3A-311CFABDC9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72F124-3F5D-DC3B-4D8F-E6C863A3D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715F117-FCDA-5267-E7CC-C2353E846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22520D-18C0-EB70-4A9E-D6B6F8337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2D08192-1085-88F4-03C7-0E9344ACE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 감사해요 주님 감사해요</a:t>
            </a:r>
          </a:p>
        </p:txBody>
      </p:sp>
    </p:spTree>
    <p:extLst>
      <p:ext uri="{BB962C8B-B14F-4D97-AF65-F5344CB8AC3E}">
        <p14:creationId xmlns:p14="http://schemas.microsoft.com/office/powerpoint/2010/main" val="3912675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89207-73E1-CB2C-59F7-23D5F11E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25EC34E3-ECBA-885B-4880-A31CEC9A0B9F}"/>
              </a:ext>
            </a:extLst>
          </p:cNvPr>
          <p:cNvGrpSpPr/>
          <p:nvPr/>
        </p:nvGrpSpPr>
        <p:grpSpPr>
          <a:xfrm>
            <a:off x="-105834" y="0"/>
            <a:ext cx="12486093" cy="7126941"/>
            <a:chOff x="0" y="0"/>
            <a:chExt cx="9144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8B20BB9-17E5-AF12-1393-AED44DF7C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32"/>
            <a:stretch/>
          </p:blipFill>
          <p:spPr>
            <a:xfrm>
              <a:off x="0" y="0"/>
              <a:ext cx="9144000" cy="3403076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35A92529-B730-8260-2F13-9BB54096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3"/>
            <a:stretch/>
          </p:blipFill>
          <p:spPr>
            <a:xfrm>
              <a:off x="0" y="4147795"/>
              <a:ext cx="9136996" cy="2710205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C422A3F-21FA-A01F-FE5C-E5149A48A8A4}"/>
                </a:ext>
              </a:extLst>
            </p:cNvPr>
            <p:cNvSpPr/>
            <p:nvPr/>
          </p:nvSpPr>
          <p:spPr>
            <a:xfrm>
              <a:off x="0" y="3403076"/>
              <a:ext cx="9136996" cy="744718"/>
            </a:xfrm>
            <a:prstGeom prst="rect">
              <a:avLst/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266" name="그림 1">
            <a:extLst>
              <a:ext uri="{FF2B5EF4-FFF2-40B4-BE49-F238E27FC236}">
                <a16:creationId xmlns:a16="http://schemas.microsoft.com/office/drawing/2014/main" id="{B25C818D-8EA8-4A7E-2553-037BF82A17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F691EE-7218-AAE0-6766-7C84A5AB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오늘 숨을 쉬는 것 감사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664FF18-A5C6-B28A-82B9-280ADC30F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내게 주신 모든 것 감사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42F59D-AF17-D1F0-9D4B-64D118D72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항상 주 안에 있음 감사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56D54DA-1C53-A030-64DC-52638EC72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 감사해요 주님 감사해요</a:t>
            </a:r>
          </a:p>
        </p:txBody>
      </p:sp>
    </p:spTree>
    <p:extLst>
      <p:ext uri="{BB962C8B-B14F-4D97-AF65-F5344CB8AC3E}">
        <p14:creationId xmlns:p14="http://schemas.microsoft.com/office/powerpoint/2010/main" val="131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90B2-3BFE-C9C9-1826-F5E3361D3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0D0B5D-2B32-1AA0-B935-91B2F6933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108E1B-0971-D1F5-B1DB-E0B6BB731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FB2D1-E7D5-8A03-2AD1-F637C0A9B1A5}"/>
              </a:ext>
            </a:extLst>
          </p:cNvPr>
          <p:cNvSpPr txBox="1"/>
          <p:nvPr/>
        </p:nvSpPr>
        <p:spPr>
          <a:xfrm>
            <a:off x="551089" y="3985549"/>
            <a:ext cx="1125607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2. </a:t>
            </a: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세상 친구들 나를 버려도 예수 늘 함께 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동행하므로</a:t>
            </a:r>
            <a:r>
              <a:rPr lang="en-US" altLang="ko-KR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은혜가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충만하리니</a:t>
            </a:r>
            <a:endParaRPr lang="en-US" altLang="ko-KR" sz="44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br>
              <a:rPr lang="ko-KR" altLang="en-US" sz="66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60832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FBDDD4-58F9-4DCD-0710-AA8ACAB15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4439A1DD-13C3-FE9E-8161-78A935FAC4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36BC70-83E6-B2A1-212D-2D8CF2C99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2AB3FFB-9529-C96B-A783-E0B7A98D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어디든지 가리라 주 위해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8FD0DE9-F521-AE75-777E-FCACE7D82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5.</a:t>
            </a:r>
            <a:r>
              <a:rPr lang="ko-KR" altLang="en-US" sz="1467"/>
              <a:t>살아도 주를 위해 죽어도 주를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FCDC44D-B6F1-D31E-0CCE-7B5E187A2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F941881-747B-D62A-1FF9-694E6D5A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924A83A-876E-853D-3DD4-B229F7CB63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136F8F-659B-952E-D976-E4FC17D5B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26B1F60-66FE-A3E5-C1E4-C88EB8F71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어디든지 가리라 주 위해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761B783-4BF8-1F77-60A4-6AC544ECE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5.</a:t>
            </a:r>
            <a:r>
              <a:rPr lang="ko-KR" altLang="en-US" sz="1467"/>
              <a:t>살아도 주를 위해 죽어도 주를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2701B11-D3BF-41EF-BAE9-CC4C1947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C89F6-9C51-E58E-F122-D772ACF94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E7C4CC-2EF6-DE67-05D2-B3B4A9027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269040DE-36A8-B7BE-598F-64DBE291D2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EFFD7CD-CBA2-934B-840C-7D45CCBFC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7E8B949-0062-D21E-4DB3-65460CE1E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어디든지 가리라 주 위해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90F9D3-55E1-8F46-2727-CF334ADD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5.</a:t>
            </a:r>
            <a:r>
              <a:rPr lang="ko-KR" altLang="en-US" sz="1467"/>
              <a:t>살아도 주를 위해 죽어도 주를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7F8E761-8747-1A2E-ED1E-89DBAA553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  <p:extLst>
      <p:ext uri="{BB962C8B-B14F-4D97-AF65-F5344CB8AC3E}">
        <p14:creationId xmlns:p14="http://schemas.microsoft.com/office/powerpoint/2010/main" val="2932872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B9BBB-A768-E42D-921F-45EC37528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8B6458A-A1DA-C22F-BB66-921430AA6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33E7F860-296D-73BC-E286-40B7B674B81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FA5635-C1AE-5EFF-13F6-C8BF80880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A89DE8E-3CAC-07B0-1EBB-1EF57F97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어디든지 가리라 주 위해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4567DA1-82A8-5992-CC06-75724AAD2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5.</a:t>
            </a:r>
            <a:r>
              <a:rPr lang="ko-KR" altLang="en-US" sz="1467"/>
              <a:t>살아도 주를 위해 죽어도 주를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206CF27-B290-1331-FE9D-8E8899FC5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  <p:extLst>
      <p:ext uri="{BB962C8B-B14F-4D97-AF65-F5344CB8AC3E}">
        <p14:creationId xmlns:p14="http://schemas.microsoft.com/office/powerpoint/2010/main" val="181535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EA47024-5BC6-3214-3490-75418B6F8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7378E9B3-87BB-2390-C568-AC2E98A92D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2F75E35-B551-2971-0BD4-E5A0BF30E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E7EC9C-0755-9556-558A-944E173E2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58B0069-24DA-003D-1FFB-C9ADD5D38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살아도 주를 위해 죽어도 주를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8776B68-6759-BFAA-7313-EEF48D816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85B3EC-1F29-EED4-4884-85E262AC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4C109542-2A6E-B457-9D47-CBFA0BAE0F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0EF6254-E110-62A8-063D-F0643DB59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AEB7A59-3077-93E8-4752-5695C60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DA4CA61-8492-03EB-B940-AB6019A9C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살아도 주를 위해 죽어도 주를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C5CAE37-7F4E-25F1-63CF-B6A45C9CB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083BC7-8E8E-2DE0-2F52-09DB89469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5C104B6B-1968-7413-EF2D-1466EC11B4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9DBE570-546B-2044-EFA9-73FF307F2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491A026-C060-6DCF-40E6-143CE67C1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569FE63-C000-9867-D2FE-1F6CF2AC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살아도 주를 위해 죽어도 주를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3B7C162-BEDF-5466-3489-192C8BB46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5E8AC63-BEB8-B595-E979-E44D2B5A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82E7E3C2-25B3-FDDA-1CA2-E79BB9AD796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D23BFC-59E1-17CC-97EC-3DAE8C44B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E9935EE-CB5C-9DB6-0D6E-4AE4EA0D5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FA171CB-7F94-C500-A531-1A90FD46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살아도 주를 위해 죽어도 주를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FAFD45F-7709-BAFB-3037-043199B9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1D81CF-0B0D-D761-B1D5-BC4C94438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88097F75-EBED-14CA-9D9D-961AC03115C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139899F-E2C7-2CDD-CFE7-4E3C4D991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1C8FE82-66B9-8EDC-AC7D-E6CAF8305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3665276-C36A-16AC-BCF1-618EFA265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살아도 주를 위해 죽어도 주를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4E5BA68-04C6-48CA-A203-294CB891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1F9D5D9-5C86-CE15-83C6-1BB64417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28ADE445-2704-B85C-4159-E7C3CD566F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20091D4-2D21-E953-EBF3-629E1B012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BA51681-D8B1-DD1B-E2C0-0A7AD42E1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3282C34-1974-5BD1-FC7F-BAB722190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살아도 주를 위해 죽어도 주를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69689C7-6A12-EE2C-E511-10DBD9AC7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E5A0D-C2F3-9164-2AD9-ABF49C71E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F33161-BBBB-0908-C05E-D9B7139D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356E73-BD93-B6BA-15E4-C70AA3564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B778CA-3578-1318-7B4E-B9665B67F68B}"/>
              </a:ext>
            </a:extLst>
          </p:cNvPr>
          <p:cNvSpPr txBox="1"/>
          <p:nvPr/>
        </p:nvSpPr>
        <p:spPr>
          <a:xfrm>
            <a:off x="565653" y="4768407"/>
            <a:ext cx="10935853" cy="1794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800"/>
              </a:spcBef>
              <a:spcAft>
                <a:spcPts val="1800"/>
              </a:spcAft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영원한 팔 의지해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D3584-0BB1-E195-B1BB-93719C7E50CC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4330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AB50C12-AD40-CD91-0358-862E1803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A067617-4CA4-3383-4775-2DA6E3830C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700C02A-0462-0B90-822D-232070A52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난 지극히 작은 자 죄인 중에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20DCCDE-ED02-83FF-EED8-BC957B61D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423FF3B-32B2-529D-E43B-812A68CA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5.</a:t>
            </a:r>
            <a:r>
              <a:rPr lang="ko-KR" altLang="en-US" sz="1467"/>
              <a:t>살아도 주를 위해 죽어도 주를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D8254AF-830F-7310-115C-20E6D5636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  <p:extLst>
      <p:ext uri="{BB962C8B-B14F-4D97-AF65-F5344CB8AC3E}">
        <p14:creationId xmlns:p14="http://schemas.microsoft.com/office/powerpoint/2010/main" val="2516852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559DE1-EEEC-AB1D-B70A-58B6269AE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0ADCAEEF-8EE5-8B4E-F85D-6B0F2EDBF2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70422CF-2EF0-A320-BB8C-480F31407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난 지극히 작은 자 죄인 중에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C756350-4926-0BAA-DA86-9F2A37D23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2519BA3-2E44-C016-61C3-4553DE474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5.</a:t>
            </a:r>
            <a:r>
              <a:rPr lang="ko-KR" altLang="en-US" sz="1467"/>
              <a:t>살아도 주를 위해 죽어도 주를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059EBA5-8BC2-1B55-D3BE-243B4AC7A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</p:spTree>
    <p:extLst>
      <p:ext uri="{BB962C8B-B14F-4D97-AF65-F5344CB8AC3E}">
        <p14:creationId xmlns:p14="http://schemas.microsoft.com/office/powerpoint/2010/main" val="1879337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68BB-67BC-8462-09C9-7F839E75B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4B0661B-B82D-E773-D074-9B37A0CA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266" y="2951566"/>
            <a:ext cx="13367290" cy="474459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750F07C-96C8-0B70-9F29-48F0BFE1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난 지극히 작은 자 죄인 중에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317DFA7-B549-4212-19B1-D0F74687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3.</a:t>
            </a:r>
            <a:r>
              <a:rPr lang="ko-KR" altLang="en-US" sz="1467"/>
              <a:t>어디든지 가리라 주 위해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DA7C31F-4BDC-237E-0569-54051177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5.</a:t>
            </a:r>
            <a:r>
              <a:rPr lang="ko-KR" altLang="en-US" sz="1467"/>
              <a:t>살아도 주를 위해 죽어도 주를</a:t>
            </a:r>
          </a:p>
        </p:txBody>
      </p:sp>
      <p:sp>
        <p:nvSpPr>
          <p:cNvPr id="3078" name="AutoShape 16">
            <a:hlinkClick r:id="rId5" action="ppaction://hlinksldjump"/>
            <a:extLst>
              <a:ext uri="{FF2B5EF4-FFF2-40B4-BE49-F238E27FC236}">
                <a16:creationId xmlns:a16="http://schemas.microsoft.com/office/drawing/2014/main" id="{63260CC8-8DA4-F9C6-FFE6-C77C2DB7D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11.</a:t>
            </a:r>
            <a:r>
              <a:rPr lang="ko-KR" altLang="en-US" sz="1467"/>
              <a:t>난 지극히 작은 자 죄인 중에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59422-9F6B-501B-2B68-0EF2DDBD4100}"/>
              </a:ext>
            </a:extLst>
          </p:cNvPr>
          <p:cNvSpPr txBox="1"/>
          <p:nvPr/>
        </p:nvSpPr>
        <p:spPr>
          <a:xfrm>
            <a:off x="1071226" y="2669155"/>
            <a:ext cx="647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내 사랑 나의 십자가</a:t>
            </a:r>
          </a:p>
        </p:txBody>
      </p:sp>
    </p:spTree>
    <p:extLst>
      <p:ext uri="{BB962C8B-B14F-4D97-AF65-F5344CB8AC3E}">
        <p14:creationId xmlns:p14="http://schemas.microsoft.com/office/powerpoint/2010/main" val="280039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07DA-3608-C276-2840-566ED2C2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160892-912C-E6BC-C5D0-68F2AE51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814F0EF-68A4-8AC6-0AAF-350651CBB3F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C4CCEF-E91C-0E04-2D18-7F3C052F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DAC04-2963-A7E0-967D-3310618E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469383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3ADC-E101-1506-7B09-14B325B3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4F8FA-22C5-6F3E-7BFA-C3980E82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A70A5CA-B777-DF31-0123-FD6AC7FFD1D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7003ED-59AF-0E9C-064A-0C9C4771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E41146-4909-2867-0D2A-C8BD202E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219415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B95CA-71C2-6BE7-67F2-3C6E96EBB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2747C8-1FF4-CF7B-0BD3-1B5E5E916C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329D25D-618F-E525-E549-744E1D34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436D3-3CA4-76C7-3ED0-748FDB5E349D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0E34A-C5DF-7C06-5787-B2E5B2968896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영원하신 팔 함께 하사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항상 나를 붙드시니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830342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CBAD-C61B-C06D-7DA7-A5FA4B63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F515DC-4A06-53F4-7388-D1AD2500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95C5C79-61FC-51E5-6174-ADE3D5CD26C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DA7571-5E11-3263-223E-E81C8ABB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1CB5E9-D2D8-1376-9F6D-F09B1E49B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404150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D8CE-D687-7DDA-4422-B5F2AA81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576179-9941-AD9B-2DD0-16520044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16054D-BEDD-0C63-C112-1C98CE9E8E8B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894D75-4FC6-447C-8F00-20A91801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5184F-40BF-3375-2005-DB0FDAE3A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272265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F03560-30C3-F4DE-37B7-42771512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BA9075-B900-3663-BACA-1BF976F7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7559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85501-3CC3-07A2-E26E-678474603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A6759D-8887-583D-CBC6-964E162C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DDB846-5B49-E5D5-F4F6-D5837113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62E2FE-246D-561E-8625-0EFF32AE9E7A}"/>
              </a:ext>
            </a:extLst>
          </p:cNvPr>
          <p:cNvSpPr txBox="1"/>
          <p:nvPr/>
        </p:nvSpPr>
        <p:spPr>
          <a:xfrm>
            <a:off x="346211" y="4205004"/>
            <a:ext cx="11333018" cy="250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26.5.10 </a:t>
            </a:r>
            <a:r>
              <a:rPr lang="ko-KR" altLang="en-US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새시대교회 주일예배 찬양</a:t>
            </a:r>
            <a:endParaRPr lang="en-US" altLang="ko-KR" sz="4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곤한 내 영혼 편히 쉴 곳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구주 예수 의지함이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감사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/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난 지극히 작은 자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2334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1B656-5D84-9178-3130-D8BCC7889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71E93D-8544-0351-9DB5-FD8B2274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212EF4-1F97-AEA2-926D-E6885AC0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159F6-8A74-9DC9-B794-F14CFD9B7705}"/>
              </a:ext>
            </a:extLst>
          </p:cNvPr>
          <p:cNvSpPr txBox="1"/>
          <p:nvPr/>
        </p:nvSpPr>
        <p:spPr>
          <a:xfrm>
            <a:off x="429491" y="4805367"/>
            <a:ext cx="11333018" cy="181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1.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여기에 모인 우리 주의 은총 받은 자여라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주께서 이 자리에 함께 계심을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아노라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 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47448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6E4BB-9806-3106-2DC1-45AF51F8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DAD991-E288-B4D4-DD6E-8188C51C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B0A9E2-093E-03DB-79A4-E7275303A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63A8A5-50B3-47B4-87A9-7F8504F8B426}"/>
              </a:ext>
            </a:extLst>
          </p:cNvPr>
          <p:cNvSpPr txBox="1"/>
          <p:nvPr/>
        </p:nvSpPr>
        <p:spPr>
          <a:xfrm>
            <a:off x="346211" y="5038399"/>
            <a:ext cx="11333018" cy="181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언제나 주님만을 찬양하며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따라가리니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시험을 당할 때도 함께 계심을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믿노라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.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75534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49F4A-EA68-C6D1-E6BC-7DF6F5794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65DEDD-D261-4236-23B2-A3D9F5B4C3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5F3C96-4B0A-925D-2BF2-242F3F3C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A5C3DC-685B-8368-74FC-8F3FD0B6C161}"/>
              </a:ext>
            </a:extLst>
          </p:cNvPr>
          <p:cNvSpPr txBox="1"/>
          <p:nvPr/>
        </p:nvSpPr>
        <p:spPr>
          <a:xfrm>
            <a:off x="429491" y="4823841"/>
            <a:ext cx="11333018" cy="181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이 믿음 더욱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굳세라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 주가 지켜 주신다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어둔 밤에도 주의 밝은 빛 인도하여 주신다.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57116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3C6D7-427F-6977-A8B8-C3AB8945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DE701E-782B-B6B8-66EF-CAB737436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BEBCE9-2441-ADBA-F943-34A2954A1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DD670-8681-0CF7-8CAE-507AC64CA290}"/>
              </a:ext>
            </a:extLst>
          </p:cNvPr>
          <p:cNvSpPr txBox="1"/>
          <p:nvPr/>
        </p:nvSpPr>
        <p:spPr>
          <a:xfrm>
            <a:off x="591128" y="5284393"/>
            <a:ext cx="113330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2.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주님의 뜻하신 바 헤아리기 어렵더라도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/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언제나 주 뜻 안에 내가 있음을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아노라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8412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C07F7-5CC0-9D90-92DE-3AC9BBA16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6C610B-F069-2A39-E8F2-2D04DC066C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34338D-4515-1E72-A54C-A88F80DF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F834D1-88F6-5AC4-F652-CEDF28549C52}"/>
              </a:ext>
            </a:extLst>
          </p:cNvPr>
          <p:cNvSpPr txBox="1"/>
          <p:nvPr/>
        </p:nvSpPr>
        <p:spPr>
          <a:xfrm>
            <a:off x="429491" y="5230240"/>
            <a:ext cx="113330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사랑의 말씀들이 나를 더욱 새롭게 하니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/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때로는 넘어져도 최후 승리를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믿노라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4998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3762-718F-4023-1FE8-C0B36C28F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775DA5F-A82E-122F-4AAD-DDBF81A765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088F22-F207-74D7-F816-3A32E45D1D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06122F-95EB-573E-82CB-144BD0CCE717}"/>
              </a:ext>
            </a:extLst>
          </p:cNvPr>
          <p:cNvSpPr txBox="1"/>
          <p:nvPr/>
        </p:nvSpPr>
        <p:spPr>
          <a:xfrm>
            <a:off x="429491" y="4823841"/>
            <a:ext cx="11333018" cy="181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이 믿음 더욱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굳세라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 주가 지켜 주신다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어둔 밤에도 주의 밝은 빛 인도하여 주신다.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504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AB0B0-868B-5152-0729-D8B1D659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8AC33D-474F-F6CD-82AB-E61811B5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D40660-9206-5BD9-52DB-4E4AAB59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EA9BE8-4543-6B7F-02C4-F688F5C2B15D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074A1-0833-03EB-AC5B-EFD0929A7088}"/>
              </a:ext>
            </a:extLst>
          </p:cNvPr>
          <p:cNvSpPr txBox="1"/>
          <p:nvPr/>
        </p:nvSpPr>
        <p:spPr>
          <a:xfrm>
            <a:off x="551089" y="3985549"/>
            <a:ext cx="112560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어느 곳에 가든지 요동하지 않음은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팔을 의지함이라</a:t>
            </a: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793137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F8F9C-0EB0-9DAF-E2B4-D466CE61E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4B859E-9ACD-138B-9948-75EA32C4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11B3C7-E74F-95CA-F708-D1099DEE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8701F4-8CBC-3721-BCD9-7DC7D83C2E53}"/>
              </a:ext>
            </a:extLst>
          </p:cNvPr>
          <p:cNvSpPr txBox="1"/>
          <p:nvPr/>
        </p:nvSpPr>
        <p:spPr>
          <a:xfrm>
            <a:off x="429491" y="4749950"/>
            <a:ext cx="11333018" cy="181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3.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여기에 모인 우리 주의 은총 받은 자여라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주께서 이 자리에 함께 계심을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아노라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91402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A7A4-D516-E203-D149-AA001E43A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47ECA1-5695-19AE-48C9-F719FB89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9C242D-973D-9B93-4560-5D1057C78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9795D-C887-A698-40C0-6617FE6E799B}"/>
              </a:ext>
            </a:extLst>
          </p:cNvPr>
          <p:cNvSpPr txBox="1"/>
          <p:nvPr/>
        </p:nvSpPr>
        <p:spPr>
          <a:xfrm>
            <a:off x="429491" y="4888495"/>
            <a:ext cx="11333018" cy="181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언제나 주님만을 찬양하며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따라가리니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 시험을 당할 때도 함께 계심을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믿노라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39887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74D6-78B7-EFAB-673B-850EA5EE9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D95CC1-DDE1-2DBF-B8DE-CF3675A941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F648A2-148E-A4A7-8917-A8FA0B51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CFE43F-BFA0-C196-FAA0-954D134B0556}"/>
              </a:ext>
            </a:extLst>
          </p:cNvPr>
          <p:cNvSpPr txBox="1"/>
          <p:nvPr/>
        </p:nvSpPr>
        <p:spPr>
          <a:xfrm>
            <a:off x="429491" y="4823841"/>
            <a:ext cx="11333018" cy="181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이 믿음 더욱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굳세라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 주가 지켜 주신다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어둔 밤에도 주의 밝은 빛 인도하여 주신다.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4060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703AE-9D5F-AB68-0058-CF03FCFA8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42F3E5-2443-CF51-6D70-893E69716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81E0AE-81EC-D6CC-3BDF-3DF254F3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C046D4-359C-5062-9718-159F6B5AFD41}"/>
              </a:ext>
            </a:extLst>
          </p:cNvPr>
          <p:cNvSpPr txBox="1"/>
          <p:nvPr/>
        </p:nvSpPr>
        <p:spPr>
          <a:xfrm>
            <a:off x="429491" y="5368786"/>
            <a:ext cx="11333018" cy="2005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주의 뜻 이루어질 때까지 </a:t>
            </a:r>
            <a:endParaRPr kumimoji="0" lang="en-US" altLang="ko-KR" sz="4000" b="0" i="0" u="none" strike="noStrike" cap="none" normalizeH="0" baseline="0" dirty="0">
              <a:ln>
                <a:noFill/>
              </a:ln>
              <a:effectLst/>
              <a:latin typeface="Arial Unicode MS"/>
              <a:ea typeface="나눔바른고딕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믿음 더욱 </a:t>
            </a:r>
            <a:r>
              <a:rPr kumimoji="0" lang="ko-KR" altLang="ko-KR" sz="4000" b="0" i="0" u="none" strike="noStrike" cap="none" normalizeH="0" baseline="0" dirty="0" err="1">
                <a:ln>
                  <a:noFill/>
                </a:ln>
                <a:effectLst/>
                <a:latin typeface="Arial Unicode MS"/>
                <a:ea typeface="나눔바른고딕"/>
              </a:rPr>
              <a:t>굳세라</a:t>
            </a:r>
            <a:r>
              <a:rPr kumimoji="0" lang="ko-KR" altLang="ko-KR" sz="4000" b="0" i="0" u="none" strike="noStrike" cap="none" normalizeH="0" baseline="0" dirty="0">
                <a:ln>
                  <a:noFill/>
                </a:ln>
                <a:effectLst/>
                <a:latin typeface="Arial Unicode MS"/>
                <a:ea typeface="나눔바른고딕"/>
              </a:rPr>
              <a:t>.</a:t>
            </a: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ko-KR" altLang="ko-KR" sz="8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59542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97D12A-2D00-F19C-DFE5-9850A993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8A3DED5-8DEB-9AAC-36E6-33230CEA4F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3862794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211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8334-8A8E-418D-CC85-BAC608D4E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EE4465-1B5D-F501-5403-198678BB1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F62908-CFB7-196D-4DF6-37EFC4B7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05BB87-ABB1-7765-7252-09B3EF374B4F}"/>
              </a:ext>
            </a:extLst>
          </p:cNvPr>
          <p:cNvSpPr txBox="1"/>
          <p:nvPr/>
        </p:nvSpPr>
        <p:spPr>
          <a:xfrm>
            <a:off x="731907" y="4103254"/>
            <a:ext cx="10935853" cy="302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  <a:t>오늘 숨을 쉬는 것 감사</a:t>
            </a:r>
            <a:endParaRPr lang="en-US" altLang="ko-KR" sz="40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나를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C122C-846E-23D8-21DF-2E58A18F8661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8A8F57-8630-CF2E-B308-6CAD689FC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오늘 숨을 쉬는 것 감사 나를 구원하신 것 감사 내 뜻대로 안돼도 주가 인도하신 것 모든 것 감사 내게 주신 모든 것 감사 때론 가져가심도 감사 내게 고난주셔서 주뜻 알게하신 것 모든 것 감사 주님 감사해요 주님 감사해요 내가 여기까지 온 것도 은혜입니다 주님 감사해요 주님 감사해요 나를 사랑하신 주 사랑 감사합니다 항상 주안에 있음 감사 참된 소망주심도 감사 나 같은 사람도 자녀 삼아주신 것 모든 것 감사 주님 감사해요 주님 감사해요 내가 여기까지 온 것도 은혜입니다 주님 감사해요 주님 감사해요 나를 사랑하신 주 사랑 감사합니다 주님 감사해요 주님 감사해요 내가 여기까지 온 것도 은혜입니다 주님 감사해요 주님 감사해요 나를 사랑하신 주 사랑 감사합니다 나를 사랑하신 주 사랑 감사합니다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961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1DF57-E653-ACFE-0D84-7945E846D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D09E1E-8853-BABC-88A4-162F99F9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CA7B16-80D0-DEC0-472D-DB536D63A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B9406F-6C37-70C3-1838-06932F8EE4C8}"/>
              </a:ext>
            </a:extLst>
          </p:cNvPr>
          <p:cNvSpPr txBox="1"/>
          <p:nvPr/>
        </p:nvSpPr>
        <p:spPr>
          <a:xfrm>
            <a:off x="731907" y="4103254"/>
            <a:ext cx="10935853" cy="302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사랑합니다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주 알기 원하네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내 모든 삶 당신 것이니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주만 섬기리 온 맘 다해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5DACD-F533-9552-9525-38E01CF2C22D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86927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FE428-F135-9E67-7108-71185086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B31BB4-734D-63EE-20DB-115616E5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3BE3EC-C15F-14B1-CB11-FF72133CE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36029-3166-F100-12EA-CB3CD9D836E6}"/>
              </a:ext>
            </a:extLst>
          </p:cNvPr>
          <p:cNvSpPr txBox="1"/>
          <p:nvPr/>
        </p:nvSpPr>
        <p:spPr>
          <a:xfrm>
            <a:off x="731907" y="4103254"/>
            <a:ext cx="10935853" cy="302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사랑합니다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주 알기 원하네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내 모든 삶 당신 것이니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주만 섬기리 온 맘 다해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470EE-093C-52B1-0EC9-91A625407EFD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78336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03DFE-7A4D-B987-E928-CF3A689D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1E4B0C-F4C4-9514-FE8C-D17F7ECCD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8564BF-BB5F-B1A3-79D1-BEA597D2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3E2817-2D8F-C7A6-F6BE-B519795C4D28}"/>
              </a:ext>
            </a:extLst>
          </p:cNvPr>
          <p:cNvSpPr txBox="1"/>
          <p:nvPr/>
        </p:nvSpPr>
        <p:spPr>
          <a:xfrm>
            <a:off x="800469" y="4228747"/>
            <a:ext cx="1125607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죄에서 자유를 얻게 함은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시험을 이기고 승리하니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36478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F211-C0DF-5E51-E53D-C73E4C9D6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D7193D-63AF-261E-3259-D8C14810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4DFC10-2FAF-293D-0FDF-7A14B011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47C81-9DE6-FDDC-A86E-5594700EF485}"/>
              </a:ext>
            </a:extLst>
          </p:cNvPr>
          <p:cNvSpPr txBox="1"/>
          <p:nvPr/>
        </p:nvSpPr>
        <p:spPr>
          <a:xfrm>
            <a:off x="800469" y="4228747"/>
            <a:ext cx="1125607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죄에서 자유를 얻게 함은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시험을 이기고 승리하니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5296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FEB30-99B5-47CD-0383-63336415D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41AFE1-EBB4-E406-C0D2-74E35486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107B56-2CCF-95E2-F73B-08185C170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285E9-4C37-DB3C-0DD1-61A09A61BF55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F5AAB-84B8-0663-99CD-BCF1E87C7BD5}"/>
              </a:ext>
            </a:extLst>
          </p:cNvPr>
          <p:cNvSpPr txBox="1"/>
          <p:nvPr/>
        </p:nvSpPr>
        <p:spPr>
          <a:xfrm>
            <a:off x="551089" y="3985549"/>
            <a:ext cx="1125607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3</a:t>
            </a:r>
            <a:r>
              <a:rPr lang="en-US" altLang="ko-KR" sz="48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. </a:t>
            </a: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나의 믿음이 </a:t>
            </a:r>
            <a:r>
              <a:rPr lang="ko-KR" altLang="en-US" sz="44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연약해져도</a:t>
            </a: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미리 예비한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힘을 주시며 위태할 때도 안보하시는</a:t>
            </a:r>
            <a:br>
              <a:rPr lang="ko-KR" altLang="en-US" sz="66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747740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1885F-A702-1E10-C8DC-221DC548D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8D02E5-66FA-57E3-E3BD-1E2617D6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4923BB-8746-5B13-B149-D8662523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5FB97-AE60-EBC3-0080-9AB2D26A23C2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29057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5E0EF-583B-AAB1-E096-22E4AF1BB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50845C-A50A-7047-FD0F-DB3457E1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AA84EB-718F-C813-7790-DFBA29338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4882D8-37C4-24D7-4C21-AC364B13A7A9}"/>
              </a:ext>
            </a:extLst>
          </p:cNvPr>
          <p:cNvSpPr txBox="1"/>
          <p:nvPr/>
        </p:nvSpPr>
        <p:spPr>
          <a:xfrm>
            <a:off x="560323" y="4251037"/>
            <a:ext cx="1125607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2.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육체의 정욕을 이길 힘은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정결한 마음을 얻게 하니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875467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B2F09-5E80-3126-168C-968988370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E7308E-1B58-C0FD-4F5E-74BCEC29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45DC27-9AA9-AD5A-E7B1-EB2EDCDD2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8F1FF-C94B-4FC9-F912-197863ED655E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677073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F911-DCAD-70F2-527F-C5E2091A2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849203-F608-5E5E-118A-553B3E8E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05DB01-4D0C-B807-1817-9C3C8B5B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C09181-6D0C-75B1-BC48-665D8D7B19AB}"/>
              </a:ext>
            </a:extLst>
          </p:cNvPr>
          <p:cNvSpPr txBox="1"/>
          <p:nvPr/>
        </p:nvSpPr>
        <p:spPr>
          <a:xfrm>
            <a:off x="671160" y="4232563"/>
            <a:ext cx="11256077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3.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눈보다 더 희게 맑히는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것 보혈의 능력 주의 보혈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부정한 모든 것 맑히시니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/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51B4-CFD0-4E99-4D68-6A1ECCF6E67C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622558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D4BF3-7C0F-DEF9-A97E-29664D374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7460D0-A7CE-63E9-BD70-7A137AB0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589638-E4B1-EF4F-80F8-734AE2A0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1570B-81AA-6E7A-898F-AB2EE75701E0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87055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DD79A-903E-45F7-5582-05757DDF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950CEB-6BBD-21A2-2A50-92F526460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9B6C4A-EF58-DBCB-3C40-8D8A751F1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19496-652C-D684-55B7-7CDC01F98FE8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381565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1119-2A3C-4C34-2DD6-74D97DD1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9C7DB-99F1-725B-9438-7A0DCC7C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300334" y="5267171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C7A9CB-ABBB-42F2-E5D3-031944F8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9153A1-F34E-D120-A641-ACD84FF13584}"/>
              </a:ext>
            </a:extLst>
          </p:cNvPr>
          <p:cNvSpPr txBox="1"/>
          <p:nvPr/>
        </p:nvSpPr>
        <p:spPr>
          <a:xfrm>
            <a:off x="634216" y="4184118"/>
            <a:ext cx="112560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dirty="0">
                <a:latin typeface="HY견명조" panose="02030600000101010101" pitchFamily="18" charset="-127"/>
                <a:ea typeface="HY견명조" panose="02030600000101010101" pitchFamily="18" charset="-127"/>
              </a:rPr>
              <a:t>4.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구주의 복음을 전할 제목 보혈의 능력 주의 보혈 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날마다 나에게 찬송 주니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0ADA7-9BF8-E1A5-0FA2-AC69857D5005}"/>
              </a:ext>
            </a:extLst>
          </p:cNvPr>
          <p:cNvSpPr txBox="1"/>
          <p:nvPr/>
        </p:nvSpPr>
        <p:spPr>
          <a:xfrm>
            <a:off x="2835563" y="1801521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621003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AA74-8A8E-CC9B-324E-6DE8C429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C09458-E0B3-6399-D532-2716725A8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654CB0-FEC4-8FB0-9D3A-A8231FD1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43D93-D624-0B88-EA09-CB2A8703393C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434100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81B6-5819-9ECB-8D36-ECD54AF3E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DAD8E5-FA00-A6CE-BCD8-01A7E7FC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277108-72F2-5F89-9B8D-55452C9E1A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6C5CB-60F6-32B7-D56C-30A8FCF41313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30580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37197-9EB3-BD76-3B47-01453E80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A7E82D-5A61-4374-92B0-98D25183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42B26D-443E-D783-E153-92A2D263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0C3BB-274D-30E6-E60A-111F20A797E6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7B364-15EB-A59A-FE8C-823C7366A736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3898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D59EC-D257-9BE4-9563-0A54F0E3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6CF303-C86F-84EE-AE56-43D59CD05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38B8F4-9BF4-068F-DBFF-6BBDD3FD4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7D816C-4B7E-3EF4-2628-F5F2DF30737C}"/>
              </a:ext>
            </a:extLst>
          </p:cNvPr>
          <p:cNvSpPr txBox="1"/>
          <p:nvPr/>
        </p:nvSpPr>
        <p:spPr>
          <a:xfrm>
            <a:off x="565653" y="4768407"/>
            <a:ext cx="10935853" cy="1794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800"/>
              </a:spcBef>
              <a:spcAft>
                <a:spcPts val="1800"/>
              </a:spcAft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영원한 팔 의지해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45688-A496-7583-C8EB-73D264649C3A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93322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740D3-99E2-5C3C-E577-0EB3BB0C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9A9C03-10D0-DDC1-198F-C1D57F9F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190E87-17C2-9537-CFA7-FB6DC9A9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3B574-77E2-FA80-14FB-7EF4CD7D9073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26ACF-A754-CB85-A083-CD2C928C307E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866716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B7E9F-53B0-61BF-2DB6-2B56D9C5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51A9C6-18E9-309F-84E8-C77FE263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7A9E10-7727-1647-00D3-EFB210F8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1B828-408D-1EC9-C887-84CC446CA807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BA314-ACD0-4A03-AE95-974903AADE3F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623851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8FE15-A303-A4C3-23DE-8DF7A77C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D84D20-D4FB-0B0C-753B-29464F3B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ACB6DB-A73C-9F99-86C0-E40555E1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A8ACDF-8949-D098-2623-3D8197AA4685}"/>
              </a:ext>
            </a:extLst>
          </p:cNvPr>
          <p:cNvSpPr txBox="1"/>
          <p:nvPr/>
        </p:nvSpPr>
        <p:spPr>
          <a:xfrm>
            <a:off x="783140" y="470523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험한 십자가 위에 달려 돌아가신 주 다시 살아 나셨네 기쁘다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죄인 구원하실 때 어서 주께 나아와 크신 은혜 구하라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구하라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CBC4-7EA3-1A72-3DF1-CF32F0C2A48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271761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67F2F-8AF2-029D-2A40-AB86B40E0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834B24-95C2-37AC-EF84-4B95C16F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048FB-438F-4BCE-7E59-E9C83DA9F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E7AEF-825D-1D9C-3481-785345C9120F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339D1-5EA9-125C-F090-A4EE9C065D83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342465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DA8C-7F9D-ECCE-292B-4A6F2F7E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E0A94-F1B0-00AA-3853-04261803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5BA026-A86A-C850-DFFD-A86288FB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6CADDF-AFB3-19E3-F5FC-23562063BBED}"/>
              </a:ext>
            </a:extLst>
          </p:cNvPr>
          <p:cNvSpPr txBox="1"/>
          <p:nvPr/>
        </p:nvSpPr>
        <p:spPr>
          <a:xfrm>
            <a:off x="763524" y="4699620"/>
            <a:ext cx="1125607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귀한 말씀에 영원 생명 있나니 주님 너를 용서해 주신다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주가 부르실 때에 힘과 정성 다하여 주의 은혜 받으라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받으라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endParaRPr lang="ko-KR" altLang="en-US" sz="3600" b="1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66EC2-A488-1930-A39C-E7193628CDF4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601185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F342-BDFF-A5DF-1234-7AE44D58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E54693-7499-7890-1ED7-62B54456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F5C0DD-2C27-E43A-DBE6-3788F1C5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EED1F-6F36-C01E-53D7-558BEE5C67D1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374E4-5EFA-217A-E241-F864B340D651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813644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B23F-2B85-22CE-CF8B-662AECC9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06A30D-4552-99B0-78E1-2650D64D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98139D-3E78-D782-C813-0B0B7FDD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9AB53-B86F-DB19-D6D9-4DA9358D028A}"/>
              </a:ext>
            </a:extLst>
          </p:cNvPr>
          <p:cNvSpPr txBox="1"/>
          <p:nvPr/>
        </p:nvSpPr>
        <p:spPr>
          <a:xfrm>
            <a:off x="726579" y="4884348"/>
            <a:ext cx="112560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en-US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 </a:t>
            </a:r>
            <a:r>
              <a:rPr kumimoji="0" lang="ko-KR" altLang="en-US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세월 빨리 흐르고 세상 친구 가는데 너의 영혼 오늘 밤 떠나도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구원 받으면 천국에서 영원히 주와 함께 살리라 </a:t>
            </a:r>
            <a:r>
              <a:rPr lang="ko-KR" altLang="en-US" sz="3600" b="1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살리라</a:t>
            </a:r>
            <a:endParaRPr lang="en-US" altLang="ko-KR" sz="3600" b="1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93A55-746A-EF54-06C1-D75D68B706D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0349479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06D5-6373-8A8A-FB1B-240AD932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8655D5-F15C-C420-E2E9-A3E3789F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834AF-BFA3-E723-ABC9-454344C8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C48064-3A48-960E-A2A4-82B0624AE253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8C404-9D40-B8E1-854E-C97414A9A888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466082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CC28-B117-FA94-185E-E550C0495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5863F8-ECE0-72B6-3E2C-75E51F91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18BA97-4FD7-D756-3982-D76F82D7D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9BB8F-808A-22D2-1B9F-911386BB298B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34353-6E6F-4FC8-FBCB-C89513D4ECDB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766003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E4DA2-B61A-B2BB-F4E0-DC5F618D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9048B5-96F1-C559-2959-AF6A4819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950A26-5123-8DB0-ABD5-838D7317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3B1FA-E7E4-7102-56BF-907EA955371A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A66B2-F684-0C51-B879-860C9FF6D30A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8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6683</Words>
  <Application>Microsoft Office PowerPoint</Application>
  <PresentationFormat>와이드스크린</PresentationFormat>
  <Paragraphs>922</Paragraphs>
  <Slides>294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23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294</vt:i4>
      </vt:variant>
    </vt:vector>
  </HeadingPairs>
  <TitlesOfParts>
    <vt:vector size="320" baseType="lpstr">
      <vt:lpstr>AppleSDGothicNeo-Regular</vt:lpstr>
      <vt:lpstr>-apple-system</vt:lpstr>
      <vt:lpstr>Arial Unicode MS</vt:lpstr>
      <vt:lpstr>Helvetica Neue</vt:lpstr>
      <vt:lpstr>HYangela</vt:lpstr>
      <vt:lpstr>HY견명조</vt:lpstr>
      <vt:lpstr>HY헤드라인M</vt:lpstr>
      <vt:lpstr>Noto Sans KR Black</vt:lpstr>
      <vt:lpstr>se-nanumgothic</vt:lpstr>
      <vt:lpstr>굴림</vt:lpstr>
      <vt:lpstr>나눔고딕</vt:lpstr>
      <vt:lpstr>돋움</vt:lpstr>
      <vt:lpstr>맑은 고딕</vt:lpstr>
      <vt:lpstr>배달의민족 주아</vt:lpstr>
      <vt:lpstr>한컴산뜻돋움</vt:lpstr>
      <vt:lpstr>함초롬돋움</vt:lpstr>
      <vt:lpstr>휴먼매직체</vt:lpstr>
      <vt:lpstr>Arial</vt:lpstr>
      <vt:lpstr>Franklin Gothic Medium</vt:lpstr>
      <vt:lpstr>Helvetica</vt:lpstr>
      <vt:lpstr>Palatino Linotype</vt:lpstr>
      <vt:lpstr>Roboto</vt:lpstr>
      <vt:lpstr>Segoe UI Variable Small Semibol</vt:lpstr>
      <vt:lpstr>Office 테마</vt:lpstr>
      <vt:lpstr>6_기본 디자인</vt:lpstr>
      <vt:lpstr>1_기본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jabongso1@gmail.com</dc:creator>
  <cp:lastModifiedBy>mediaPC</cp:lastModifiedBy>
  <cp:revision>82</cp:revision>
  <dcterms:created xsi:type="dcterms:W3CDTF">2026-01-02T12:45:51Z</dcterms:created>
  <dcterms:modified xsi:type="dcterms:W3CDTF">2026-05-10T00:32:13Z</dcterms:modified>
</cp:coreProperties>
</file>