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7"/>
  </p:notesMasterIdLst>
  <p:sldIdLst>
    <p:sldId id="308" r:id="rId2"/>
    <p:sldId id="325" r:id="rId3"/>
    <p:sldId id="326" r:id="rId4"/>
    <p:sldId id="327" r:id="rId5"/>
    <p:sldId id="341" r:id="rId6"/>
    <p:sldId id="342" r:id="rId7"/>
    <p:sldId id="343" r:id="rId8"/>
    <p:sldId id="344" r:id="rId9"/>
    <p:sldId id="345" r:id="rId10"/>
    <p:sldId id="346" r:id="rId11"/>
    <p:sldId id="347" r:id="rId12"/>
    <p:sldId id="348" r:id="rId13"/>
    <p:sldId id="349" r:id="rId14"/>
    <p:sldId id="350" r:id="rId15"/>
    <p:sldId id="328" r:id="rId16"/>
    <p:sldId id="337" r:id="rId17"/>
    <p:sldId id="329" r:id="rId18"/>
    <p:sldId id="338" r:id="rId19"/>
    <p:sldId id="339" r:id="rId20"/>
    <p:sldId id="340" r:id="rId21"/>
    <p:sldId id="351" r:id="rId22"/>
    <p:sldId id="352" r:id="rId23"/>
    <p:sldId id="353" r:id="rId24"/>
    <p:sldId id="309" r:id="rId25"/>
    <p:sldId id="310" r:id="rId26"/>
    <p:sldId id="311" r:id="rId27"/>
    <p:sldId id="312" r:id="rId28"/>
    <p:sldId id="313" r:id="rId29"/>
    <p:sldId id="314" r:id="rId30"/>
    <p:sldId id="315" r:id="rId31"/>
    <p:sldId id="316" r:id="rId32"/>
    <p:sldId id="264" r:id="rId33"/>
    <p:sldId id="265" r:id="rId34"/>
    <p:sldId id="266" r:id="rId35"/>
    <p:sldId id="267" r:id="rId36"/>
    <p:sldId id="354" r:id="rId37"/>
    <p:sldId id="355" r:id="rId38"/>
    <p:sldId id="356" r:id="rId39"/>
    <p:sldId id="256" r:id="rId40"/>
    <p:sldId id="257" r:id="rId41"/>
    <p:sldId id="276" r:id="rId42"/>
    <p:sldId id="277" r:id="rId43"/>
    <p:sldId id="258" r:id="rId44"/>
    <p:sldId id="259" r:id="rId45"/>
    <p:sldId id="260" r:id="rId46"/>
    <p:sldId id="261" r:id="rId47"/>
    <p:sldId id="262" r:id="rId48"/>
    <p:sldId id="263" r:id="rId49"/>
    <p:sldId id="278" r:id="rId50"/>
    <p:sldId id="279" r:id="rId51"/>
    <p:sldId id="280" r:id="rId52"/>
    <p:sldId id="281" r:id="rId53"/>
    <p:sldId id="282" r:id="rId54"/>
    <p:sldId id="283" r:id="rId55"/>
    <p:sldId id="284" r:id="rId56"/>
    <p:sldId id="285" r:id="rId57"/>
    <p:sldId id="286" r:id="rId58"/>
    <p:sldId id="287" r:id="rId59"/>
    <p:sldId id="288" r:id="rId60"/>
    <p:sldId id="289" r:id="rId61"/>
    <p:sldId id="290" r:id="rId62"/>
    <p:sldId id="291" r:id="rId63"/>
    <p:sldId id="292" r:id="rId64"/>
    <p:sldId id="293" r:id="rId65"/>
    <p:sldId id="294" r:id="rId66"/>
    <p:sldId id="295" r:id="rId67"/>
    <p:sldId id="296" r:id="rId68"/>
    <p:sldId id="297" r:id="rId69"/>
    <p:sldId id="298" r:id="rId70"/>
    <p:sldId id="299" r:id="rId71"/>
    <p:sldId id="330" r:id="rId72"/>
    <p:sldId id="331" r:id="rId73"/>
    <p:sldId id="332" r:id="rId74"/>
    <p:sldId id="333" r:id="rId75"/>
    <p:sldId id="334" r:id="rId76"/>
    <p:sldId id="335" r:id="rId77"/>
    <p:sldId id="336" r:id="rId78"/>
    <p:sldId id="300" r:id="rId79"/>
    <p:sldId id="301" r:id="rId80"/>
    <p:sldId id="302" r:id="rId81"/>
    <p:sldId id="303" r:id="rId82"/>
    <p:sldId id="304" r:id="rId83"/>
    <p:sldId id="305" r:id="rId84"/>
    <p:sldId id="306" r:id="rId85"/>
    <p:sldId id="307" r:id="rId86"/>
  </p:sldIdLst>
  <p:sldSz cx="9144000" cy="6858000" type="screen4x3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FC9BF0B-8676-4C8D-9D67-3373FD5162CC}" v="52" dt="2025-08-23T00:59:37.4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106" autoAdjust="0"/>
    <p:restoredTop sz="94660"/>
  </p:normalViewPr>
  <p:slideViewPr>
    <p:cSldViewPr>
      <p:cViewPr varScale="1">
        <p:scale>
          <a:sx n="108" d="100"/>
          <a:sy n="108" d="100"/>
        </p:scale>
        <p:origin x="219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viewProps" Target="view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theme" Target="theme/theme1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microsoft.com/office/2015/10/relationships/revisionInfo" Target="revisionInfo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notesMaster" Target="notesMasters/notesMaster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A542808A-583B-4456-9630-B028ACD96A7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30A460A5-C53E-4156-AC11-26DFC7DB009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5D4B1A15-29D0-4FDB-AFBC-25FCDF918BB2}" type="datetimeFigureOut">
              <a:rPr lang="ko-KR" altLang="en-US"/>
              <a:pPr>
                <a:defRPr/>
              </a:pPr>
              <a:t>2025-08-23</a:t>
            </a:fld>
            <a:endParaRPr lang="ko-KR" altLang="en-US"/>
          </a:p>
        </p:txBody>
      </p:sp>
      <p:sp>
        <p:nvSpPr>
          <p:cNvPr id="4" name="슬라이드 이미지 개체 틀 3">
            <a:extLst>
              <a:ext uri="{FF2B5EF4-FFF2-40B4-BE49-F238E27FC236}">
                <a16:creationId xmlns:a16="http://schemas.microsoft.com/office/drawing/2014/main" id="{45503169-C259-4E11-BF8F-9537127C1C2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ko-KR" altLang="en-US" noProof="0"/>
          </a:p>
        </p:txBody>
      </p:sp>
      <p:sp>
        <p:nvSpPr>
          <p:cNvPr id="5" name="슬라이드 노트 개체 틀 4">
            <a:extLst>
              <a:ext uri="{FF2B5EF4-FFF2-40B4-BE49-F238E27FC236}">
                <a16:creationId xmlns:a16="http://schemas.microsoft.com/office/drawing/2014/main" id="{2552B66F-DE23-42EE-8245-4F0B6D83A1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noProof="0"/>
              <a:t>마스터 텍스트 스타일을 편집합니다</a:t>
            </a:r>
          </a:p>
          <a:p>
            <a:pPr lvl="1"/>
            <a:r>
              <a:rPr lang="ko-KR" altLang="en-US" noProof="0"/>
              <a:t>둘째 수준</a:t>
            </a:r>
          </a:p>
          <a:p>
            <a:pPr lvl="2"/>
            <a:r>
              <a:rPr lang="ko-KR" altLang="en-US" noProof="0"/>
              <a:t>셋째 수준</a:t>
            </a:r>
          </a:p>
          <a:p>
            <a:pPr lvl="3"/>
            <a:r>
              <a:rPr lang="ko-KR" altLang="en-US" noProof="0"/>
              <a:t>넷째 수준</a:t>
            </a:r>
          </a:p>
          <a:p>
            <a:pPr lvl="4"/>
            <a:r>
              <a:rPr lang="ko-KR" altLang="en-US" noProof="0"/>
              <a:t>다섯째 수준</a:t>
            </a: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D6B0E999-C2C4-4BFF-983F-F28BC5AE895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0FEF0653-2F11-484A-BF2E-9787437F78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0BB32B9B-B570-4BEB-931B-291A12816A4F}" type="slidenum">
              <a:rPr lang="ko-KR" altLang="en-US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0B4E9B3-819F-4E7B-AD7F-189F2F2C82C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53413" y="6351588"/>
            <a:ext cx="7826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fld id="{30E59748-1281-4EDD-AB82-80F20165296F}" type="slidenum">
              <a:rPr lang="ko-KR" alt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eaLnBrk="1" hangingPunct="1"/>
              <a:t>‹#›</a:t>
            </a:fld>
            <a:r>
              <a:rPr lang="en-US" altLang="ko-KR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/8</a:t>
            </a:r>
            <a:endParaRPr lang="ko-KR" altLang="en-US" sz="2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615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2528A-255C-4451-95F7-96397F47A2A0}" type="datetimeFigureOut">
              <a:rPr lang="en-US" smtClean="0"/>
              <a:t>8/23/2025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5DA2F-DC22-4C4E-8681-E4F94BF5B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343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val 3">
            <a:extLst>
              <a:ext uri="{FF2B5EF4-FFF2-40B4-BE49-F238E27FC236}">
                <a16:creationId xmlns:a16="http://schemas.microsoft.com/office/drawing/2014/main" id="{02618E96-1BBD-4BCE-A3BC-E3163F0CF0E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323850" y="6380163"/>
            <a:ext cx="1368425" cy="504825"/>
          </a:xfrm>
          <a:prstGeom prst="ellipse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algn="ctr" eaLnBrk="1" hangingPunct="1">
              <a:defRPr/>
            </a:pPr>
            <a:endParaRPr lang="en-US" altLang="ko-KR" sz="2400" b="1" dirty="0">
              <a:solidFill>
                <a:schemeClr val="bg1"/>
              </a:solidFill>
              <a:latin typeface="Times New Roman" pitchFamily="18" charset="0"/>
              <a:ea typeface="바탕체" pitchFamily="17" charset="-127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45469CAC-299C-2929-8123-F09C4D240A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520" y="-99391"/>
            <a:ext cx="9289032" cy="6957392"/>
          </a:xfrm>
          <a:prstGeom prst="rect">
            <a:avLst/>
          </a:prstGeom>
        </p:spPr>
      </p:pic>
      <p:sp>
        <p:nvSpPr>
          <p:cNvPr id="3" name="부제목 2">
            <a:extLst>
              <a:ext uri="{FF2B5EF4-FFF2-40B4-BE49-F238E27FC236}">
                <a16:creationId xmlns:a16="http://schemas.microsoft.com/office/drawing/2014/main" id="{A7BD94F3-F8EB-8F2F-0D33-5C604C840ED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6" name="그림 1">
            <a:extLst>
              <a:ext uri="{FF2B5EF4-FFF2-40B4-BE49-F238E27FC236}">
                <a16:creationId xmlns:a16="http://schemas.microsoft.com/office/drawing/2014/main" id="{42CF6AEE-C2DF-98B2-82E1-57EE1D68EEC0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004" y="692696"/>
            <a:ext cx="9144000" cy="482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64824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6C2A09-9339-3263-AFCA-E4051032E6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D506CC96-7A81-1408-9737-3C0DFEF568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520" y="-99391"/>
            <a:ext cx="9289032" cy="6957392"/>
          </a:xfrm>
          <a:prstGeom prst="rect">
            <a:avLst/>
          </a:prstGeom>
        </p:spPr>
      </p:pic>
      <p:sp>
        <p:nvSpPr>
          <p:cNvPr id="3" name="부제목 2">
            <a:extLst>
              <a:ext uri="{FF2B5EF4-FFF2-40B4-BE49-F238E27FC236}">
                <a16:creationId xmlns:a16="http://schemas.microsoft.com/office/drawing/2014/main" id="{764664E8-3528-2B85-C1BB-FCC623D6DC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098" name="그림 1">
            <a:extLst>
              <a:ext uri="{FF2B5EF4-FFF2-40B4-BE49-F238E27FC236}">
                <a16:creationId xmlns:a16="http://schemas.microsoft.com/office/drawing/2014/main" id="{517B7A1F-952F-D3CD-D7BD-8C336441AFE1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548680"/>
            <a:ext cx="9144000" cy="482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72620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04C989-2166-075C-980F-FEC73EEBF6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BE08CEA7-D236-F9CF-9D51-BAA69238ED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520" y="-99391"/>
            <a:ext cx="9289032" cy="6957392"/>
          </a:xfrm>
          <a:prstGeom prst="rect">
            <a:avLst/>
          </a:prstGeom>
        </p:spPr>
      </p:pic>
      <p:sp>
        <p:nvSpPr>
          <p:cNvPr id="3" name="부제목 2">
            <a:extLst>
              <a:ext uri="{FF2B5EF4-FFF2-40B4-BE49-F238E27FC236}">
                <a16:creationId xmlns:a16="http://schemas.microsoft.com/office/drawing/2014/main" id="{E41B8595-5E4B-5900-AB4A-D88EF7DA01B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122" name="그림 1">
            <a:extLst>
              <a:ext uri="{FF2B5EF4-FFF2-40B4-BE49-F238E27FC236}">
                <a16:creationId xmlns:a16="http://schemas.microsoft.com/office/drawing/2014/main" id="{9289CFAF-ACAB-A35D-D4A2-25F2ED2358CC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49" y="260648"/>
            <a:ext cx="9144000" cy="482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19462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2AFF36-34FF-8274-D39C-12235C9DD7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31625C43-4C26-A138-2E5D-967C2F37BC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520" y="-49696"/>
            <a:ext cx="9289032" cy="6957392"/>
          </a:xfrm>
          <a:prstGeom prst="rect">
            <a:avLst/>
          </a:prstGeom>
        </p:spPr>
      </p:pic>
      <p:pic>
        <p:nvPicPr>
          <p:cNvPr id="7170" name="그림 1">
            <a:extLst>
              <a:ext uri="{FF2B5EF4-FFF2-40B4-BE49-F238E27FC236}">
                <a16:creationId xmlns:a16="http://schemas.microsoft.com/office/drawing/2014/main" id="{EC5E15A8-443E-0010-E9E5-92F08C18BB3D}"/>
              </a:ext>
            </a:extLst>
          </p:cNvPr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087" b="46495"/>
          <a:stretch>
            <a:fillRect/>
          </a:stretch>
        </p:blipFill>
        <p:spPr bwMode="auto">
          <a:xfrm>
            <a:off x="-108520" y="558800"/>
            <a:ext cx="5112568" cy="258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그림 1">
            <a:extLst>
              <a:ext uri="{FF2B5EF4-FFF2-40B4-BE49-F238E27FC236}">
                <a16:creationId xmlns:a16="http://schemas.microsoft.com/office/drawing/2014/main" id="{C07E78CA-D4FE-2B12-4CDE-550A10CE674B}"/>
              </a:ext>
            </a:extLst>
          </p:cNvPr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74" r="39363" b="50761"/>
          <a:stretch>
            <a:fillRect/>
          </a:stretch>
        </p:blipFill>
        <p:spPr bwMode="auto">
          <a:xfrm>
            <a:off x="2699792" y="3195956"/>
            <a:ext cx="5544616" cy="1648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8701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0B8315-DFA0-0D56-D0BC-6BE05BA73B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B263E0FF-2B53-70AF-6ED5-5A84291F54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520" y="-99391"/>
            <a:ext cx="9289032" cy="6957392"/>
          </a:xfrm>
          <a:prstGeom prst="rect">
            <a:avLst/>
          </a:prstGeom>
        </p:spPr>
      </p:pic>
      <p:sp>
        <p:nvSpPr>
          <p:cNvPr id="3" name="부제목 2">
            <a:extLst>
              <a:ext uri="{FF2B5EF4-FFF2-40B4-BE49-F238E27FC236}">
                <a16:creationId xmlns:a16="http://schemas.microsoft.com/office/drawing/2014/main" id="{8EC617C6-B7FC-65DD-574C-B71173BED50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7170" name="그림 1">
            <a:extLst>
              <a:ext uri="{FF2B5EF4-FFF2-40B4-BE49-F238E27FC236}">
                <a16:creationId xmlns:a16="http://schemas.microsoft.com/office/drawing/2014/main" id="{0999FB92-0B5E-B7C4-2020-6997EE0967C4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832" y="639193"/>
            <a:ext cx="9144000" cy="482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1278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47570D-320D-3EEA-5C8A-579DCF6FFD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2F8C3517-F5B7-88E9-16C5-055D358097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520" y="-99391"/>
            <a:ext cx="9289032" cy="6957392"/>
          </a:xfrm>
          <a:prstGeom prst="rect">
            <a:avLst/>
          </a:prstGeom>
        </p:spPr>
      </p:pic>
      <p:sp>
        <p:nvSpPr>
          <p:cNvPr id="3" name="부제목 2">
            <a:extLst>
              <a:ext uri="{FF2B5EF4-FFF2-40B4-BE49-F238E27FC236}">
                <a16:creationId xmlns:a16="http://schemas.microsoft.com/office/drawing/2014/main" id="{12C149DE-0352-1135-5497-D25CB78B551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8194" name="그림 1">
            <a:extLst>
              <a:ext uri="{FF2B5EF4-FFF2-40B4-BE49-F238E27FC236}">
                <a16:creationId xmlns:a16="http://schemas.microsoft.com/office/drawing/2014/main" id="{904A06D5-FE1C-730B-EC0A-19D21FC78009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76672"/>
            <a:ext cx="9144000" cy="482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49573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034108-91F4-2D7A-8CC8-DB1F533791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3317531D-6F90-124A-C087-925F4A9B69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520" y="-49696"/>
            <a:ext cx="9289032" cy="6957392"/>
          </a:xfrm>
          <a:prstGeom prst="rect">
            <a:avLst/>
          </a:prstGeom>
        </p:spPr>
      </p:pic>
      <p:pic>
        <p:nvPicPr>
          <p:cNvPr id="7170" name="그림 1">
            <a:extLst>
              <a:ext uri="{FF2B5EF4-FFF2-40B4-BE49-F238E27FC236}">
                <a16:creationId xmlns:a16="http://schemas.microsoft.com/office/drawing/2014/main" id="{034D20C8-4D80-F03E-C203-B83B76E58688}"/>
              </a:ext>
            </a:extLst>
          </p:cNvPr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875" b="46495"/>
          <a:stretch>
            <a:fillRect/>
          </a:stretch>
        </p:blipFill>
        <p:spPr bwMode="auto">
          <a:xfrm>
            <a:off x="-108520" y="558800"/>
            <a:ext cx="5040560" cy="258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12F21BD4-6CEC-87DA-BF83-DC7569CB83A2}"/>
              </a:ext>
            </a:extLst>
          </p:cNvPr>
          <p:cNvSpPr/>
          <p:nvPr/>
        </p:nvSpPr>
        <p:spPr>
          <a:xfrm>
            <a:off x="-108520" y="2262572"/>
            <a:ext cx="6061498" cy="7703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내게 바다 같은 사랑</a:t>
            </a:r>
            <a:endParaRPr lang="ko-KR" alt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4" name="그림 1">
            <a:extLst>
              <a:ext uri="{FF2B5EF4-FFF2-40B4-BE49-F238E27FC236}">
                <a16:creationId xmlns:a16="http://schemas.microsoft.com/office/drawing/2014/main" id="{47F174B8-B6A9-F1A9-DACE-DC80F5726602}"/>
              </a:ext>
            </a:extLst>
          </p:cNvPr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74" r="39363" b="50761"/>
          <a:stretch>
            <a:fillRect/>
          </a:stretch>
        </p:blipFill>
        <p:spPr bwMode="auto">
          <a:xfrm>
            <a:off x="2699792" y="3195956"/>
            <a:ext cx="5544616" cy="1648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직사각형 8">
            <a:extLst>
              <a:ext uri="{FF2B5EF4-FFF2-40B4-BE49-F238E27FC236}">
                <a16:creationId xmlns:a16="http://schemas.microsoft.com/office/drawing/2014/main" id="{06A6A1EF-36CC-59A6-E94E-A9CD353B65FA}"/>
              </a:ext>
            </a:extLst>
          </p:cNvPr>
          <p:cNvSpPr/>
          <p:nvPr/>
        </p:nvSpPr>
        <p:spPr>
          <a:xfrm>
            <a:off x="2928151" y="4129592"/>
            <a:ext cx="6061498" cy="7703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내게 바다 같은 사랑</a:t>
            </a:r>
            <a:endParaRPr lang="ko-KR" alt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825149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647003-B432-3261-9FDB-1FC8F03719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168E7636-782F-0D94-E9CD-693E63A068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520" y="-99391"/>
            <a:ext cx="9289032" cy="6957392"/>
          </a:xfrm>
          <a:prstGeom prst="rect">
            <a:avLst/>
          </a:prstGeom>
        </p:spPr>
      </p:pic>
      <p:sp>
        <p:nvSpPr>
          <p:cNvPr id="3" name="부제목 2">
            <a:extLst>
              <a:ext uri="{FF2B5EF4-FFF2-40B4-BE49-F238E27FC236}">
                <a16:creationId xmlns:a16="http://schemas.microsoft.com/office/drawing/2014/main" id="{992010E6-D771-0FC5-8732-38782957927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7170" name="그림 1">
            <a:extLst>
              <a:ext uri="{FF2B5EF4-FFF2-40B4-BE49-F238E27FC236}">
                <a16:creationId xmlns:a16="http://schemas.microsoft.com/office/drawing/2014/main" id="{2D9A10D4-7B1D-6F5B-5F50-9F1D004CC4C8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832" y="639193"/>
            <a:ext cx="9144000" cy="482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7D589F6F-C9E4-4861-2473-AB67CFD0076A}"/>
              </a:ext>
            </a:extLst>
          </p:cNvPr>
          <p:cNvSpPr/>
          <p:nvPr/>
        </p:nvSpPr>
        <p:spPr>
          <a:xfrm>
            <a:off x="-144022" y="2281805"/>
            <a:ext cx="8520584" cy="7703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내게 바다 같은 사랑 이 넘치네</a:t>
            </a:r>
            <a:endParaRPr lang="ko-KR" alt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C1242A4E-F7AA-5EA2-42BE-B86728CE444E}"/>
              </a:ext>
            </a:extLst>
          </p:cNvPr>
          <p:cNvSpPr/>
          <p:nvPr/>
        </p:nvSpPr>
        <p:spPr>
          <a:xfrm>
            <a:off x="3751051" y="3886200"/>
            <a:ext cx="5416624" cy="7703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내게 바다 같은 사랑</a:t>
            </a:r>
          </a:p>
        </p:txBody>
      </p:sp>
    </p:spTree>
    <p:extLst>
      <p:ext uri="{BB962C8B-B14F-4D97-AF65-F5344CB8AC3E}">
        <p14:creationId xmlns:p14="http://schemas.microsoft.com/office/powerpoint/2010/main" val="31498456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59C078-2EF0-A517-D357-F581544F58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17D539B6-3A48-DC33-33CF-BB7A90F9FD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520" y="-99391"/>
            <a:ext cx="9289032" cy="6957392"/>
          </a:xfrm>
          <a:prstGeom prst="rect">
            <a:avLst/>
          </a:prstGeom>
        </p:spPr>
      </p:pic>
      <p:sp>
        <p:nvSpPr>
          <p:cNvPr id="3" name="부제목 2">
            <a:extLst>
              <a:ext uri="{FF2B5EF4-FFF2-40B4-BE49-F238E27FC236}">
                <a16:creationId xmlns:a16="http://schemas.microsoft.com/office/drawing/2014/main" id="{0847F6A9-53E2-ABA3-0E60-E16A314A04D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8194" name="그림 1">
            <a:extLst>
              <a:ext uri="{FF2B5EF4-FFF2-40B4-BE49-F238E27FC236}">
                <a16:creationId xmlns:a16="http://schemas.microsoft.com/office/drawing/2014/main" id="{BE7877BD-ACA0-93E9-FA74-00F0C7126905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76672"/>
            <a:ext cx="9144000" cy="482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F68FAD18-D5C7-34BC-EBC5-0A4E93C83D7A}"/>
              </a:ext>
            </a:extLst>
          </p:cNvPr>
          <p:cNvSpPr/>
          <p:nvPr/>
        </p:nvSpPr>
        <p:spPr>
          <a:xfrm>
            <a:off x="-144022" y="2281805"/>
            <a:ext cx="8520584" cy="7703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내게 바다 같은 사랑</a:t>
            </a:r>
            <a:endParaRPr lang="ko-KR" alt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DE355945-A324-0FAE-C0C7-21A851E9743D}"/>
              </a:ext>
            </a:extLst>
          </p:cNvPr>
          <p:cNvSpPr/>
          <p:nvPr/>
        </p:nvSpPr>
        <p:spPr>
          <a:xfrm>
            <a:off x="1691680" y="3886200"/>
            <a:ext cx="7204856" cy="7703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내게 바다 </a:t>
            </a:r>
            <a:r>
              <a:rPr lang="ko-KR" altLang="en-US" sz="3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같은 사랑이 넘치네</a:t>
            </a:r>
            <a:endParaRPr lang="ko-KR" alt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594926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D844BD-67CE-75DE-AF62-3FBA17A734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61FC4D0C-D8CD-4E9B-4029-A1FC63B95A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520" y="-49696"/>
            <a:ext cx="9289032" cy="6957392"/>
          </a:xfrm>
          <a:prstGeom prst="rect">
            <a:avLst/>
          </a:prstGeom>
        </p:spPr>
      </p:pic>
      <p:pic>
        <p:nvPicPr>
          <p:cNvPr id="7170" name="그림 1">
            <a:extLst>
              <a:ext uri="{FF2B5EF4-FFF2-40B4-BE49-F238E27FC236}">
                <a16:creationId xmlns:a16="http://schemas.microsoft.com/office/drawing/2014/main" id="{5559073A-0656-B484-9A19-317D5B799FF3}"/>
              </a:ext>
            </a:extLst>
          </p:cNvPr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875" b="46495"/>
          <a:stretch>
            <a:fillRect/>
          </a:stretch>
        </p:blipFill>
        <p:spPr bwMode="auto">
          <a:xfrm>
            <a:off x="-108520" y="558800"/>
            <a:ext cx="5040560" cy="258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5735DA9C-2869-6CEE-50E1-C1F4FE59F851}"/>
              </a:ext>
            </a:extLst>
          </p:cNvPr>
          <p:cNvSpPr/>
          <p:nvPr/>
        </p:nvSpPr>
        <p:spPr>
          <a:xfrm>
            <a:off x="-108520" y="2262572"/>
            <a:ext cx="6061498" cy="7703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내게 샘 솟는 기쁨</a:t>
            </a:r>
            <a:endParaRPr lang="ko-KR" alt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4" name="그림 1">
            <a:extLst>
              <a:ext uri="{FF2B5EF4-FFF2-40B4-BE49-F238E27FC236}">
                <a16:creationId xmlns:a16="http://schemas.microsoft.com/office/drawing/2014/main" id="{5308EE3A-C910-F3AB-F00A-28138B789E26}"/>
              </a:ext>
            </a:extLst>
          </p:cNvPr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74" r="39363" b="50761"/>
          <a:stretch>
            <a:fillRect/>
          </a:stretch>
        </p:blipFill>
        <p:spPr bwMode="auto">
          <a:xfrm>
            <a:off x="2699792" y="3195956"/>
            <a:ext cx="5544616" cy="1648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직사각형 8">
            <a:extLst>
              <a:ext uri="{FF2B5EF4-FFF2-40B4-BE49-F238E27FC236}">
                <a16:creationId xmlns:a16="http://schemas.microsoft.com/office/drawing/2014/main" id="{F5B798B5-6F1A-C10E-674A-7457A47F7A89}"/>
              </a:ext>
            </a:extLst>
          </p:cNvPr>
          <p:cNvSpPr/>
          <p:nvPr/>
        </p:nvSpPr>
        <p:spPr>
          <a:xfrm>
            <a:off x="2928151" y="4129592"/>
            <a:ext cx="6061498" cy="7703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내게 샘 솟는 기쁨</a:t>
            </a:r>
            <a:endParaRPr lang="ko-KR" alt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103780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654ABE-9CA9-1129-BB7E-3CC2FA1E2C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1505FA70-50DE-222B-E09E-76AB9E191D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520" y="-99391"/>
            <a:ext cx="9289032" cy="6957392"/>
          </a:xfrm>
          <a:prstGeom prst="rect">
            <a:avLst/>
          </a:prstGeom>
        </p:spPr>
      </p:pic>
      <p:sp>
        <p:nvSpPr>
          <p:cNvPr id="3" name="부제목 2">
            <a:extLst>
              <a:ext uri="{FF2B5EF4-FFF2-40B4-BE49-F238E27FC236}">
                <a16:creationId xmlns:a16="http://schemas.microsoft.com/office/drawing/2014/main" id="{9459331A-682E-992F-B73B-12585FD11F0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7170" name="그림 1">
            <a:extLst>
              <a:ext uri="{FF2B5EF4-FFF2-40B4-BE49-F238E27FC236}">
                <a16:creationId xmlns:a16="http://schemas.microsoft.com/office/drawing/2014/main" id="{9BDDF85B-D324-5BF3-0E30-EA4B8CBFA048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832" y="639193"/>
            <a:ext cx="9144000" cy="482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61C9C413-EC3D-7640-6581-0BFCEB8F3FB7}"/>
              </a:ext>
            </a:extLst>
          </p:cNvPr>
          <p:cNvSpPr/>
          <p:nvPr/>
        </p:nvSpPr>
        <p:spPr>
          <a:xfrm>
            <a:off x="-144022" y="2281805"/>
            <a:ext cx="8520584" cy="7703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내게 샘 솟는 기쁨이 넘치네</a:t>
            </a:r>
            <a:endParaRPr lang="ko-KR" alt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C7559F9A-A413-81A7-A549-04C52F984273}"/>
              </a:ext>
            </a:extLst>
          </p:cNvPr>
          <p:cNvSpPr/>
          <p:nvPr/>
        </p:nvSpPr>
        <p:spPr>
          <a:xfrm>
            <a:off x="3751051" y="3886200"/>
            <a:ext cx="5416624" cy="7703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내게 샘 솟는 기쁨</a:t>
            </a:r>
          </a:p>
        </p:txBody>
      </p:sp>
    </p:spTree>
    <p:extLst>
      <p:ext uri="{BB962C8B-B14F-4D97-AF65-F5344CB8AC3E}">
        <p14:creationId xmlns:p14="http://schemas.microsoft.com/office/powerpoint/2010/main" val="29752497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2F5665-4929-ED0E-E323-61D0266D09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22BDAB5F-3EC3-6FFD-8468-6DA22C22FF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520" y="-99391"/>
            <a:ext cx="9289032" cy="6957392"/>
          </a:xfrm>
          <a:prstGeom prst="rect">
            <a:avLst/>
          </a:prstGeom>
        </p:spPr>
      </p:pic>
      <p:sp>
        <p:nvSpPr>
          <p:cNvPr id="3" name="부제목 2">
            <a:extLst>
              <a:ext uri="{FF2B5EF4-FFF2-40B4-BE49-F238E27FC236}">
                <a16:creationId xmlns:a16="http://schemas.microsoft.com/office/drawing/2014/main" id="{CE1F6F83-020D-3F77-EDB8-FDFCC1D0AF1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074" name="그림 1">
            <a:extLst>
              <a:ext uri="{FF2B5EF4-FFF2-40B4-BE49-F238E27FC236}">
                <a16:creationId xmlns:a16="http://schemas.microsoft.com/office/drawing/2014/main" id="{7817AE5B-5B60-4C54-D3D8-C9D9325C5F23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1" y="548680"/>
            <a:ext cx="9144000" cy="482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93579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C96B85-86B4-764E-9622-E5349FEB24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2916ED2F-EAEF-14BC-33BE-7391C33BFF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520" y="-99391"/>
            <a:ext cx="9289032" cy="6957392"/>
          </a:xfrm>
          <a:prstGeom prst="rect">
            <a:avLst/>
          </a:prstGeom>
        </p:spPr>
      </p:pic>
      <p:sp>
        <p:nvSpPr>
          <p:cNvPr id="3" name="부제목 2">
            <a:extLst>
              <a:ext uri="{FF2B5EF4-FFF2-40B4-BE49-F238E27FC236}">
                <a16:creationId xmlns:a16="http://schemas.microsoft.com/office/drawing/2014/main" id="{D95206B7-8971-4023-EF81-973DF4544C6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8194" name="그림 1">
            <a:extLst>
              <a:ext uri="{FF2B5EF4-FFF2-40B4-BE49-F238E27FC236}">
                <a16:creationId xmlns:a16="http://schemas.microsoft.com/office/drawing/2014/main" id="{94844B1E-8420-BF2C-476F-02691BD352BC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76672"/>
            <a:ext cx="9144000" cy="482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A1926924-4FB7-CB3D-D310-C7A53EB26731}"/>
              </a:ext>
            </a:extLst>
          </p:cNvPr>
          <p:cNvSpPr/>
          <p:nvPr/>
        </p:nvSpPr>
        <p:spPr>
          <a:xfrm>
            <a:off x="-144022" y="2281805"/>
            <a:ext cx="6804254" cy="7703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내게 샘 솟는 기쁨</a:t>
            </a:r>
            <a:endParaRPr lang="ko-KR" alt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83E8BC68-772D-7B1D-CF5E-84E982EC54EE}"/>
              </a:ext>
            </a:extLst>
          </p:cNvPr>
          <p:cNvSpPr/>
          <p:nvPr/>
        </p:nvSpPr>
        <p:spPr>
          <a:xfrm>
            <a:off x="1691680" y="3886200"/>
            <a:ext cx="7204856" cy="7703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내게 샘 솟는 기쁨이 넘치네</a:t>
            </a:r>
          </a:p>
        </p:txBody>
      </p:sp>
    </p:spTree>
    <p:extLst>
      <p:ext uri="{BB962C8B-B14F-4D97-AF65-F5344CB8AC3E}">
        <p14:creationId xmlns:p14="http://schemas.microsoft.com/office/powerpoint/2010/main" val="26995806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CFE143-A7A1-62FB-222E-80F8BA08A1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769ACA79-6285-712C-6E3D-95E81C8243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520" y="-49696"/>
            <a:ext cx="9289032" cy="6957392"/>
          </a:xfrm>
          <a:prstGeom prst="rect">
            <a:avLst/>
          </a:prstGeom>
        </p:spPr>
      </p:pic>
      <p:pic>
        <p:nvPicPr>
          <p:cNvPr id="7170" name="그림 1">
            <a:extLst>
              <a:ext uri="{FF2B5EF4-FFF2-40B4-BE49-F238E27FC236}">
                <a16:creationId xmlns:a16="http://schemas.microsoft.com/office/drawing/2014/main" id="{67B1FE90-7845-AD21-71B2-96883659D5AF}"/>
              </a:ext>
            </a:extLst>
          </p:cNvPr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087" b="46495"/>
          <a:stretch>
            <a:fillRect/>
          </a:stretch>
        </p:blipFill>
        <p:spPr bwMode="auto">
          <a:xfrm>
            <a:off x="-108520" y="558800"/>
            <a:ext cx="5112568" cy="258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그림 1">
            <a:extLst>
              <a:ext uri="{FF2B5EF4-FFF2-40B4-BE49-F238E27FC236}">
                <a16:creationId xmlns:a16="http://schemas.microsoft.com/office/drawing/2014/main" id="{B762EBB4-D297-13AE-B3F8-986E02DDEB42}"/>
              </a:ext>
            </a:extLst>
          </p:cNvPr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74" r="39363" b="50761"/>
          <a:stretch>
            <a:fillRect/>
          </a:stretch>
        </p:blipFill>
        <p:spPr bwMode="auto">
          <a:xfrm>
            <a:off x="2699792" y="3195956"/>
            <a:ext cx="5544616" cy="1648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94095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84E4F2-C48D-A199-89A4-850E01F3F7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E4407B43-39B0-84A0-7D06-090410F275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520" y="-99391"/>
            <a:ext cx="9289032" cy="6957392"/>
          </a:xfrm>
          <a:prstGeom prst="rect">
            <a:avLst/>
          </a:prstGeom>
        </p:spPr>
      </p:pic>
      <p:sp>
        <p:nvSpPr>
          <p:cNvPr id="3" name="부제목 2">
            <a:extLst>
              <a:ext uri="{FF2B5EF4-FFF2-40B4-BE49-F238E27FC236}">
                <a16:creationId xmlns:a16="http://schemas.microsoft.com/office/drawing/2014/main" id="{07C1FC6D-4D22-0FE4-9311-AC48EF44526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7170" name="그림 1">
            <a:extLst>
              <a:ext uri="{FF2B5EF4-FFF2-40B4-BE49-F238E27FC236}">
                <a16:creationId xmlns:a16="http://schemas.microsoft.com/office/drawing/2014/main" id="{FBEFE7B5-A9C7-E35D-CBE3-9463EAA3B8E7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832" y="639193"/>
            <a:ext cx="9144000" cy="482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49223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36DF33-64C7-B646-0071-9777A86A4B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2D1C09A1-FE36-0E2E-FDCB-6551EB3683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520" y="-99391"/>
            <a:ext cx="9289032" cy="6957392"/>
          </a:xfrm>
          <a:prstGeom prst="rect">
            <a:avLst/>
          </a:prstGeom>
        </p:spPr>
      </p:pic>
      <p:sp>
        <p:nvSpPr>
          <p:cNvPr id="3" name="부제목 2">
            <a:extLst>
              <a:ext uri="{FF2B5EF4-FFF2-40B4-BE49-F238E27FC236}">
                <a16:creationId xmlns:a16="http://schemas.microsoft.com/office/drawing/2014/main" id="{F91324BB-D02C-170C-01B5-E6B6A35ACEF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8194" name="그림 1">
            <a:extLst>
              <a:ext uri="{FF2B5EF4-FFF2-40B4-BE49-F238E27FC236}">
                <a16:creationId xmlns:a16="http://schemas.microsoft.com/office/drawing/2014/main" id="{7322AB23-40E5-096A-AB34-2371FB0859DC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76672"/>
            <a:ext cx="9144000" cy="482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02165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제목 1">
            <a:extLst>
              <a:ext uri="{FF2B5EF4-FFF2-40B4-BE49-F238E27FC236}">
                <a16:creationId xmlns:a16="http://schemas.microsoft.com/office/drawing/2014/main" id="{D2C46830-D663-A4F0-593C-897951E9859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ko-KR" altLang="en-US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F2AE541F-F67A-55FF-EA0B-DBEEDE46FBA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ko-KR" altLang="en-US"/>
          </a:p>
        </p:txBody>
      </p:sp>
      <p:pic>
        <p:nvPicPr>
          <p:cNvPr id="2052" name="그림 3" descr="슬라이드1.JPG">
            <a:extLst>
              <a:ext uri="{FF2B5EF4-FFF2-40B4-BE49-F238E27FC236}">
                <a16:creationId xmlns:a16="http://schemas.microsoft.com/office/drawing/2014/main" id="{849068BC-38FC-5D44-AB32-C61F1246E6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00"/>
            <a:ext cx="9144000" cy="72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2" descr="슬라이드2.JPG">
            <a:extLst>
              <a:ext uri="{FF2B5EF4-FFF2-40B4-BE49-F238E27FC236}">
                <a16:creationId xmlns:a16="http://schemas.microsoft.com/office/drawing/2014/main" id="{8D8D5CE1-48E9-0E0A-19E7-3861BFB13B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2272" y="-99392"/>
            <a:ext cx="9468544" cy="72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 descr="슬라이드3.JPG">
            <a:extLst>
              <a:ext uri="{FF2B5EF4-FFF2-40B4-BE49-F238E27FC236}">
                <a16:creationId xmlns:a16="http://schemas.microsoft.com/office/drawing/2014/main" id="{6898ACC5-F923-1B30-203F-3F4F105F8D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7424"/>
            <a:ext cx="9144000" cy="7245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 descr="슬라이드4.JPG">
            <a:extLst>
              <a:ext uri="{FF2B5EF4-FFF2-40B4-BE49-F238E27FC236}">
                <a16:creationId xmlns:a16="http://schemas.microsoft.com/office/drawing/2014/main" id="{25861920-ABF5-2492-C28D-F38E4519D4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00"/>
            <a:ext cx="9144000" cy="72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제목 1">
            <a:extLst>
              <a:ext uri="{FF2B5EF4-FFF2-40B4-BE49-F238E27FC236}">
                <a16:creationId xmlns:a16="http://schemas.microsoft.com/office/drawing/2014/main" id="{4EAF4384-FC83-ACFA-3114-6EA771D946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ko-KR" altLang="en-US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DB3E622B-EB29-F054-E977-5078825A6E5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ko-KR" altLang="en-US"/>
          </a:p>
        </p:txBody>
      </p:sp>
      <p:pic>
        <p:nvPicPr>
          <p:cNvPr id="6148" name="그림 3" descr="슬라이드5.JPG">
            <a:extLst>
              <a:ext uri="{FF2B5EF4-FFF2-40B4-BE49-F238E27FC236}">
                <a16:creationId xmlns:a16="http://schemas.microsoft.com/office/drawing/2014/main" id="{9FCB96A3-3FC3-0963-877D-025AFBC1D2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 descr="슬라이드6.JPG">
            <a:extLst>
              <a:ext uri="{FF2B5EF4-FFF2-40B4-BE49-F238E27FC236}">
                <a16:creationId xmlns:a16="http://schemas.microsoft.com/office/drawing/2014/main" id="{5F10C60D-A885-C06E-0828-5FCD28EA62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18282D-C93B-A3BC-2F4C-F4E97301EF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8554697F-F244-E329-B875-3F6888C925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520" y="-99391"/>
            <a:ext cx="9289032" cy="6957392"/>
          </a:xfrm>
          <a:prstGeom prst="rect">
            <a:avLst/>
          </a:prstGeom>
        </p:spPr>
      </p:pic>
      <p:sp>
        <p:nvSpPr>
          <p:cNvPr id="3" name="부제목 2">
            <a:extLst>
              <a:ext uri="{FF2B5EF4-FFF2-40B4-BE49-F238E27FC236}">
                <a16:creationId xmlns:a16="http://schemas.microsoft.com/office/drawing/2014/main" id="{EE791B14-19BF-5205-66EB-EB8D970F4C4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098" name="그림 1">
            <a:extLst>
              <a:ext uri="{FF2B5EF4-FFF2-40B4-BE49-F238E27FC236}">
                <a16:creationId xmlns:a16="http://schemas.microsoft.com/office/drawing/2014/main" id="{FFDE8BC9-5DB5-56A4-981E-D5F3A4EE59BD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548680"/>
            <a:ext cx="9144000" cy="482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61606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 descr="슬라이드7.JPG">
            <a:extLst>
              <a:ext uri="{FF2B5EF4-FFF2-40B4-BE49-F238E27FC236}">
                <a16:creationId xmlns:a16="http://schemas.microsoft.com/office/drawing/2014/main" id="{39FE5544-E757-10B7-5DA4-958F51011B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 descr="슬라이드8.JPG">
            <a:extLst>
              <a:ext uri="{FF2B5EF4-FFF2-40B4-BE49-F238E27FC236}">
                <a16:creationId xmlns:a16="http://schemas.microsoft.com/office/drawing/2014/main" id="{887B63DB-A6BC-D68C-FCA1-2994C85AB8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제목 1">
            <a:extLst>
              <a:ext uri="{FF2B5EF4-FFF2-40B4-BE49-F238E27FC236}">
                <a16:creationId xmlns:a16="http://schemas.microsoft.com/office/drawing/2014/main" id="{5D315923-D399-9C94-8367-F12FBA22DDB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ko-KR" altLang="en-US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CFE9A163-0C46-EC32-FF14-CA0E3ADCD5A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ko-KR" altLang="en-US"/>
          </a:p>
        </p:txBody>
      </p:sp>
      <p:pic>
        <p:nvPicPr>
          <p:cNvPr id="10244" name="그림 3" descr="슬라이드9.JPG">
            <a:extLst>
              <a:ext uri="{FF2B5EF4-FFF2-40B4-BE49-F238E27FC236}">
                <a16:creationId xmlns:a16="http://schemas.microsoft.com/office/drawing/2014/main" id="{A0103788-BF06-DB4E-85D8-C782897F8B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5931" y="-85700"/>
            <a:ext cx="9582810" cy="718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 descr="슬라이드10.JPG">
            <a:extLst>
              <a:ext uri="{FF2B5EF4-FFF2-40B4-BE49-F238E27FC236}">
                <a16:creationId xmlns:a16="http://schemas.microsoft.com/office/drawing/2014/main" id="{CF734BC4-812C-6F5F-0F08-C46BE41D52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3552" y="-171400"/>
            <a:ext cx="9505056" cy="7128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 descr="슬라이드11.JPG">
            <a:extLst>
              <a:ext uri="{FF2B5EF4-FFF2-40B4-BE49-F238E27FC236}">
                <a16:creationId xmlns:a16="http://schemas.microsoft.com/office/drawing/2014/main" id="{F935ED0B-576D-D3A0-2C00-93149DD9EF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1544" y="-99392"/>
            <a:ext cx="9505056" cy="7128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 descr="슬라이드12.JPG">
            <a:extLst>
              <a:ext uri="{FF2B5EF4-FFF2-40B4-BE49-F238E27FC236}">
                <a16:creationId xmlns:a16="http://schemas.microsoft.com/office/drawing/2014/main" id="{D4D27FCC-F3BC-963A-952A-38DAD0B5AD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3552" y="-99392"/>
            <a:ext cx="9505056" cy="7128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3AC7A3-0A20-7AF6-CFFD-6935DB6FE9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 descr="슬라이드11.JPG">
            <a:extLst>
              <a:ext uri="{FF2B5EF4-FFF2-40B4-BE49-F238E27FC236}">
                <a16:creationId xmlns:a16="http://schemas.microsoft.com/office/drawing/2014/main" id="{F9F51002-B035-FFE1-6A56-7733219E00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1544" y="-99392"/>
            <a:ext cx="9505056" cy="7128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66875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27D935-8E8E-034F-90EC-AF06372275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 descr="슬라이드12.JPG">
            <a:extLst>
              <a:ext uri="{FF2B5EF4-FFF2-40B4-BE49-F238E27FC236}">
                <a16:creationId xmlns:a16="http://schemas.microsoft.com/office/drawing/2014/main" id="{99F26F9D-4253-0954-7B50-9D59F309B6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3552" y="-99392"/>
            <a:ext cx="9505056" cy="7128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917429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62FB28-35ED-E3CE-709E-90CB6D3543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 descr="슬라이드12.JPG">
            <a:extLst>
              <a:ext uri="{FF2B5EF4-FFF2-40B4-BE49-F238E27FC236}">
                <a16:creationId xmlns:a16="http://schemas.microsoft.com/office/drawing/2014/main" id="{42EA4E54-12D0-F78F-8E0C-350F51DAEF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3552" y="-99392"/>
            <a:ext cx="9505056" cy="7128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029766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223C4B60-7D4F-73AD-8329-B48F383EA0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46549"/>
            <a:ext cx="9144000" cy="2581945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909A5DC3-5989-4BDC-8040-1FED2C2C08B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4" t="36826" r="4274" b="37127"/>
          <a:stretch>
            <a:fillRect/>
          </a:stretch>
        </p:blipFill>
        <p:spPr>
          <a:xfrm>
            <a:off x="1043608" y="3499405"/>
            <a:ext cx="7632849" cy="1782629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2" name="그림 1">
            <a:extLst>
              <a:ext uri="{FF2B5EF4-FFF2-40B4-BE49-F238E27FC236}">
                <a16:creationId xmlns:a16="http://schemas.microsoft.com/office/drawing/2014/main" id="{03798D0B-1BD9-E7BA-3E34-42071D4501B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5" r="-789" b="62122"/>
          <a:stretch>
            <a:fillRect/>
          </a:stretch>
        </p:blipFill>
        <p:spPr>
          <a:xfrm>
            <a:off x="-73024" y="56055"/>
            <a:ext cx="9217024" cy="2592288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56096EF7-4031-E2B1-5272-12AB93AF0B1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6699" t="10977" r="19774" b="48092"/>
          <a:stretch>
            <a:fillRect/>
          </a:stretch>
        </p:blipFill>
        <p:spPr>
          <a:xfrm>
            <a:off x="1619672" y="2576806"/>
            <a:ext cx="4156394" cy="55138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8E2C3961-672B-F192-3762-BFDFA0E2C82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0418" t="57490" r="19068"/>
          <a:stretch>
            <a:fillRect/>
          </a:stretch>
        </p:blipFill>
        <p:spPr>
          <a:xfrm>
            <a:off x="4819659" y="6102505"/>
            <a:ext cx="3773886" cy="502291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C93357D4-A290-F911-13CC-D02D780F1144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8948" b="40612"/>
          <a:stretch>
            <a:fillRect/>
          </a:stretch>
        </p:blipFill>
        <p:spPr>
          <a:xfrm>
            <a:off x="5436095" y="215353"/>
            <a:ext cx="3589661" cy="658058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22261BC6-82B2-9B9D-FB92-C1416DDB953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6699" t="51065" r="19774" b="8002"/>
          <a:stretch>
            <a:fillRect/>
          </a:stretch>
        </p:blipFill>
        <p:spPr>
          <a:xfrm>
            <a:off x="4512811" y="3118994"/>
            <a:ext cx="4156394" cy="55138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1544B3BD-4DF2-7491-926B-175C88874EE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b="57489"/>
          <a:stretch>
            <a:fillRect/>
          </a:stretch>
        </p:blipFill>
        <p:spPr>
          <a:xfrm>
            <a:off x="1331640" y="5486188"/>
            <a:ext cx="6236305" cy="502291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583C14-79F6-1093-C395-839E7358A7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28665A4F-15E2-E7C0-51D0-A8D2331C63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520" y="-99391"/>
            <a:ext cx="9289032" cy="6957392"/>
          </a:xfrm>
          <a:prstGeom prst="rect">
            <a:avLst/>
          </a:prstGeom>
        </p:spPr>
      </p:pic>
      <p:sp>
        <p:nvSpPr>
          <p:cNvPr id="3" name="부제목 2">
            <a:extLst>
              <a:ext uri="{FF2B5EF4-FFF2-40B4-BE49-F238E27FC236}">
                <a16:creationId xmlns:a16="http://schemas.microsoft.com/office/drawing/2014/main" id="{7B1F66A2-1371-DED8-6775-BB61F73CCD0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122" name="그림 1">
            <a:extLst>
              <a:ext uri="{FF2B5EF4-FFF2-40B4-BE49-F238E27FC236}">
                <a16:creationId xmlns:a16="http://schemas.microsoft.com/office/drawing/2014/main" id="{B0211B02-4FD6-B24D-B23D-A19A8FA40519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49" y="260648"/>
            <a:ext cx="9144000" cy="482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862409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3DDBC465-FE53-18B2-3D0B-3E4092F36B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46549"/>
            <a:ext cx="9144000" cy="2581945"/>
          </a:xfrm>
          <a:prstGeom prst="rect">
            <a:avLst/>
          </a:prstGeom>
        </p:spPr>
      </p:pic>
      <p:pic>
        <p:nvPicPr>
          <p:cNvPr id="8" name="Picture 2" descr="C:\Users\Administrator\Desktop\예수의길\2 copy.png">
            <a:extLst>
              <a:ext uri="{FF2B5EF4-FFF2-40B4-BE49-F238E27FC236}">
                <a16:creationId xmlns:a16="http://schemas.microsoft.com/office/drawing/2014/main" id="{92709762-0046-F583-34F8-F6474F496B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91" t="37409" r="1487" b="31158"/>
          <a:stretch>
            <a:fillRect/>
          </a:stretch>
        </p:blipFill>
        <p:spPr bwMode="auto">
          <a:xfrm>
            <a:off x="621141" y="3126405"/>
            <a:ext cx="8064896" cy="235677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</p:pic>
      <p:pic>
        <p:nvPicPr>
          <p:cNvPr id="2" name="Picture 2" descr="C:\Users\Administrator\Desktop\예수의길\2 copy.png">
            <a:extLst>
              <a:ext uri="{FF2B5EF4-FFF2-40B4-BE49-F238E27FC236}">
                <a16:creationId xmlns:a16="http://schemas.microsoft.com/office/drawing/2014/main" id="{AB087026-EB54-2FAC-9619-3036A8E1D5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13" b="62714"/>
          <a:stretch>
            <a:fillRect/>
          </a:stretch>
        </p:blipFill>
        <p:spPr bwMode="auto">
          <a:xfrm>
            <a:off x="-252537" y="-596224"/>
            <a:ext cx="9812253" cy="279568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EB9716DE-2D09-9BCD-325F-1C60E67592D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-1480" b="52333"/>
          <a:stretch>
            <a:fillRect/>
          </a:stretch>
        </p:blipFill>
        <p:spPr>
          <a:xfrm>
            <a:off x="162485" y="5193527"/>
            <a:ext cx="5970854" cy="520808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6D12B56E-1CBE-3254-4474-16F7902BD4B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1692" r="12131" b="49269"/>
          <a:stretch>
            <a:fillRect/>
          </a:stretch>
        </p:blipFill>
        <p:spPr>
          <a:xfrm>
            <a:off x="1789836" y="2162597"/>
            <a:ext cx="3931116" cy="546323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5FC6E15F-FF92-0652-9FF1-4AFA0BE1CB1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4625" t="52333" r="17090"/>
          <a:stretch>
            <a:fillRect/>
          </a:stretch>
        </p:blipFill>
        <p:spPr>
          <a:xfrm>
            <a:off x="4727687" y="5760183"/>
            <a:ext cx="4017771" cy="520808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5273B1BE-0390-6596-80C7-9EE68F1DF2B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8145" t="45067" r="8267"/>
          <a:stretch>
            <a:fillRect/>
          </a:stretch>
        </p:blipFill>
        <p:spPr>
          <a:xfrm>
            <a:off x="4728307" y="2743326"/>
            <a:ext cx="4405922" cy="604253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60C055-D341-196D-922E-813E4F0B44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09471E44-916C-9357-19C9-6D148D8102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46549"/>
            <a:ext cx="9144000" cy="2581945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232DFFDD-8835-55B6-9416-68281648871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4" t="36826" r="4274" b="37127"/>
          <a:stretch>
            <a:fillRect/>
          </a:stretch>
        </p:blipFill>
        <p:spPr>
          <a:xfrm>
            <a:off x="1043608" y="3499405"/>
            <a:ext cx="7632849" cy="1782629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2" name="그림 1">
            <a:extLst>
              <a:ext uri="{FF2B5EF4-FFF2-40B4-BE49-F238E27FC236}">
                <a16:creationId xmlns:a16="http://schemas.microsoft.com/office/drawing/2014/main" id="{FFE36157-8488-A9FC-9867-921CD50873A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5" r="-789" b="62122"/>
          <a:stretch>
            <a:fillRect/>
          </a:stretch>
        </p:blipFill>
        <p:spPr>
          <a:xfrm>
            <a:off x="-73024" y="56055"/>
            <a:ext cx="9217024" cy="2592288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914E878B-EA7C-35C3-EF90-5D8B4C6270A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6699" t="10977" r="19774" b="48092"/>
          <a:stretch>
            <a:fillRect/>
          </a:stretch>
        </p:blipFill>
        <p:spPr>
          <a:xfrm>
            <a:off x="1619672" y="2576806"/>
            <a:ext cx="4156394" cy="55138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E9DDE76F-7FEA-736E-410F-3FDBC559828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0418" t="57490" r="19068"/>
          <a:stretch>
            <a:fillRect/>
          </a:stretch>
        </p:blipFill>
        <p:spPr>
          <a:xfrm>
            <a:off x="4819659" y="6102505"/>
            <a:ext cx="3773886" cy="502291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48F1D98B-188F-0961-5537-7CDFC98D6ECD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8948" b="40612"/>
          <a:stretch>
            <a:fillRect/>
          </a:stretch>
        </p:blipFill>
        <p:spPr>
          <a:xfrm>
            <a:off x="5436095" y="215353"/>
            <a:ext cx="3589661" cy="658058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953C917E-8040-42E3-E3E5-1DA9A5AB096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6699" t="51065" r="19774" b="8002"/>
          <a:stretch>
            <a:fillRect/>
          </a:stretch>
        </p:blipFill>
        <p:spPr>
          <a:xfrm>
            <a:off x="4512811" y="3118994"/>
            <a:ext cx="4156394" cy="55138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28D5BFF7-2131-1E67-E5A5-4905CF71BAC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b="57489"/>
          <a:stretch>
            <a:fillRect/>
          </a:stretch>
        </p:blipFill>
        <p:spPr>
          <a:xfrm>
            <a:off x="1331640" y="5486188"/>
            <a:ext cx="6236305" cy="502291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427423967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E58B72-5D6E-3B8A-582D-22E2E47882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F9ECE7DC-9320-D36E-7F24-7139A43795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46549"/>
            <a:ext cx="9144000" cy="2581945"/>
          </a:xfrm>
          <a:prstGeom prst="rect">
            <a:avLst/>
          </a:prstGeom>
        </p:spPr>
      </p:pic>
      <p:pic>
        <p:nvPicPr>
          <p:cNvPr id="8" name="Picture 2" descr="C:\Users\Administrator\Desktop\예수의길\2 copy.png">
            <a:extLst>
              <a:ext uri="{FF2B5EF4-FFF2-40B4-BE49-F238E27FC236}">
                <a16:creationId xmlns:a16="http://schemas.microsoft.com/office/drawing/2014/main" id="{6A613BAF-6623-FAAE-460B-C84EF06D71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91" t="37409" r="1487" b="31158"/>
          <a:stretch>
            <a:fillRect/>
          </a:stretch>
        </p:blipFill>
        <p:spPr bwMode="auto">
          <a:xfrm>
            <a:off x="621141" y="3126405"/>
            <a:ext cx="8064896" cy="235677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</p:pic>
      <p:pic>
        <p:nvPicPr>
          <p:cNvPr id="2" name="Picture 2" descr="C:\Users\Administrator\Desktop\예수의길\2 copy.png">
            <a:extLst>
              <a:ext uri="{FF2B5EF4-FFF2-40B4-BE49-F238E27FC236}">
                <a16:creationId xmlns:a16="http://schemas.microsoft.com/office/drawing/2014/main" id="{D41EFF3B-8E1F-2C7C-DB2E-10788B4502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13" b="62714"/>
          <a:stretch>
            <a:fillRect/>
          </a:stretch>
        </p:blipFill>
        <p:spPr bwMode="auto">
          <a:xfrm>
            <a:off x="-252537" y="-596224"/>
            <a:ext cx="9812253" cy="279568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C279A366-5321-4B40-4DAE-73A07C70108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-1480" b="52333"/>
          <a:stretch>
            <a:fillRect/>
          </a:stretch>
        </p:blipFill>
        <p:spPr>
          <a:xfrm>
            <a:off x="162485" y="5193527"/>
            <a:ext cx="5970854" cy="520808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773851F1-9459-E7BB-147D-89D43CADA51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1692" r="12131" b="49269"/>
          <a:stretch>
            <a:fillRect/>
          </a:stretch>
        </p:blipFill>
        <p:spPr>
          <a:xfrm>
            <a:off x="1789836" y="2162597"/>
            <a:ext cx="3931116" cy="546323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0332D050-56DF-042D-5DF0-3D1F866B6DB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4625" t="52333" r="17090"/>
          <a:stretch>
            <a:fillRect/>
          </a:stretch>
        </p:blipFill>
        <p:spPr>
          <a:xfrm>
            <a:off x="4727687" y="5760183"/>
            <a:ext cx="4017771" cy="520808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A0DD3DC1-55C6-FFA9-E9A4-C86CA127912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8145" t="45067" r="8267"/>
          <a:stretch>
            <a:fillRect/>
          </a:stretch>
        </p:blipFill>
        <p:spPr>
          <a:xfrm>
            <a:off x="4728307" y="2743326"/>
            <a:ext cx="4405922" cy="604253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19292985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1ADC2262-A666-E7F5-555C-FD100B1941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46549"/>
            <a:ext cx="9144000" cy="2581945"/>
          </a:xfrm>
          <a:prstGeom prst="rect">
            <a:avLst/>
          </a:prstGeom>
        </p:spPr>
      </p:pic>
      <p:pic>
        <p:nvPicPr>
          <p:cNvPr id="5122" name="Picture 2" descr="C:\Users\Administrator\Desktop\예수의길\3 copy.png">
            <a:extLst>
              <a:ext uri="{FF2B5EF4-FFF2-40B4-BE49-F238E27FC236}">
                <a16:creationId xmlns:a16="http://schemas.microsoft.com/office/drawing/2014/main" id="{70A13992-521A-4892-8B7E-8E8F654862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" b="64292"/>
          <a:stretch>
            <a:fillRect/>
          </a:stretch>
        </p:blipFill>
        <p:spPr bwMode="auto">
          <a:xfrm>
            <a:off x="-108520" y="-243408"/>
            <a:ext cx="9107710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C:\Users\Administrator\Desktop\예수의길\3 copy.png">
            <a:extLst>
              <a:ext uri="{FF2B5EF4-FFF2-40B4-BE49-F238E27FC236}">
                <a16:creationId xmlns:a16="http://schemas.microsoft.com/office/drawing/2014/main" id="{9F81A0D5-72B0-4A39-7AD9-1897D8B91A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758" r="5485" b="1"/>
          <a:stretch>
            <a:fillRect/>
          </a:stretch>
        </p:blipFill>
        <p:spPr bwMode="auto">
          <a:xfrm>
            <a:off x="-239244" y="3553338"/>
            <a:ext cx="8640960" cy="4336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1DFEC13F-92E0-D2C7-5C31-82A8B654E68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7313" b="49277"/>
          <a:stretch>
            <a:fillRect/>
          </a:stretch>
        </p:blipFill>
        <p:spPr>
          <a:xfrm>
            <a:off x="1691680" y="2399429"/>
            <a:ext cx="4677285" cy="56168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5DE3C5EB-E4C6-CBCA-874C-920C5E25C30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906" b="51269"/>
          <a:stretch>
            <a:fillRect/>
          </a:stretch>
        </p:blipFill>
        <p:spPr>
          <a:xfrm>
            <a:off x="315621" y="5373217"/>
            <a:ext cx="7274878" cy="593864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762837D4-F2C0-BEEF-1C1E-1714041102D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4843" t="52904"/>
          <a:stretch>
            <a:fillRect/>
          </a:stretch>
        </p:blipFill>
        <p:spPr>
          <a:xfrm>
            <a:off x="4379177" y="3060932"/>
            <a:ext cx="4297279" cy="52152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034DC349-1398-FF83-9FFB-6B8FCFB26CA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8190" t="51269" r="22419"/>
          <a:stretch>
            <a:fillRect/>
          </a:stretch>
        </p:blipFill>
        <p:spPr>
          <a:xfrm>
            <a:off x="5220072" y="6138039"/>
            <a:ext cx="3625987" cy="593863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2537357C-8D67-1BDB-A385-8C93582693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46549"/>
            <a:ext cx="9144000" cy="2581945"/>
          </a:xfrm>
          <a:prstGeom prst="rect">
            <a:avLst/>
          </a:prstGeom>
        </p:spPr>
      </p:pic>
      <p:pic>
        <p:nvPicPr>
          <p:cNvPr id="6146" name="Picture 2" descr="C:\Users\Administrator\Desktop\예수의길\4 copy.png">
            <a:extLst>
              <a:ext uri="{FF2B5EF4-FFF2-40B4-BE49-F238E27FC236}">
                <a16:creationId xmlns:a16="http://schemas.microsoft.com/office/drawing/2014/main" id="{28D97741-C093-42B4-9950-D5D0B5B3E8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22" b="62591"/>
          <a:stretch>
            <a:fillRect/>
          </a:stretch>
        </p:blipFill>
        <p:spPr bwMode="auto">
          <a:xfrm>
            <a:off x="143507" y="-404665"/>
            <a:ext cx="8856985" cy="2564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C:\Users\Administrator\Desktop\예수의길\4 copy.png">
            <a:extLst>
              <a:ext uri="{FF2B5EF4-FFF2-40B4-BE49-F238E27FC236}">
                <a16:creationId xmlns:a16="http://schemas.microsoft.com/office/drawing/2014/main" id="{942D6A1F-1E48-2AC2-7615-7D7D615471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58" r="3122"/>
          <a:stretch>
            <a:fillRect/>
          </a:stretch>
        </p:blipFill>
        <p:spPr bwMode="auto">
          <a:xfrm>
            <a:off x="-529645" y="3464132"/>
            <a:ext cx="8856984" cy="4192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CBBCE20A-9E85-64F4-F0AB-8FE96FC897F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4606" r="17672" b="42287"/>
          <a:stretch>
            <a:fillRect/>
          </a:stretch>
        </p:blipFill>
        <p:spPr>
          <a:xfrm>
            <a:off x="1691680" y="2260511"/>
            <a:ext cx="3672409" cy="589651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B90D1652-3EEE-9BC0-CCB2-5475589336B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2638" r="15797" b="39529"/>
          <a:stretch>
            <a:fillRect/>
          </a:stretch>
        </p:blipFill>
        <p:spPr>
          <a:xfrm>
            <a:off x="2089414" y="5251114"/>
            <a:ext cx="3262207" cy="64807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ED281356-7103-785D-7CB1-92D5E0B02BF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50665" r="1739"/>
          <a:stretch>
            <a:fillRect/>
          </a:stretch>
        </p:blipFill>
        <p:spPr>
          <a:xfrm>
            <a:off x="3347864" y="2930683"/>
            <a:ext cx="5328592" cy="50405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78931D70-D020-ADB9-0CDE-E784AAEE5D0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1058" t="52967" r="4739"/>
          <a:stretch>
            <a:fillRect/>
          </a:stretch>
        </p:blipFill>
        <p:spPr>
          <a:xfrm>
            <a:off x="5130035" y="5940673"/>
            <a:ext cx="3838269" cy="544780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33380235-F8B0-DA29-26E6-C526607BB7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520" y="4317100"/>
            <a:ext cx="9263384" cy="2581945"/>
          </a:xfrm>
          <a:prstGeom prst="rect">
            <a:avLst/>
          </a:prstGeom>
        </p:spPr>
      </p:pic>
      <p:pic>
        <p:nvPicPr>
          <p:cNvPr id="7170" name="Picture 2" descr="C:\Users\Administrator\Desktop\예수의길\5 copy.png">
            <a:extLst>
              <a:ext uri="{FF2B5EF4-FFF2-40B4-BE49-F238E27FC236}">
                <a16:creationId xmlns:a16="http://schemas.microsoft.com/office/drawing/2014/main" id="{BC17DF68-9C2C-443E-B180-0148E7FD78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72" b="63641"/>
          <a:stretch>
            <a:fillRect/>
          </a:stretch>
        </p:blipFill>
        <p:spPr bwMode="auto">
          <a:xfrm>
            <a:off x="-180528" y="-459432"/>
            <a:ext cx="8532440" cy="2492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C:\Users\Administrator\Desktop\예수의길\5 copy.png">
            <a:extLst>
              <a:ext uri="{FF2B5EF4-FFF2-40B4-BE49-F238E27FC236}">
                <a16:creationId xmlns:a16="http://schemas.microsoft.com/office/drawing/2014/main" id="{DD271E3B-FFDC-6462-AA92-84107A32D0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287" r="5188"/>
          <a:stretch>
            <a:fillRect/>
          </a:stretch>
        </p:blipFill>
        <p:spPr bwMode="auto">
          <a:xfrm>
            <a:off x="-540568" y="3231689"/>
            <a:ext cx="8668072" cy="4299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10E933CA-5E5A-02FF-6A5D-7C25B835FFA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0814" r="13490" b="45220"/>
          <a:stretch>
            <a:fillRect/>
          </a:stretch>
        </p:blipFill>
        <p:spPr>
          <a:xfrm>
            <a:off x="2684278" y="5103750"/>
            <a:ext cx="2989968" cy="659345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813D285E-4AF0-876C-75BA-ED1682304AE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5374" r="18006" b="47031"/>
          <a:stretch>
            <a:fillRect/>
          </a:stretch>
        </p:blipFill>
        <p:spPr>
          <a:xfrm>
            <a:off x="1755462" y="2100001"/>
            <a:ext cx="3032563" cy="608919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DDA06B5B-5712-10DD-84CA-2CD66040C2E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1294" t="52157" r="6522" b="-1840"/>
          <a:stretch>
            <a:fillRect/>
          </a:stretch>
        </p:blipFill>
        <p:spPr>
          <a:xfrm>
            <a:off x="5105660" y="5783333"/>
            <a:ext cx="3246252" cy="597995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1AAAEA54-F840-93B2-322A-8CC6B850F79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3602" t="47814" r="14652" b="4838"/>
          <a:stretch>
            <a:fillRect/>
          </a:stretch>
        </p:blipFill>
        <p:spPr>
          <a:xfrm>
            <a:off x="4402508" y="2775272"/>
            <a:ext cx="3265836" cy="544306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A354B261-D396-4418-B0D1-63F2E68D3A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520" y="4317100"/>
            <a:ext cx="9263384" cy="2581945"/>
          </a:xfrm>
          <a:prstGeom prst="rect">
            <a:avLst/>
          </a:prstGeom>
        </p:spPr>
      </p:pic>
      <p:pic>
        <p:nvPicPr>
          <p:cNvPr id="8194" name="Picture 2" descr="C:\Users\Administrator\Desktop\예수의길\6 copy.png">
            <a:extLst>
              <a:ext uri="{FF2B5EF4-FFF2-40B4-BE49-F238E27FC236}">
                <a16:creationId xmlns:a16="http://schemas.microsoft.com/office/drawing/2014/main" id="{CC2DFC2E-7655-40CA-87A7-3E5013EB67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4" t="8696" r="2549" b="62947"/>
          <a:stretch>
            <a:fillRect/>
          </a:stretch>
        </p:blipFill>
        <p:spPr bwMode="auto">
          <a:xfrm>
            <a:off x="193506" y="22029"/>
            <a:ext cx="8568952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C:\Users\Administrator\Desktop\예수의길\6 copy.png">
            <a:extLst>
              <a:ext uri="{FF2B5EF4-FFF2-40B4-BE49-F238E27FC236}">
                <a16:creationId xmlns:a16="http://schemas.microsoft.com/office/drawing/2014/main" id="{84662151-BD5D-FD39-08DB-AB25694FEC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38791" r="-816"/>
          <a:stretch>
            <a:fillRect/>
          </a:stretch>
        </p:blipFill>
        <p:spPr bwMode="auto">
          <a:xfrm>
            <a:off x="-468560" y="3284984"/>
            <a:ext cx="9217024" cy="4196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F3F25CAC-111E-09C0-5482-6A53975FEBF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3728" t="47274" r="24454"/>
          <a:stretch>
            <a:fillRect/>
          </a:stretch>
        </p:blipFill>
        <p:spPr>
          <a:xfrm>
            <a:off x="4928623" y="6037630"/>
            <a:ext cx="3308229" cy="60142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4F00651E-F8B6-1609-1965-EE6052BC6B3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0499" r="10763" b="44672"/>
          <a:stretch>
            <a:fillRect/>
          </a:stretch>
        </p:blipFill>
        <p:spPr>
          <a:xfrm>
            <a:off x="1835696" y="2051886"/>
            <a:ext cx="3504880" cy="59005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9798EA1B-74BF-A69B-6649-C728F3FF651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5434" b="47274"/>
          <a:stretch>
            <a:fillRect/>
          </a:stretch>
        </p:blipFill>
        <p:spPr>
          <a:xfrm>
            <a:off x="1663843" y="5229200"/>
            <a:ext cx="6037521" cy="60142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1F6EBDF0-C646-2011-E4B2-843FCA2FE44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7863" t="46892" r="6400"/>
          <a:stretch>
            <a:fillRect/>
          </a:stretch>
        </p:blipFill>
        <p:spPr>
          <a:xfrm>
            <a:off x="3635895" y="2736545"/>
            <a:ext cx="3816425" cy="566375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E9104694-90A0-B696-5765-57C255E94E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0810" y="4317732"/>
            <a:ext cx="9263384" cy="2581945"/>
          </a:xfrm>
          <a:prstGeom prst="rect">
            <a:avLst/>
          </a:prstGeom>
        </p:spPr>
      </p:pic>
      <p:pic>
        <p:nvPicPr>
          <p:cNvPr id="9218" name="Picture 2" descr="C:\Users\Administrator\Desktop\예수의길\7 copy.png">
            <a:extLst>
              <a:ext uri="{FF2B5EF4-FFF2-40B4-BE49-F238E27FC236}">
                <a16:creationId xmlns:a16="http://schemas.microsoft.com/office/drawing/2014/main" id="{07555B96-5547-408F-815D-5F20F992CE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69" t="36358"/>
          <a:stretch>
            <a:fillRect/>
          </a:stretch>
        </p:blipFill>
        <p:spPr bwMode="auto">
          <a:xfrm>
            <a:off x="1874617" y="3573016"/>
            <a:ext cx="5506517" cy="4363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Administrator\Desktop\예수의길\7 copy.png">
            <a:extLst>
              <a:ext uri="{FF2B5EF4-FFF2-40B4-BE49-F238E27FC236}">
                <a16:creationId xmlns:a16="http://schemas.microsoft.com/office/drawing/2014/main" id="{C58542E8-B4EC-84C2-82B5-2BCCD869C0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98" b="63810"/>
          <a:stretch>
            <a:fillRect/>
          </a:stretch>
        </p:blipFill>
        <p:spPr bwMode="auto">
          <a:xfrm>
            <a:off x="503548" y="-459432"/>
            <a:ext cx="8136904" cy="2481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B0539508-F56B-BA57-4790-3D2F8FFD93E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4158" t="-3103" r="18620" b="44338"/>
          <a:stretch>
            <a:fillRect/>
          </a:stretch>
        </p:blipFill>
        <p:spPr>
          <a:xfrm>
            <a:off x="2275532" y="5354635"/>
            <a:ext cx="2288123" cy="611123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57754E88-4F07-9787-ABDE-D08C60C6641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5831" t="45377" r="12054"/>
          <a:stretch>
            <a:fillRect/>
          </a:stretch>
        </p:blipFill>
        <p:spPr>
          <a:xfrm>
            <a:off x="4243357" y="3122912"/>
            <a:ext cx="3165138" cy="59412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FEC53C6C-4F21-A76D-44A4-05CFD64D8E7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2523" t="50276" r="20256" b="5788"/>
          <a:stretch>
            <a:fillRect/>
          </a:stretch>
        </p:blipFill>
        <p:spPr>
          <a:xfrm>
            <a:off x="4506898" y="5887986"/>
            <a:ext cx="2985700" cy="59620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3B01437E-DB27-C98D-17D5-91BB278A640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2309" t="1" r="12059" b="45377"/>
          <a:stretch>
            <a:fillRect/>
          </a:stretch>
        </p:blipFill>
        <p:spPr>
          <a:xfrm>
            <a:off x="2699791" y="2234892"/>
            <a:ext cx="3319535" cy="594120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427E4BFD-EDAB-1E53-B7B9-7CF25A362D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0810" y="4317732"/>
            <a:ext cx="9263384" cy="2581945"/>
          </a:xfrm>
          <a:prstGeom prst="rect">
            <a:avLst/>
          </a:prstGeom>
        </p:spPr>
      </p:pic>
      <p:pic>
        <p:nvPicPr>
          <p:cNvPr id="10242" name="Picture 2" descr="C:\Users\Administrator\Desktop\예수의길\8 copy.png">
            <a:extLst>
              <a:ext uri="{FF2B5EF4-FFF2-40B4-BE49-F238E27FC236}">
                <a16:creationId xmlns:a16="http://schemas.microsoft.com/office/drawing/2014/main" id="{6BE1D387-5568-420A-9E42-157E84DE4F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85" b="63917"/>
          <a:stretch>
            <a:fillRect/>
          </a:stretch>
        </p:blipFill>
        <p:spPr bwMode="auto">
          <a:xfrm>
            <a:off x="-161521" y="-459432"/>
            <a:ext cx="8028384" cy="2474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C:\Users\Administrator\Desktop\예수의길\8 copy.png">
            <a:extLst>
              <a:ext uri="{FF2B5EF4-FFF2-40B4-BE49-F238E27FC236}">
                <a16:creationId xmlns:a16="http://schemas.microsoft.com/office/drawing/2014/main" id="{D4BDDBEB-0EB6-80CE-4277-2EC5F7AAEA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809" r="5485"/>
          <a:stretch>
            <a:fillRect/>
          </a:stretch>
        </p:blipFill>
        <p:spPr bwMode="auto">
          <a:xfrm>
            <a:off x="12824" y="3429000"/>
            <a:ext cx="8640960" cy="426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454DFA7B-7B9E-7739-0468-5CD32C0F8D0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6461" r="9553" b="41474"/>
          <a:stretch>
            <a:fillRect/>
          </a:stretch>
        </p:blipFill>
        <p:spPr>
          <a:xfrm>
            <a:off x="2461095" y="5263307"/>
            <a:ext cx="3744417" cy="62723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75AA29BA-DC2B-36F7-E0EC-A96E30076F3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7952" r="8545" b="45208"/>
          <a:stretch>
            <a:fillRect/>
          </a:stretch>
        </p:blipFill>
        <p:spPr>
          <a:xfrm>
            <a:off x="1603313" y="2149621"/>
            <a:ext cx="3544750" cy="646961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D1010A44-A4D9-900F-809E-CD58E5E5C97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4348" t="45731" r="17816" b="517"/>
          <a:stretch>
            <a:fillRect/>
          </a:stretch>
        </p:blipFill>
        <p:spPr>
          <a:xfrm>
            <a:off x="5508104" y="6021288"/>
            <a:ext cx="3024336" cy="576065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6AA75EBD-3778-D882-52CC-A205F6AF840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1696" t="43920" r="6428"/>
          <a:stretch>
            <a:fillRect/>
          </a:stretch>
        </p:blipFill>
        <p:spPr>
          <a:xfrm>
            <a:off x="4139952" y="2701461"/>
            <a:ext cx="3544751" cy="662163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795BF8-B9B4-AEBF-4712-5007780162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5F9E5B8C-3118-9756-CF57-7AB485FD8A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46549"/>
            <a:ext cx="9144000" cy="2581945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EAD77035-1D03-B3F2-0384-AC376986BA1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4" t="36826" r="4274" b="37127"/>
          <a:stretch>
            <a:fillRect/>
          </a:stretch>
        </p:blipFill>
        <p:spPr>
          <a:xfrm>
            <a:off x="1043608" y="3499405"/>
            <a:ext cx="7632849" cy="1782629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2" name="그림 1">
            <a:extLst>
              <a:ext uri="{FF2B5EF4-FFF2-40B4-BE49-F238E27FC236}">
                <a16:creationId xmlns:a16="http://schemas.microsoft.com/office/drawing/2014/main" id="{8E8FE4CF-C67F-3CCE-EB7B-74A9C7A8443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5" r="-789" b="62122"/>
          <a:stretch>
            <a:fillRect/>
          </a:stretch>
        </p:blipFill>
        <p:spPr>
          <a:xfrm>
            <a:off x="-73024" y="56055"/>
            <a:ext cx="9217024" cy="2592288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1F5DD1F2-3435-0C03-66F5-97D7648149A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6699" t="10977" r="19774" b="48092"/>
          <a:stretch>
            <a:fillRect/>
          </a:stretch>
        </p:blipFill>
        <p:spPr>
          <a:xfrm>
            <a:off x="1619672" y="2576806"/>
            <a:ext cx="4156394" cy="55138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31D98212-7AC5-E617-246B-E0E961944EF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0418" t="57490" r="19068"/>
          <a:stretch>
            <a:fillRect/>
          </a:stretch>
        </p:blipFill>
        <p:spPr>
          <a:xfrm>
            <a:off x="4819659" y="6102505"/>
            <a:ext cx="3773886" cy="502291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12729666-AA45-8CCF-5592-B04E0F625190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8948" b="40612"/>
          <a:stretch>
            <a:fillRect/>
          </a:stretch>
        </p:blipFill>
        <p:spPr>
          <a:xfrm>
            <a:off x="5436095" y="215353"/>
            <a:ext cx="3589661" cy="658058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AED3FBA8-D894-C6A2-E328-3D98C95ECB6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6699" t="51065" r="19774" b="8002"/>
          <a:stretch>
            <a:fillRect/>
          </a:stretch>
        </p:blipFill>
        <p:spPr>
          <a:xfrm>
            <a:off x="4512811" y="3118994"/>
            <a:ext cx="4156394" cy="55138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975CBD8C-0483-6DD5-7006-C9EB8C3FCD9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b="57489"/>
          <a:stretch>
            <a:fillRect/>
          </a:stretch>
        </p:blipFill>
        <p:spPr>
          <a:xfrm>
            <a:off x="1331640" y="5486188"/>
            <a:ext cx="6236305" cy="502291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626453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61DF74-CC05-1E64-65AA-2CF1BA0FEB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0E9D8618-254C-F211-F16A-DFF061CD41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520" y="-49696"/>
            <a:ext cx="9289032" cy="6957392"/>
          </a:xfrm>
          <a:prstGeom prst="rect">
            <a:avLst/>
          </a:prstGeom>
        </p:spPr>
      </p:pic>
      <p:pic>
        <p:nvPicPr>
          <p:cNvPr id="7170" name="그림 1">
            <a:extLst>
              <a:ext uri="{FF2B5EF4-FFF2-40B4-BE49-F238E27FC236}">
                <a16:creationId xmlns:a16="http://schemas.microsoft.com/office/drawing/2014/main" id="{140A2F8E-FF08-E8FF-7F52-82B60A9F4F8B}"/>
              </a:ext>
            </a:extLst>
          </p:cNvPr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087" b="46495"/>
          <a:stretch>
            <a:fillRect/>
          </a:stretch>
        </p:blipFill>
        <p:spPr bwMode="auto">
          <a:xfrm>
            <a:off x="-108520" y="558800"/>
            <a:ext cx="5112568" cy="258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그림 1">
            <a:extLst>
              <a:ext uri="{FF2B5EF4-FFF2-40B4-BE49-F238E27FC236}">
                <a16:creationId xmlns:a16="http://schemas.microsoft.com/office/drawing/2014/main" id="{376AB133-4F22-4822-F8E2-22448814308E}"/>
              </a:ext>
            </a:extLst>
          </p:cNvPr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74" r="39363" b="50761"/>
          <a:stretch>
            <a:fillRect/>
          </a:stretch>
        </p:blipFill>
        <p:spPr bwMode="auto">
          <a:xfrm>
            <a:off x="2699792" y="3195956"/>
            <a:ext cx="5544616" cy="1648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776188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DB8E78-CA37-AD1A-E84B-08EB1FB8A7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823924A2-CBC8-FFF0-54D0-461BF2911E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46549"/>
            <a:ext cx="9144000" cy="2581945"/>
          </a:xfrm>
          <a:prstGeom prst="rect">
            <a:avLst/>
          </a:prstGeom>
        </p:spPr>
      </p:pic>
      <p:pic>
        <p:nvPicPr>
          <p:cNvPr id="8" name="Picture 2" descr="C:\Users\Administrator\Desktop\예수의길\2 copy.png">
            <a:extLst>
              <a:ext uri="{FF2B5EF4-FFF2-40B4-BE49-F238E27FC236}">
                <a16:creationId xmlns:a16="http://schemas.microsoft.com/office/drawing/2014/main" id="{B3C4B261-1ACE-546E-A2FE-50FFBD85D6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91" t="37409" r="1487" b="31158"/>
          <a:stretch>
            <a:fillRect/>
          </a:stretch>
        </p:blipFill>
        <p:spPr bwMode="auto">
          <a:xfrm>
            <a:off x="621141" y="3126405"/>
            <a:ext cx="8064896" cy="235677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</p:pic>
      <p:pic>
        <p:nvPicPr>
          <p:cNvPr id="2" name="Picture 2" descr="C:\Users\Administrator\Desktop\예수의길\2 copy.png">
            <a:extLst>
              <a:ext uri="{FF2B5EF4-FFF2-40B4-BE49-F238E27FC236}">
                <a16:creationId xmlns:a16="http://schemas.microsoft.com/office/drawing/2014/main" id="{DC05BCAF-7493-A4DC-C939-B451F42527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13" b="62714"/>
          <a:stretch>
            <a:fillRect/>
          </a:stretch>
        </p:blipFill>
        <p:spPr bwMode="auto">
          <a:xfrm>
            <a:off x="-252537" y="-596224"/>
            <a:ext cx="9812253" cy="279568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CF66414A-6475-2C60-ED06-1B9A3C76227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-1480" b="52333"/>
          <a:stretch>
            <a:fillRect/>
          </a:stretch>
        </p:blipFill>
        <p:spPr>
          <a:xfrm>
            <a:off x="162485" y="5193527"/>
            <a:ext cx="5970854" cy="520808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3E4A4578-C6D4-3E46-6E99-3A492F72950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1692" r="12131" b="49269"/>
          <a:stretch>
            <a:fillRect/>
          </a:stretch>
        </p:blipFill>
        <p:spPr>
          <a:xfrm>
            <a:off x="1789836" y="2162597"/>
            <a:ext cx="3931116" cy="546323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BB772D25-36F2-F268-E16B-F61988F065A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4625" t="52333" r="17090"/>
          <a:stretch>
            <a:fillRect/>
          </a:stretch>
        </p:blipFill>
        <p:spPr>
          <a:xfrm>
            <a:off x="4727687" y="5760183"/>
            <a:ext cx="4017771" cy="520808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3A6A0813-AF37-7B28-66F6-BD82B3B6955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8145" t="45067" r="8267"/>
          <a:stretch>
            <a:fillRect/>
          </a:stretch>
        </p:blipFill>
        <p:spPr>
          <a:xfrm>
            <a:off x="4728307" y="2743326"/>
            <a:ext cx="4405922" cy="604253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92818641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B84287-D5ED-7F88-EFB3-1ECE848728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77440514-2E0A-EAEF-D35D-237F4A28B6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46549"/>
            <a:ext cx="9144000" cy="2581945"/>
          </a:xfrm>
          <a:prstGeom prst="rect">
            <a:avLst/>
          </a:prstGeom>
        </p:spPr>
      </p:pic>
      <p:pic>
        <p:nvPicPr>
          <p:cNvPr id="5122" name="Picture 2" descr="C:\Users\Administrator\Desktop\예수의길\3 copy.png">
            <a:extLst>
              <a:ext uri="{FF2B5EF4-FFF2-40B4-BE49-F238E27FC236}">
                <a16:creationId xmlns:a16="http://schemas.microsoft.com/office/drawing/2014/main" id="{8E4A641D-0F75-121E-793B-9B8418D986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" b="64292"/>
          <a:stretch>
            <a:fillRect/>
          </a:stretch>
        </p:blipFill>
        <p:spPr bwMode="auto">
          <a:xfrm>
            <a:off x="-108520" y="-243408"/>
            <a:ext cx="9107710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C:\Users\Administrator\Desktop\예수의길\3 copy.png">
            <a:extLst>
              <a:ext uri="{FF2B5EF4-FFF2-40B4-BE49-F238E27FC236}">
                <a16:creationId xmlns:a16="http://schemas.microsoft.com/office/drawing/2014/main" id="{8C31E17A-F170-A6B6-2D34-7121537AE3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758" r="5485" b="1"/>
          <a:stretch>
            <a:fillRect/>
          </a:stretch>
        </p:blipFill>
        <p:spPr bwMode="auto">
          <a:xfrm>
            <a:off x="-239244" y="3553338"/>
            <a:ext cx="8640960" cy="4336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EA1C4AD0-6BBA-2FB9-57F6-E5B762032EF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7313" b="49277"/>
          <a:stretch>
            <a:fillRect/>
          </a:stretch>
        </p:blipFill>
        <p:spPr>
          <a:xfrm>
            <a:off x="1691680" y="2399429"/>
            <a:ext cx="4677285" cy="56168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90907BB0-8A85-BD46-B553-AA6846001C9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906" b="51269"/>
          <a:stretch>
            <a:fillRect/>
          </a:stretch>
        </p:blipFill>
        <p:spPr>
          <a:xfrm>
            <a:off x="315621" y="5373217"/>
            <a:ext cx="7274878" cy="593864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7F06ECF5-29F3-6DC1-BCDE-2EF659701BF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4843" t="52904"/>
          <a:stretch>
            <a:fillRect/>
          </a:stretch>
        </p:blipFill>
        <p:spPr>
          <a:xfrm>
            <a:off x="4379177" y="3060932"/>
            <a:ext cx="4297279" cy="52152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6DE7B388-D81E-2054-4F33-C8243CA6916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8190" t="51269" r="22419"/>
          <a:stretch>
            <a:fillRect/>
          </a:stretch>
        </p:blipFill>
        <p:spPr>
          <a:xfrm>
            <a:off x="5220072" y="6138039"/>
            <a:ext cx="3625987" cy="593863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68526492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B06C15-BD19-99BB-EDAE-09363E50C9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3A86B18C-027D-82D6-B817-E0D6DDC3D8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46549"/>
            <a:ext cx="9144000" cy="2581945"/>
          </a:xfrm>
          <a:prstGeom prst="rect">
            <a:avLst/>
          </a:prstGeom>
        </p:spPr>
      </p:pic>
      <p:pic>
        <p:nvPicPr>
          <p:cNvPr id="6146" name="Picture 2" descr="C:\Users\Administrator\Desktop\예수의길\4 copy.png">
            <a:extLst>
              <a:ext uri="{FF2B5EF4-FFF2-40B4-BE49-F238E27FC236}">
                <a16:creationId xmlns:a16="http://schemas.microsoft.com/office/drawing/2014/main" id="{61C1E33F-DA2E-ACB6-89CF-C432DF91FF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22" b="62591"/>
          <a:stretch>
            <a:fillRect/>
          </a:stretch>
        </p:blipFill>
        <p:spPr bwMode="auto">
          <a:xfrm>
            <a:off x="143507" y="-404665"/>
            <a:ext cx="8856985" cy="2564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C:\Users\Administrator\Desktop\예수의길\4 copy.png">
            <a:extLst>
              <a:ext uri="{FF2B5EF4-FFF2-40B4-BE49-F238E27FC236}">
                <a16:creationId xmlns:a16="http://schemas.microsoft.com/office/drawing/2014/main" id="{8AA7BFDA-7F12-EAAE-544A-ECCD3CF3A7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58" r="3122"/>
          <a:stretch>
            <a:fillRect/>
          </a:stretch>
        </p:blipFill>
        <p:spPr bwMode="auto">
          <a:xfrm>
            <a:off x="-529645" y="3464132"/>
            <a:ext cx="8856984" cy="4192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8E93189F-07B1-EEF5-92BD-72085AAC34B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4606" r="17672" b="42287"/>
          <a:stretch>
            <a:fillRect/>
          </a:stretch>
        </p:blipFill>
        <p:spPr>
          <a:xfrm>
            <a:off x="1691680" y="2260511"/>
            <a:ext cx="3672409" cy="589651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0154E714-B118-F0E4-2278-EB3D6156DE9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2638" r="15797" b="39529"/>
          <a:stretch>
            <a:fillRect/>
          </a:stretch>
        </p:blipFill>
        <p:spPr>
          <a:xfrm>
            <a:off x="2089414" y="5251114"/>
            <a:ext cx="3262207" cy="64807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D15E0C54-6C20-1799-A8BE-B09FB76D6B5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50665" r="1739"/>
          <a:stretch>
            <a:fillRect/>
          </a:stretch>
        </p:blipFill>
        <p:spPr>
          <a:xfrm>
            <a:off x="3347864" y="2930683"/>
            <a:ext cx="5328592" cy="50405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DC7AA7B6-DD64-BD4F-CFF3-82D468DFF3E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1058" t="52967" r="4739"/>
          <a:stretch>
            <a:fillRect/>
          </a:stretch>
        </p:blipFill>
        <p:spPr>
          <a:xfrm>
            <a:off x="5130035" y="5940673"/>
            <a:ext cx="3838269" cy="544780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32964127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0EF63C-50DA-B20A-D9F0-E7767E05E6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50970D1A-22D9-430B-5210-04E3E522A2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520" y="4317100"/>
            <a:ext cx="9263384" cy="2581945"/>
          </a:xfrm>
          <a:prstGeom prst="rect">
            <a:avLst/>
          </a:prstGeom>
        </p:spPr>
      </p:pic>
      <p:pic>
        <p:nvPicPr>
          <p:cNvPr id="7170" name="Picture 2" descr="C:\Users\Administrator\Desktop\예수의길\5 copy.png">
            <a:extLst>
              <a:ext uri="{FF2B5EF4-FFF2-40B4-BE49-F238E27FC236}">
                <a16:creationId xmlns:a16="http://schemas.microsoft.com/office/drawing/2014/main" id="{A7D65D5C-8492-0C74-9B8B-612136300A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72" b="63641"/>
          <a:stretch>
            <a:fillRect/>
          </a:stretch>
        </p:blipFill>
        <p:spPr bwMode="auto">
          <a:xfrm>
            <a:off x="-180528" y="-459432"/>
            <a:ext cx="8532440" cy="2492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C:\Users\Administrator\Desktop\예수의길\5 copy.png">
            <a:extLst>
              <a:ext uri="{FF2B5EF4-FFF2-40B4-BE49-F238E27FC236}">
                <a16:creationId xmlns:a16="http://schemas.microsoft.com/office/drawing/2014/main" id="{0FB4CEF7-C819-8C44-C476-3D92326A3D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287" r="5188"/>
          <a:stretch>
            <a:fillRect/>
          </a:stretch>
        </p:blipFill>
        <p:spPr bwMode="auto">
          <a:xfrm>
            <a:off x="-540568" y="3231689"/>
            <a:ext cx="8668072" cy="4299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E7DF5F11-A1E7-984D-7421-90D6D2310D8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0814" r="13490" b="45220"/>
          <a:stretch>
            <a:fillRect/>
          </a:stretch>
        </p:blipFill>
        <p:spPr>
          <a:xfrm>
            <a:off x="2684278" y="5103750"/>
            <a:ext cx="2989968" cy="659345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0E358382-0598-0DF9-2B7B-6A8735E0F59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5374" r="18006" b="47031"/>
          <a:stretch>
            <a:fillRect/>
          </a:stretch>
        </p:blipFill>
        <p:spPr>
          <a:xfrm>
            <a:off x="1755462" y="2100001"/>
            <a:ext cx="3032563" cy="608919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2C904D68-C117-216C-C53C-4BCC95EEFE0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1294" t="52157" r="6522" b="-1840"/>
          <a:stretch>
            <a:fillRect/>
          </a:stretch>
        </p:blipFill>
        <p:spPr>
          <a:xfrm>
            <a:off x="5105660" y="5783333"/>
            <a:ext cx="3246252" cy="597995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15EE0BAF-61C2-48C8-7188-0CD8710DF33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3602" t="47814" r="14652" b="4838"/>
          <a:stretch>
            <a:fillRect/>
          </a:stretch>
        </p:blipFill>
        <p:spPr>
          <a:xfrm>
            <a:off x="4402508" y="2775272"/>
            <a:ext cx="3265836" cy="544306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04971511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B2FC4F-C401-3F31-D0B5-3083DF93E3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AD8D0E22-AC22-68ED-FAE4-9F29CBCBC8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520" y="4317100"/>
            <a:ext cx="9263384" cy="2581945"/>
          </a:xfrm>
          <a:prstGeom prst="rect">
            <a:avLst/>
          </a:prstGeom>
        </p:spPr>
      </p:pic>
      <p:pic>
        <p:nvPicPr>
          <p:cNvPr id="8194" name="Picture 2" descr="C:\Users\Administrator\Desktop\예수의길\6 copy.png">
            <a:extLst>
              <a:ext uri="{FF2B5EF4-FFF2-40B4-BE49-F238E27FC236}">
                <a16:creationId xmlns:a16="http://schemas.microsoft.com/office/drawing/2014/main" id="{FCF52539-A818-E6A7-3FFC-08BE39BEC4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4" t="8696" r="2549" b="62947"/>
          <a:stretch>
            <a:fillRect/>
          </a:stretch>
        </p:blipFill>
        <p:spPr bwMode="auto">
          <a:xfrm>
            <a:off x="193506" y="22029"/>
            <a:ext cx="8568952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C:\Users\Administrator\Desktop\예수의길\6 copy.png">
            <a:extLst>
              <a:ext uri="{FF2B5EF4-FFF2-40B4-BE49-F238E27FC236}">
                <a16:creationId xmlns:a16="http://schemas.microsoft.com/office/drawing/2014/main" id="{7B4FDBEB-5C85-D55C-1124-50585E9C95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38791" r="-816"/>
          <a:stretch>
            <a:fillRect/>
          </a:stretch>
        </p:blipFill>
        <p:spPr bwMode="auto">
          <a:xfrm>
            <a:off x="-468560" y="3284984"/>
            <a:ext cx="9217024" cy="4196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23AB96BB-EF8B-2593-BB48-8C884F74A13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3728" t="47274" r="24454"/>
          <a:stretch>
            <a:fillRect/>
          </a:stretch>
        </p:blipFill>
        <p:spPr>
          <a:xfrm>
            <a:off x="4928623" y="6037630"/>
            <a:ext cx="3308229" cy="60142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BCA7D657-C611-5F59-3635-FA5E39BDE43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0499" r="10763" b="44672"/>
          <a:stretch>
            <a:fillRect/>
          </a:stretch>
        </p:blipFill>
        <p:spPr>
          <a:xfrm>
            <a:off x="1835696" y="2051886"/>
            <a:ext cx="3504880" cy="59005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D2AC33CA-6798-04BE-0338-CF467DAA68E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5434" b="47274"/>
          <a:stretch>
            <a:fillRect/>
          </a:stretch>
        </p:blipFill>
        <p:spPr>
          <a:xfrm>
            <a:off x="1663843" y="5229200"/>
            <a:ext cx="6037521" cy="60142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7578924E-78D8-1695-0387-FFF8C04755E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7863" t="46892" r="6400"/>
          <a:stretch>
            <a:fillRect/>
          </a:stretch>
        </p:blipFill>
        <p:spPr>
          <a:xfrm>
            <a:off x="3635895" y="2736545"/>
            <a:ext cx="3816425" cy="566375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37441309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25D46D-45EC-8ADF-7E1C-6986D4D3DC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E9AD1DBC-EC22-CA9F-45EA-1C62672DAB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0810" y="4317732"/>
            <a:ext cx="9263384" cy="2581945"/>
          </a:xfrm>
          <a:prstGeom prst="rect">
            <a:avLst/>
          </a:prstGeom>
        </p:spPr>
      </p:pic>
      <p:pic>
        <p:nvPicPr>
          <p:cNvPr id="9218" name="Picture 2" descr="C:\Users\Administrator\Desktop\예수의길\7 copy.png">
            <a:extLst>
              <a:ext uri="{FF2B5EF4-FFF2-40B4-BE49-F238E27FC236}">
                <a16:creationId xmlns:a16="http://schemas.microsoft.com/office/drawing/2014/main" id="{17A07C60-1203-5414-2610-A6A037A4A9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69" t="36358"/>
          <a:stretch>
            <a:fillRect/>
          </a:stretch>
        </p:blipFill>
        <p:spPr bwMode="auto">
          <a:xfrm>
            <a:off x="1874617" y="3573016"/>
            <a:ext cx="5506517" cy="4363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Administrator\Desktop\예수의길\7 copy.png">
            <a:extLst>
              <a:ext uri="{FF2B5EF4-FFF2-40B4-BE49-F238E27FC236}">
                <a16:creationId xmlns:a16="http://schemas.microsoft.com/office/drawing/2014/main" id="{E9BFB933-E404-533D-0448-4D4092196C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98" b="63810"/>
          <a:stretch>
            <a:fillRect/>
          </a:stretch>
        </p:blipFill>
        <p:spPr bwMode="auto">
          <a:xfrm>
            <a:off x="503548" y="-459432"/>
            <a:ext cx="8136904" cy="2481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8247B808-97AF-F57D-31D5-9AF6066ECC7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4158" t="-3103" r="18620" b="44338"/>
          <a:stretch>
            <a:fillRect/>
          </a:stretch>
        </p:blipFill>
        <p:spPr>
          <a:xfrm>
            <a:off x="2275532" y="5354635"/>
            <a:ext cx="2288123" cy="611123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F40A80D8-7C7A-B58B-618E-BB69C1FDE74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5831" t="45377" r="12054"/>
          <a:stretch>
            <a:fillRect/>
          </a:stretch>
        </p:blipFill>
        <p:spPr>
          <a:xfrm>
            <a:off x="4243357" y="3122912"/>
            <a:ext cx="3165138" cy="59412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8D57DF49-A595-EF21-0AB6-C149ADDB6D8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2523" t="50276" r="20256" b="5788"/>
          <a:stretch>
            <a:fillRect/>
          </a:stretch>
        </p:blipFill>
        <p:spPr>
          <a:xfrm>
            <a:off x="4506898" y="5887986"/>
            <a:ext cx="2985700" cy="59620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582F8F0C-A90F-A5F1-E244-9E416D4C42C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2309" t="1" r="12059" b="45377"/>
          <a:stretch>
            <a:fillRect/>
          </a:stretch>
        </p:blipFill>
        <p:spPr>
          <a:xfrm>
            <a:off x="2699791" y="2234892"/>
            <a:ext cx="3319535" cy="59412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88886665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3D18D7-9499-9890-E484-C6C4F59AA9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659B38-87E8-DFEC-97DB-02ADD19A7D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0810" y="4317732"/>
            <a:ext cx="9263384" cy="2581945"/>
          </a:xfrm>
          <a:prstGeom prst="rect">
            <a:avLst/>
          </a:prstGeom>
        </p:spPr>
      </p:pic>
      <p:pic>
        <p:nvPicPr>
          <p:cNvPr id="10242" name="Picture 2" descr="C:\Users\Administrator\Desktop\예수의길\8 copy.png">
            <a:extLst>
              <a:ext uri="{FF2B5EF4-FFF2-40B4-BE49-F238E27FC236}">
                <a16:creationId xmlns:a16="http://schemas.microsoft.com/office/drawing/2014/main" id="{498D6612-C780-D293-34BF-A131AF7869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85" b="63917"/>
          <a:stretch>
            <a:fillRect/>
          </a:stretch>
        </p:blipFill>
        <p:spPr bwMode="auto">
          <a:xfrm>
            <a:off x="-161521" y="-459432"/>
            <a:ext cx="8028384" cy="2474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C:\Users\Administrator\Desktop\예수의길\8 copy.png">
            <a:extLst>
              <a:ext uri="{FF2B5EF4-FFF2-40B4-BE49-F238E27FC236}">
                <a16:creationId xmlns:a16="http://schemas.microsoft.com/office/drawing/2014/main" id="{44AA7EF5-C5B8-8BD1-8919-E0FFA1C168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809" r="5485"/>
          <a:stretch>
            <a:fillRect/>
          </a:stretch>
        </p:blipFill>
        <p:spPr bwMode="auto">
          <a:xfrm>
            <a:off x="12824" y="3429000"/>
            <a:ext cx="8640960" cy="426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53C5B8FF-2927-81F3-E2BE-60578E5EF8E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6461" r="9553" b="41474"/>
          <a:stretch>
            <a:fillRect/>
          </a:stretch>
        </p:blipFill>
        <p:spPr>
          <a:xfrm>
            <a:off x="2461095" y="5263307"/>
            <a:ext cx="3744417" cy="62723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B89F9026-CC35-CA6D-800E-9A57B2865C9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7952" r="8545" b="45208"/>
          <a:stretch>
            <a:fillRect/>
          </a:stretch>
        </p:blipFill>
        <p:spPr>
          <a:xfrm>
            <a:off x="1603313" y="2149621"/>
            <a:ext cx="3544750" cy="646961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0C5E7601-A96A-E2E5-105F-1B3EF67CF77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4348" t="45731" r="17816" b="517"/>
          <a:stretch>
            <a:fillRect/>
          </a:stretch>
        </p:blipFill>
        <p:spPr>
          <a:xfrm>
            <a:off x="5508104" y="6021288"/>
            <a:ext cx="3024336" cy="576065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5E6B9362-3BE0-F53C-CC93-B4865E64360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1696" t="43920" r="6428"/>
          <a:stretch>
            <a:fillRect/>
          </a:stretch>
        </p:blipFill>
        <p:spPr>
          <a:xfrm>
            <a:off x="4139952" y="2701461"/>
            <a:ext cx="3544751" cy="662163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84865425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6868D2-F2E2-154A-EFB8-A19E54DC1B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3BD472CA-D56D-5B6D-AF5B-91B9DEEA56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46549"/>
            <a:ext cx="9144000" cy="2581945"/>
          </a:xfrm>
          <a:prstGeom prst="rect">
            <a:avLst/>
          </a:prstGeom>
        </p:spPr>
      </p:pic>
      <p:pic>
        <p:nvPicPr>
          <p:cNvPr id="5122" name="Picture 2" descr="C:\Users\Administrator\Desktop\예수의길\3 copy.png">
            <a:extLst>
              <a:ext uri="{FF2B5EF4-FFF2-40B4-BE49-F238E27FC236}">
                <a16:creationId xmlns:a16="http://schemas.microsoft.com/office/drawing/2014/main" id="{870896C7-1F36-11C9-5B70-90965EA2ED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" b="64292"/>
          <a:stretch>
            <a:fillRect/>
          </a:stretch>
        </p:blipFill>
        <p:spPr bwMode="auto">
          <a:xfrm>
            <a:off x="-108520" y="-243408"/>
            <a:ext cx="9107710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C:\Users\Administrator\Desktop\예수의길\3 copy.png">
            <a:extLst>
              <a:ext uri="{FF2B5EF4-FFF2-40B4-BE49-F238E27FC236}">
                <a16:creationId xmlns:a16="http://schemas.microsoft.com/office/drawing/2014/main" id="{58122BDB-BE35-A4EF-0DE9-FF70D81F7D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758" r="5485" b="1"/>
          <a:stretch>
            <a:fillRect/>
          </a:stretch>
        </p:blipFill>
        <p:spPr bwMode="auto">
          <a:xfrm>
            <a:off x="-239244" y="3553338"/>
            <a:ext cx="8640960" cy="4336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4F9076E9-D3DB-9A48-6745-496C1860E42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7313" b="49277"/>
          <a:stretch>
            <a:fillRect/>
          </a:stretch>
        </p:blipFill>
        <p:spPr>
          <a:xfrm>
            <a:off x="1691680" y="2399429"/>
            <a:ext cx="4677285" cy="56168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8B16ABC1-32AE-E299-629E-82FAF31816C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906" b="51269"/>
          <a:stretch>
            <a:fillRect/>
          </a:stretch>
        </p:blipFill>
        <p:spPr>
          <a:xfrm>
            <a:off x="315621" y="5373217"/>
            <a:ext cx="7274878" cy="593864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56BBA106-68F9-25F6-4C16-FC677A19CD8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4843" t="52904"/>
          <a:stretch>
            <a:fillRect/>
          </a:stretch>
        </p:blipFill>
        <p:spPr>
          <a:xfrm>
            <a:off x="4379177" y="3060932"/>
            <a:ext cx="4297279" cy="52152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195E81E7-A329-DB9D-4DD2-A0CAD19A592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8190" t="51269" r="22419"/>
          <a:stretch>
            <a:fillRect/>
          </a:stretch>
        </p:blipFill>
        <p:spPr>
          <a:xfrm>
            <a:off x="5220072" y="6138039"/>
            <a:ext cx="3625987" cy="593863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07875418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5B0A32-B1EE-47BE-F33E-5AF48E6A75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447501F0-FAD8-CFC9-E703-63DBA1E656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46549"/>
            <a:ext cx="9144000" cy="2581945"/>
          </a:xfrm>
          <a:prstGeom prst="rect">
            <a:avLst/>
          </a:prstGeom>
        </p:spPr>
      </p:pic>
      <p:pic>
        <p:nvPicPr>
          <p:cNvPr id="6146" name="Picture 2" descr="C:\Users\Administrator\Desktop\예수의길\4 copy.png">
            <a:extLst>
              <a:ext uri="{FF2B5EF4-FFF2-40B4-BE49-F238E27FC236}">
                <a16:creationId xmlns:a16="http://schemas.microsoft.com/office/drawing/2014/main" id="{E6647366-47C9-1761-E907-F191152D7E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22" b="62591"/>
          <a:stretch>
            <a:fillRect/>
          </a:stretch>
        </p:blipFill>
        <p:spPr bwMode="auto">
          <a:xfrm>
            <a:off x="143507" y="-404665"/>
            <a:ext cx="8856985" cy="2564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C:\Users\Administrator\Desktop\예수의길\4 copy.png">
            <a:extLst>
              <a:ext uri="{FF2B5EF4-FFF2-40B4-BE49-F238E27FC236}">
                <a16:creationId xmlns:a16="http://schemas.microsoft.com/office/drawing/2014/main" id="{0194B4A9-6F8B-F8A5-A6FD-8180799295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58" r="3122"/>
          <a:stretch>
            <a:fillRect/>
          </a:stretch>
        </p:blipFill>
        <p:spPr bwMode="auto">
          <a:xfrm>
            <a:off x="-529645" y="3464132"/>
            <a:ext cx="8856984" cy="4192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3163DC9C-FCAC-DD00-2291-0584195F056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4606" r="17672" b="42287"/>
          <a:stretch>
            <a:fillRect/>
          </a:stretch>
        </p:blipFill>
        <p:spPr>
          <a:xfrm>
            <a:off x="1691680" y="2260511"/>
            <a:ext cx="3672409" cy="589651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4A8051AB-E740-EDC4-1291-C32C10A2F9F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2638" r="15797" b="39529"/>
          <a:stretch>
            <a:fillRect/>
          </a:stretch>
        </p:blipFill>
        <p:spPr>
          <a:xfrm>
            <a:off x="2089414" y="5251114"/>
            <a:ext cx="3262207" cy="64807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D5088A36-DA9C-DA87-92ED-F455FF10CD4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50665" r="1739"/>
          <a:stretch>
            <a:fillRect/>
          </a:stretch>
        </p:blipFill>
        <p:spPr>
          <a:xfrm>
            <a:off x="3347864" y="2930683"/>
            <a:ext cx="5328592" cy="50405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FEA6285C-1B77-5A56-7E24-F2CE9320D51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1058" t="52967" r="4739"/>
          <a:stretch>
            <a:fillRect/>
          </a:stretch>
        </p:blipFill>
        <p:spPr>
          <a:xfrm>
            <a:off x="5130035" y="5940673"/>
            <a:ext cx="3838269" cy="544780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66312551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32624A-1F78-9F89-3C70-CCA54D060E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D6ECE305-C5AD-99F5-7D44-7651FD4E04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520" y="4317100"/>
            <a:ext cx="9263384" cy="2581945"/>
          </a:xfrm>
          <a:prstGeom prst="rect">
            <a:avLst/>
          </a:prstGeom>
        </p:spPr>
      </p:pic>
      <p:pic>
        <p:nvPicPr>
          <p:cNvPr id="7170" name="Picture 2" descr="C:\Users\Administrator\Desktop\예수의길\5 copy.png">
            <a:extLst>
              <a:ext uri="{FF2B5EF4-FFF2-40B4-BE49-F238E27FC236}">
                <a16:creationId xmlns:a16="http://schemas.microsoft.com/office/drawing/2014/main" id="{BA056CC0-7820-C9AD-6596-FA88993781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72" b="63641"/>
          <a:stretch>
            <a:fillRect/>
          </a:stretch>
        </p:blipFill>
        <p:spPr bwMode="auto">
          <a:xfrm>
            <a:off x="-180528" y="-459432"/>
            <a:ext cx="8532440" cy="2492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C:\Users\Administrator\Desktop\예수의길\5 copy.png">
            <a:extLst>
              <a:ext uri="{FF2B5EF4-FFF2-40B4-BE49-F238E27FC236}">
                <a16:creationId xmlns:a16="http://schemas.microsoft.com/office/drawing/2014/main" id="{5E0F8A9F-ADBC-BA47-6015-EE7A1F286F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287" r="5188"/>
          <a:stretch>
            <a:fillRect/>
          </a:stretch>
        </p:blipFill>
        <p:spPr bwMode="auto">
          <a:xfrm>
            <a:off x="-540568" y="3231689"/>
            <a:ext cx="8668072" cy="4299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89737AC0-C81F-29A8-9EFD-A348E9A7303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0814" r="13490" b="45220"/>
          <a:stretch>
            <a:fillRect/>
          </a:stretch>
        </p:blipFill>
        <p:spPr>
          <a:xfrm>
            <a:off x="2684278" y="5103750"/>
            <a:ext cx="2989968" cy="659345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4F354E14-08CE-F1A1-1589-9C9C9DE7E77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5374" r="18006" b="47031"/>
          <a:stretch>
            <a:fillRect/>
          </a:stretch>
        </p:blipFill>
        <p:spPr>
          <a:xfrm>
            <a:off x="1755462" y="2100001"/>
            <a:ext cx="3032563" cy="608919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AFAEE61F-6CB8-09D9-26A3-2703FA6EBDA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1294" t="52157" r="6522" b="-1840"/>
          <a:stretch>
            <a:fillRect/>
          </a:stretch>
        </p:blipFill>
        <p:spPr>
          <a:xfrm>
            <a:off x="5105660" y="5783333"/>
            <a:ext cx="3246252" cy="597995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58E38114-7519-2D01-02D7-81069B120DD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3602" t="47814" r="14652" b="4838"/>
          <a:stretch>
            <a:fillRect/>
          </a:stretch>
        </p:blipFill>
        <p:spPr>
          <a:xfrm>
            <a:off x="4402508" y="2775272"/>
            <a:ext cx="3265836" cy="544306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823512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E6CF30-EE30-0873-DDFB-AB79B848CE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A922465E-C606-E1F5-8317-4D104284F8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520" y="-99391"/>
            <a:ext cx="9289032" cy="6957392"/>
          </a:xfrm>
          <a:prstGeom prst="rect">
            <a:avLst/>
          </a:prstGeom>
        </p:spPr>
      </p:pic>
      <p:sp>
        <p:nvSpPr>
          <p:cNvPr id="3" name="부제목 2">
            <a:extLst>
              <a:ext uri="{FF2B5EF4-FFF2-40B4-BE49-F238E27FC236}">
                <a16:creationId xmlns:a16="http://schemas.microsoft.com/office/drawing/2014/main" id="{88D6E6E2-C4C1-CE2A-1F1F-CA321F1DA0A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7170" name="그림 1">
            <a:extLst>
              <a:ext uri="{FF2B5EF4-FFF2-40B4-BE49-F238E27FC236}">
                <a16:creationId xmlns:a16="http://schemas.microsoft.com/office/drawing/2014/main" id="{E899EB64-55F5-9FD0-C82B-42FA3C406D42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832" y="639193"/>
            <a:ext cx="9144000" cy="482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52265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9E13FE-CBF6-B6EF-0B92-93FF14EAB4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7ECB824D-0CF5-2DA8-774F-03B4905447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520" y="4317100"/>
            <a:ext cx="9263384" cy="2581945"/>
          </a:xfrm>
          <a:prstGeom prst="rect">
            <a:avLst/>
          </a:prstGeom>
        </p:spPr>
      </p:pic>
      <p:pic>
        <p:nvPicPr>
          <p:cNvPr id="8194" name="Picture 2" descr="C:\Users\Administrator\Desktop\예수의길\6 copy.png">
            <a:extLst>
              <a:ext uri="{FF2B5EF4-FFF2-40B4-BE49-F238E27FC236}">
                <a16:creationId xmlns:a16="http://schemas.microsoft.com/office/drawing/2014/main" id="{6D83D17B-E717-88B1-F98A-9C2DC286E2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4" t="8696" r="2549" b="62947"/>
          <a:stretch>
            <a:fillRect/>
          </a:stretch>
        </p:blipFill>
        <p:spPr bwMode="auto">
          <a:xfrm>
            <a:off x="193506" y="22029"/>
            <a:ext cx="8568952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C:\Users\Administrator\Desktop\예수의길\6 copy.png">
            <a:extLst>
              <a:ext uri="{FF2B5EF4-FFF2-40B4-BE49-F238E27FC236}">
                <a16:creationId xmlns:a16="http://schemas.microsoft.com/office/drawing/2014/main" id="{62A33ABD-000E-266D-25E3-191BC1B23F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38791" r="-816"/>
          <a:stretch>
            <a:fillRect/>
          </a:stretch>
        </p:blipFill>
        <p:spPr bwMode="auto">
          <a:xfrm>
            <a:off x="-468560" y="3284984"/>
            <a:ext cx="9217024" cy="4196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47F1216C-70F4-46EC-A2D3-EB7081A7ABC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3728" t="47274" r="24454"/>
          <a:stretch>
            <a:fillRect/>
          </a:stretch>
        </p:blipFill>
        <p:spPr>
          <a:xfrm>
            <a:off x="4928623" y="6037630"/>
            <a:ext cx="3308229" cy="60142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3658C2FF-6976-E731-96FA-4F28147C5A5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0499" r="10763" b="44672"/>
          <a:stretch>
            <a:fillRect/>
          </a:stretch>
        </p:blipFill>
        <p:spPr>
          <a:xfrm>
            <a:off x="1835696" y="2051886"/>
            <a:ext cx="3504880" cy="59005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3026509B-9A45-8508-938C-73523BB04F8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5434" b="47274"/>
          <a:stretch>
            <a:fillRect/>
          </a:stretch>
        </p:blipFill>
        <p:spPr>
          <a:xfrm>
            <a:off x="1663843" y="5229200"/>
            <a:ext cx="6037521" cy="60142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0CB70E95-8E8E-E347-5443-962D44BDA29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7863" t="46892" r="6400"/>
          <a:stretch>
            <a:fillRect/>
          </a:stretch>
        </p:blipFill>
        <p:spPr>
          <a:xfrm>
            <a:off x="3635895" y="2736545"/>
            <a:ext cx="3816425" cy="566375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75707638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0C8C3D-EBDA-EF56-5463-8490E14801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A00686F6-A269-C720-9D58-3A904FEA2C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0810" y="4317732"/>
            <a:ext cx="9263384" cy="2581945"/>
          </a:xfrm>
          <a:prstGeom prst="rect">
            <a:avLst/>
          </a:prstGeom>
        </p:spPr>
      </p:pic>
      <p:pic>
        <p:nvPicPr>
          <p:cNvPr id="9218" name="Picture 2" descr="C:\Users\Administrator\Desktop\예수의길\7 copy.png">
            <a:extLst>
              <a:ext uri="{FF2B5EF4-FFF2-40B4-BE49-F238E27FC236}">
                <a16:creationId xmlns:a16="http://schemas.microsoft.com/office/drawing/2014/main" id="{420F6235-F341-0489-FE6E-3CC3455F87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69" t="36358"/>
          <a:stretch>
            <a:fillRect/>
          </a:stretch>
        </p:blipFill>
        <p:spPr bwMode="auto">
          <a:xfrm>
            <a:off x="1874617" y="3573016"/>
            <a:ext cx="5506517" cy="4363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Administrator\Desktop\예수의길\7 copy.png">
            <a:extLst>
              <a:ext uri="{FF2B5EF4-FFF2-40B4-BE49-F238E27FC236}">
                <a16:creationId xmlns:a16="http://schemas.microsoft.com/office/drawing/2014/main" id="{FA1AA347-4128-DACA-22EA-6E3D59C129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98" b="63810"/>
          <a:stretch>
            <a:fillRect/>
          </a:stretch>
        </p:blipFill>
        <p:spPr bwMode="auto">
          <a:xfrm>
            <a:off x="503548" y="-459432"/>
            <a:ext cx="8136904" cy="2481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3E06D206-1141-D8B4-E5F2-3DF1D95FBB2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4158" t="-3103" r="18620" b="44338"/>
          <a:stretch>
            <a:fillRect/>
          </a:stretch>
        </p:blipFill>
        <p:spPr>
          <a:xfrm>
            <a:off x="2275532" y="5354635"/>
            <a:ext cx="2288123" cy="611123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EADAC135-6ABD-3762-D985-22EA8E0D467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5831" t="45377" r="12054"/>
          <a:stretch>
            <a:fillRect/>
          </a:stretch>
        </p:blipFill>
        <p:spPr>
          <a:xfrm>
            <a:off x="4243357" y="3122912"/>
            <a:ext cx="3165138" cy="59412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77A4AAB2-69B2-1C4B-0213-F43C165F8B4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2523" t="50276" r="20256" b="5788"/>
          <a:stretch>
            <a:fillRect/>
          </a:stretch>
        </p:blipFill>
        <p:spPr>
          <a:xfrm>
            <a:off x="4506898" y="5887986"/>
            <a:ext cx="2985700" cy="59620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27276369-262F-1FA5-5F58-452391498F4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2309" t="1" r="12059" b="45377"/>
          <a:stretch>
            <a:fillRect/>
          </a:stretch>
        </p:blipFill>
        <p:spPr>
          <a:xfrm>
            <a:off x="2699791" y="2234892"/>
            <a:ext cx="3319535" cy="59412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401910473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040FB4-46F6-F2C1-469A-1C2F7FA4AC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FE549066-66F4-722D-EF72-2D51F07B13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0810" y="4317732"/>
            <a:ext cx="9263384" cy="2581945"/>
          </a:xfrm>
          <a:prstGeom prst="rect">
            <a:avLst/>
          </a:prstGeom>
        </p:spPr>
      </p:pic>
      <p:pic>
        <p:nvPicPr>
          <p:cNvPr id="10242" name="Picture 2" descr="C:\Users\Administrator\Desktop\예수의길\8 copy.png">
            <a:extLst>
              <a:ext uri="{FF2B5EF4-FFF2-40B4-BE49-F238E27FC236}">
                <a16:creationId xmlns:a16="http://schemas.microsoft.com/office/drawing/2014/main" id="{79D600B6-99A0-69B4-3991-ABEF113B53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85" b="63917"/>
          <a:stretch>
            <a:fillRect/>
          </a:stretch>
        </p:blipFill>
        <p:spPr bwMode="auto">
          <a:xfrm>
            <a:off x="-161521" y="-459432"/>
            <a:ext cx="8028384" cy="2474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C:\Users\Administrator\Desktop\예수의길\8 copy.png">
            <a:extLst>
              <a:ext uri="{FF2B5EF4-FFF2-40B4-BE49-F238E27FC236}">
                <a16:creationId xmlns:a16="http://schemas.microsoft.com/office/drawing/2014/main" id="{AE373A13-8A07-51A7-633B-5F41037CA6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809" r="5485"/>
          <a:stretch>
            <a:fillRect/>
          </a:stretch>
        </p:blipFill>
        <p:spPr bwMode="auto">
          <a:xfrm>
            <a:off x="12824" y="3429000"/>
            <a:ext cx="8640960" cy="426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32B6D53C-6164-6B58-07CD-66660D67083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6461" r="9553" b="41474"/>
          <a:stretch>
            <a:fillRect/>
          </a:stretch>
        </p:blipFill>
        <p:spPr>
          <a:xfrm>
            <a:off x="2461095" y="5263307"/>
            <a:ext cx="3744417" cy="62723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8BA40761-8AD8-5100-81F2-EB64C0917EB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7952" r="8545" b="45208"/>
          <a:stretch>
            <a:fillRect/>
          </a:stretch>
        </p:blipFill>
        <p:spPr>
          <a:xfrm>
            <a:off x="1603313" y="2149621"/>
            <a:ext cx="3544750" cy="646961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7780917D-F43A-894E-9D66-A619394A9F4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4348" t="45731" r="17816" b="517"/>
          <a:stretch>
            <a:fillRect/>
          </a:stretch>
        </p:blipFill>
        <p:spPr>
          <a:xfrm>
            <a:off x="5508104" y="6021288"/>
            <a:ext cx="3024336" cy="576065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BDAB2D69-5B0D-0C3E-A94A-5865CEEB251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1696" t="43920" r="6428"/>
          <a:stretch>
            <a:fillRect/>
          </a:stretch>
        </p:blipFill>
        <p:spPr>
          <a:xfrm>
            <a:off x="4139952" y="2701461"/>
            <a:ext cx="3544751" cy="662163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05051810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304622-F8E3-EC8E-B956-D3B615566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E1DA2F29-41B0-F8BA-7DF2-5A8CEEFAEC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520" y="4317100"/>
            <a:ext cx="9263384" cy="2581945"/>
          </a:xfrm>
          <a:prstGeom prst="rect">
            <a:avLst/>
          </a:prstGeom>
        </p:spPr>
      </p:pic>
      <p:pic>
        <p:nvPicPr>
          <p:cNvPr id="7170" name="Picture 2" descr="C:\Users\Administrator\Desktop\예수의길\5 copy.png">
            <a:extLst>
              <a:ext uri="{FF2B5EF4-FFF2-40B4-BE49-F238E27FC236}">
                <a16:creationId xmlns:a16="http://schemas.microsoft.com/office/drawing/2014/main" id="{F6575DEC-301A-9014-F1DA-6CA1B0B083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72" b="63641"/>
          <a:stretch>
            <a:fillRect/>
          </a:stretch>
        </p:blipFill>
        <p:spPr bwMode="auto">
          <a:xfrm>
            <a:off x="-180528" y="-459432"/>
            <a:ext cx="8532440" cy="2492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C:\Users\Administrator\Desktop\예수의길\5 copy.png">
            <a:extLst>
              <a:ext uri="{FF2B5EF4-FFF2-40B4-BE49-F238E27FC236}">
                <a16:creationId xmlns:a16="http://schemas.microsoft.com/office/drawing/2014/main" id="{94EC444E-746C-D0E8-DD01-E8633A3D3B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287" r="5188"/>
          <a:stretch>
            <a:fillRect/>
          </a:stretch>
        </p:blipFill>
        <p:spPr bwMode="auto">
          <a:xfrm>
            <a:off x="-540568" y="3231689"/>
            <a:ext cx="8668072" cy="4299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9394B73E-DF54-4839-0435-18A1DAB4C55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0814" r="13490" b="45220"/>
          <a:stretch>
            <a:fillRect/>
          </a:stretch>
        </p:blipFill>
        <p:spPr>
          <a:xfrm>
            <a:off x="2684278" y="5103750"/>
            <a:ext cx="2989968" cy="659345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41E03EA4-FCB7-BE87-5DE1-8F969C7C940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5374" r="18006" b="47031"/>
          <a:stretch>
            <a:fillRect/>
          </a:stretch>
        </p:blipFill>
        <p:spPr>
          <a:xfrm>
            <a:off x="1755462" y="2100001"/>
            <a:ext cx="3032563" cy="608919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D1215CA8-0256-4AE8-5A14-2C7B3470D61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1294" t="52157" r="6522" b="-1840"/>
          <a:stretch>
            <a:fillRect/>
          </a:stretch>
        </p:blipFill>
        <p:spPr>
          <a:xfrm>
            <a:off x="5105660" y="5783333"/>
            <a:ext cx="3246252" cy="597995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10E017DC-1CBB-E682-A1B0-0E00550F627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3602" t="47814" r="14652" b="4838"/>
          <a:stretch>
            <a:fillRect/>
          </a:stretch>
        </p:blipFill>
        <p:spPr>
          <a:xfrm>
            <a:off x="4402508" y="2775272"/>
            <a:ext cx="3265836" cy="544306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402345465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1BDF3C-C6A3-4377-18C0-AD21F09CF6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CEEE7E32-3D65-929A-9281-67CC8C588B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520" y="4317100"/>
            <a:ext cx="9263384" cy="2581945"/>
          </a:xfrm>
          <a:prstGeom prst="rect">
            <a:avLst/>
          </a:prstGeom>
        </p:spPr>
      </p:pic>
      <p:pic>
        <p:nvPicPr>
          <p:cNvPr id="8194" name="Picture 2" descr="C:\Users\Administrator\Desktop\예수의길\6 copy.png">
            <a:extLst>
              <a:ext uri="{FF2B5EF4-FFF2-40B4-BE49-F238E27FC236}">
                <a16:creationId xmlns:a16="http://schemas.microsoft.com/office/drawing/2014/main" id="{67016128-810F-A311-9B43-6B9E0C5DB6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4" t="8696" r="2549" b="62947"/>
          <a:stretch>
            <a:fillRect/>
          </a:stretch>
        </p:blipFill>
        <p:spPr bwMode="auto">
          <a:xfrm>
            <a:off x="193506" y="22029"/>
            <a:ext cx="8568952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C:\Users\Administrator\Desktop\예수의길\6 copy.png">
            <a:extLst>
              <a:ext uri="{FF2B5EF4-FFF2-40B4-BE49-F238E27FC236}">
                <a16:creationId xmlns:a16="http://schemas.microsoft.com/office/drawing/2014/main" id="{2AB98D41-2859-0D20-ED36-994AF5EDAB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38791" r="-816"/>
          <a:stretch>
            <a:fillRect/>
          </a:stretch>
        </p:blipFill>
        <p:spPr bwMode="auto">
          <a:xfrm>
            <a:off x="-468560" y="3284984"/>
            <a:ext cx="9217024" cy="4196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79A015A5-7538-1AB3-B54F-B21A46A8A1C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3728" t="47274" r="24454"/>
          <a:stretch>
            <a:fillRect/>
          </a:stretch>
        </p:blipFill>
        <p:spPr>
          <a:xfrm>
            <a:off x="4928623" y="6037630"/>
            <a:ext cx="3308229" cy="60142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BF51DF7A-4C86-0EBD-B0E7-9A4B89FA30C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0499" r="10763" b="44672"/>
          <a:stretch>
            <a:fillRect/>
          </a:stretch>
        </p:blipFill>
        <p:spPr>
          <a:xfrm>
            <a:off x="1835696" y="2051886"/>
            <a:ext cx="3504880" cy="59005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79C3E706-25BC-5683-F1FE-18171312B4B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5434" b="47274"/>
          <a:stretch>
            <a:fillRect/>
          </a:stretch>
        </p:blipFill>
        <p:spPr>
          <a:xfrm>
            <a:off x="1663843" y="5229200"/>
            <a:ext cx="6037521" cy="60142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EB92457E-B5FF-A6CB-70A0-1A808AAD9EC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7863" t="46892" r="6400"/>
          <a:stretch>
            <a:fillRect/>
          </a:stretch>
        </p:blipFill>
        <p:spPr>
          <a:xfrm>
            <a:off x="3635895" y="2736545"/>
            <a:ext cx="3816425" cy="566375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17286494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28F6BE-3ACF-C5A7-9A55-205AC70AEF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BC7AE87B-6C40-C93C-DD8B-B406606CB6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0810" y="4317732"/>
            <a:ext cx="9263384" cy="2581945"/>
          </a:xfrm>
          <a:prstGeom prst="rect">
            <a:avLst/>
          </a:prstGeom>
        </p:spPr>
      </p:pic>
      <p:pic>
        <p:nvPicPr>
          <p:cNvPr id="9218" name="Picture 2" descr="C:\Users\Administrator\Desktop\예수의길\7 copy.png">
            <a:extLst>
              <a:ext uri="{FF2B5EF4-FFF2-40B4-BE49-F238E27FC236}">
                <a16:creationId xmlns:a16="http://schemas.microsoft.com/office/drawing/2014/main" id="{1C451D10-5FC8-F51A-9420-E76C5DAC0D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69" t="36358"/>
          <a:stretch>
            <a:fillRect/>
          </a:stretch>
        </p:blipFill>
        <p:spPr bwMode="auto">
          <a:xfrm>
            <a:off x="1874617" y="3573016"/>
            <a:ext cx="5506517" cy="4363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Administrator\Desktop\예수의길\7 copy.png">
            <a:extLst>
              <a:ext uri="{FF2B5EF4-FFF2-40B4-BE49-F238E27FC236}">
                <a16:creationId xmlns:a16="http://schemas.microsoft.com/office/drawing/2014/main" id="{7925D77E-0F62-42C5-216A-5F68BC9904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98" b="63810"/>
          <a:stretch>
            <a:fillRect/>
          </a:stretch>
        </p:blipFill>
        <p:spPr bwMode="auto">
          <a:xfrm>
            <a:off x="503548" y="-459432"/>
            <a:ext cx="8136904" cy="2481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AB373E73-0CCB-7DF1-942D-7F2A4BA9BE8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4158" t="-3103" r="18620" b="44338"/>
          <a:stretch>
            <a:fillRect/>
          </a:stretch>
        </p:blipFill>
        <p:spPr>
          <a:xfrm>
            <a:off x="2275532" y="5354635"/>
            <a:ext cx="2288123" cy="611123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2CF6CB7A-F43F-65A5-EE91-722B7035BB2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5831" t="45377" r="12054"/>
          <a:stretch>
            <a:fillRect/>
          </a:stretch>
        </p:blipFill>
        <p:spPr>
          <a:xfrm>
            <a:off x="4243357" y="3122912"/>
            <a:ext cx="3165138" cy="59412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3BBD5B31-9DA0-416B-1BF6-8D18022F614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2523" t="50276" r="20256" b="5788"/>
          <a:stretch>
            <a:fillRect/>
          </a:stretch>
        </p:blipFill>
        <p:spPr>
          <a:xfrm>
            <a:off x="4506898" y="5887986"/>
            <a:ext cx="2985700" cy="59620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B1D33DDF-13D1-EC7E-03AB-5E87CE5EE46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2309" t="1" r="12059" b="45377"/>
          <a:stretch>
            <a:fillRect/>
          </a:stretch>
        </p:blipFill>
        <p:spPr>
          <a:xfrm>
            <a:off x="2699791" y="2234892"/>
            <a:ext cx="3319535" cy="59412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74514016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595AD2-5C1B-E80B-252D-1D1A9B7DDB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63BC697D-B4D8-368A-C48D-DB91FEE483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0810" y="4317732"/>
            <a:ext cx="9263384" cy="2581945"/>
          </a:xfrm>
          <a:prstGeom prst="rect">
            <a:avLst/>
          </a:prstGeom>
        </p:spPr>
      </p:pic>
      <p:pic>
        <p:nvPicPr>
          <p:cNvPr id="10242" name="Picture 2" descr="C:\Users\Administrator\Desktop\예수의길\8 copy.png">
            <a:extLst>
              <a:ext uri="{FF2B5EF4-FFF2-40B4-BE49-F238E27FC236}">
                <a16:creationId xmlns:a16="http://schemas.microsoft.com/office/drawing/2014/main" id="{5EB18D59-3B12-EEBD-0B7D-B93EE84EA4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85" b="63917"/>
          <a:stretch>
            <a:fillRect/>
          </a:stretch>
        </p:blipFill>
        <p:spPr bwMode="auto">
          <a:xfrm>
            <a:off x="-161521" y="-459432"/>
            <a:ext cx="8028384" cy="2474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C:\Users\Administrator\Desktop\예수의길\8 copy.png">
            <a:extLst>
              <a:ext uri="{FF2B5EF4-FFF2-40B4-BE49-F238E27FC236}">
                <a16:creationId xmlns:a16="http://schemas.microsoft.com/office/drawing/2014/main" id="{3FBDB475-40BC-41DB-7B4B-358B98355B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809" r="5485"/>
          <a:stretch>
            <a:fillRect/>
          </a:stretch>
        </p:blipFill>
        <p:spPr bwMode="auto">
          <a:xfrm>
            <a:off x="12824" y="3429000"/>
            <a:ext cx="8640960" cy="426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3831A52A-DD05-2E63-E75F-F6F1E0B8083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6461" r="9553" b="41474"/>
          <a:stretch>
            <a:fillRect/>
          </a:stretch>
        </p:blipFill>
        <p:spPr>
          <a:xfrm>
            <a:off x="2461095" y="5263307"/>
            <a:ext cx="3744417" cy="62723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D99FBFF8-3374-46C3-1AD7-625C6B2D032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7952" r="8545" b="45208"/>
          <a:stretch>
            <a:fillRect/>
          </a:stretch>
        </p:blipFill>
        <p:spPr>
          <a:xfrm>
            <a:off x="1603313" y="2149621"/>
            <a:ext cx="3544750" cy="646961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F2541089-B7D9-F012-C67D-EBF60994D96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4348" t="45731" r="17816" b="517"/>
          <a:stretch>
            <a:fillRect/>
          </a:stretch>
        </p:blipFill>
        <p:spPr>
          <a:xfrm>
            <a:off x="5508104" y="6021288"/>
            <a:ext cx="3024336" cy="576065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E38C746F-E0D8-0B4C-BB8D-895DFE7B000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1696" t="43920" r="6428"/>
          <a:stretch>
            <a:fillRect/>
          </a:stretch>
        </p:blipFill>
        <p:spPr>
          <a:xfrm>
            <a:off x="4139952" y="2701461"/>
            <a:ext cx="3544751" cy="662163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422949562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48BB72-EB87-697A-F0B7-ED1E590987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82570EF7-79F4-3854-7BC6-D4E767D72E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520" y="4317100"/>
            <a:ext cx="9263384" cy="2581945"/>
          </a:xfrm>
          <a:prstGeom prst="rect">
            <a:avLst/>
          </a:prstGeom>
        </p:spPr>
      </p:pic>
      <p:pic>
        <p:nvPicPr>
          <p:cNvPr id="7170" name="Picture 2" descr="C:\Users\Administrator\Desktop\예수의길\5 copy.png">
            <a:extLst>
              <a:ext uri="{FF2B5EF4-FFF2-40B4-BE49-F238E27FC236}">
                <a16:creationId xmlns:a16="http://schemas.microsoft.com/office/drawing/2014/main" id="{389BD5BD-B2B2-9E35-DC81-37C456A269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72" b="63641"/>
          <a:stretch>
            <a:fillRect/>
          </a:stretch>
        </p:blipFill>
        <p:spPr bwMode="auto">
          <a:xfrm>
            <a:off x="-180528" y="-459432"/>
            <a:ext cx="8532440" cy="2492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C:\Users\Administrator\Desktop\예수의길\5 copy.png">
            <a:extLst>
              <a:ext uri="{FF2B5EF4-FFF2-40B4-BE49-F238E27FC236}">
                <a16:creationId xmlns:a16="http://schemas.microsoft.com/office/drawing/2014/main" id="{E4277F43-391C-9087-CDF3-2D339FB74D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287" r="5188"/>
          <a:stretch>
            <a:fillRect/>
          </a:stretch>
        </p:blipFill>
        <p:spPr bwMode="auto">
          <a:xfrm>
            <a:off x="-540568" y="3231689"/>
            <a:ext cx="8668072" cy="4299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8945BE24-77B1-37C9-BAFD-D95EF55F620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0814" r="13490" b="45220"/>
          <a:stretch>
            <a:fillRect/>
          </a:stretch>
        </p:blipFill>
        <p:spPr>
          <a:xfrm>
            <a:off x="2684278" y="5103750"/>
            <a:ext cx="2989968" cy="659345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0C6ABBEF-DF0C-BF84-46A3-F893AF7D887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5374" r="18006" b="47031"/>
          <a:stretch>
            <a:fillRect/>
          </a:stretch>
        </p:blipFill>
        <p:spPr>
          <a:xfrm>
            <a:off x="1755462" y="2100001"/>
            <a:ext cx="3032563" cy="608919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89142E11-25D1-84E0-1492-C599BD3F831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1294" t="52157" r="6522" b="-1840"/>
          <a:stretch>
            <a:fillRect/>
          </a:stretch>
        </p:blipFill>
        <p:spPr>
          <a:xfrm>
            <a:off x="5105660" y="5783333"/>
            <a:ext cx="3246252" cy="597995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0DE5F84B-1480-E768-1C41-F7BF70621AA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3602" t="47814" r="14652" b="4838"/>
          <a:stretch>
            <a:fillRect/>
          </a:stretch>
        </p:blipFill>
        <p:spPr>
          <a:xfrm>
            <a:off x="4402508" y="2775272"/>
            <a:ext cx="3265836" cy="544306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427906681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007118-BE60-A216-CEB3-6DEA199988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66F458EA-A371-5B82-833C-CA6BBDD759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520" y="4317100"/>
            <a:ext cx="9263384" cy="2581945"/>
          </a:xfrm>
          <a:prstGeom prst="rect">
            <a:avLst/>
          </a:prstGeom>
        </p:spPr>
      </p:pic>
      <p:pic>
        <p:nvPicPr>
          <p:cNvPr id="8194" name="Picture 2" descr="C:\Users\Administrator\Desktop\예수의길\6 copy.png">
            <a:extLst>
              <a:ext uri="{FF2B5EF4-FFF2-40B4-BE49-F238E27FC236}">
                <a16:creationId xmlns:a16="http://schemas.microsoft.com/office/drawing/2014/main" id="{757E8ACE-80F7-C74A-2897-2356FCDF67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4" t="8696" r="2549" b="62947"/>
          <a:stretch>
            <a:fillRect/>
          </a:stretch>
        </p:blipFill>
        <p:spPr bwMode="auto">
          <a:xfrm>
            <a:off x="193506" y="22029"/>
            <a:ext cx="8568952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C:\Users\Administrator\Desktop\예수의길\6 copy.png">
            <a:extLst>
              <a:ext uri="{FF2B5EF4-FFF2-40B4-BE49-F238E27FC236}">
                <a16:creationId xmlns:a16="http://schemas.microsoft.com/office/drawing/2014/main" id="{1C767BA5-2FCA-E541-B40D-C5959CB6C9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38791" r="-816"/>
          <a:stretch>
            <a:fillRect/>
          </a:stretch>
        </p:blipFill>
        <p:spPr bwMode="auto">
          <a:xfrm>
            <a:off x="-468560" y="3284984"/>
            <a:ext cx="9217024" cy="4196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EC2CCE75-22E7-1D5B-13FA-9C8EEB143BE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3728" t="47274" r="24454"/>
          <a:stretch>
            <a:fillRect/>
          </a:stretch>
        </p:blipFill>
        <p:spPr>
          <a:xfrm>
            <a:off x="4928623" y="6037630"/>
            <a:ext cx="3308229" cy="60142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3AD58992-6BDE-248E-C174-C74686705D5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0499" r="10763" b="44672"/>
          <a:stretch>
            <a:fillRect/>
          </a:stretch>
        </p:blipFill>
        <p:spPr>
          <a:xfrm>
            <a:off x="1835696" y="2051886"/>
            <a:ext cx="3504880" cy="59005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972A4705-693D-3012-4375-819571FA4DB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5434" b="47274"/>
          <a:stretch>
            <a:fillRect/>
          </a:stretch>
        </p:blipFill>
        <p:spPr>
          <a:xfrm>
            <a:off x="1663843" y="5229200"/>
            <a:ext cx="6037521" cy="60142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AA0F1A3D-88FE-CB10-BE9B-3C8E0CD4C98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7863" t="46892" r="6400"/>
          <a:stretch>
            <a:fillRect/>
          </a:stretch>
        </p:blipFill>
        <p:spPr>
          <a:xfrm>
            <a:off x="3635895" y="2736545"/>
            <a:ext cx="3816425" cy="566375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97676265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0F997A-5001-F27A-F7AC-3B27579BB4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27F086B2-86EE-D504-7619-08D6852C85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0810" y="4317732"/>
            <a:ext cx="9263384" cy="2581945"/>
          </a:xfrm>
          <a:prstGeom prst="rect">
            <a:avLst/>
          </a:prstGeom>
        </p:spPr>
      </p:pic>
      <p:pic>
        <p:nvPicPr>
          <p:cNvPr id="9218" name="Picture 2" descr="C:\Users\Administrator\Desktop\예수의길\7 copy.png">
            <a:extLst>
              <a:ext uri="{FF2B5EF4-FFF2-40B4-BE49-F238E27FC236}">
                <a16:creationId xmlns:a16="http://schemas.microsoft.com/office/drawing/2014/main" id="{E08B1289-F505-BF63-21CC-F970DABB9B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69" t="36358"/>
          <a:stretch>
            <a:fillRect/>
          </a:stretch>
        </p:blipFill>
        <p:spPr bwMode="auto">
          <a:xfrm>
            <a:off x="1874617" y="3573016"/>
            <a:ext cx="5506517" cy="4363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Administrator\Desktop\예수의길\7 copy.png">
            <a:extLst>
              <a:ext uri="{FF2B5EF4-FFF2-40B4-BE49-F238E27FC236}">
                <a16:creationId xmlns:a16="http://schemas.microsoft.com/office/drawing/2014/main" id="{5909FFBB-690F-FF03-E716-9635EC978E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98" b="63810"/>
          <a:stretch>
            <a:fillRect/>
          </a:stretch>
        </p:blipFill>
        <p:spPr bwMode="auto">
          <a:xfrm>
            <a:off x="503548" y="-459432"/>
            <a:ext cx="8136904" cy="2481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959A9453-90C8-63D2-9289-EA2FB1009CE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4158" t="-3103" r="18620" b="44338"/>
          <a:stretch>
            <a:fillRect/>
          </a:stretch>
        </p:blipFill>
        <p:spPr>
          <a:xfrm>
            <a:off x="2275532" y="5354635"/>
            <a:ext cx="2288123" cy="611123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88C44D14-E437-226B-EECC-0BFF8632994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5831" t="45377" r="12054"/>
          <a:stretch>
            <a:fillRect/>
          </a:stretch>
        </p:blipFill>
        <p:spPr>
          <a:xfrm>
            <a:off x="4243357" y="3122912"/>
            <a:ext cx="3165138" cy="59412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3A494842-3E6B-7E2E-6849-FAFCE399B4D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2523" t="50276" r="20256" b="5788"/>
          <a:stretch>
            <a:fillRect/>
          </a:stretch>
        </p:blipFill>
        <p:spPr>
          <a:xfrm>
            <a:off x="4506898" y="5887986"/>
            <a:ext cx="2985700" cy="59620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90013B4C-9AB4-1B46-5A8F-CAC6619CD35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2309" t="1" r="12059" b="45377"/>
          <a:stretch>
            <a:fillRect/>
          </a:stretch>
        </p:blipFill>
        <p:spPr>
          <a:xfrm>
            <a:off x="2699791" y="2234892"/>
            <a:ext cx="3319535" cy="59412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4355197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4B7C86-E39E-6AA7-8134-E662D4D4F4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22143F1E-6771-45DC-7120-A8A9F48160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520" y="-99391"/>
            <a:ext cx="9289032" cy="6957392"/>
          </a:xfrm>
          <a:prstGeom prst="rect">
            <a:avLst/>
          </a:prstGeom>
        </p:spPr>
      </p:pic>
      <p:sp>
        <p:nvSpPr>
          <p:cNvPr id="3" name="부제목 2">
            <a:extLst>
              <a:ext uri="{FF2B5EF4-FFF2-40B4-BE49-F238E27FC236}">
                <a16:creationId xmlns:a16="http://schemas.microsoft.com/office/drawing/2014/main" id="{DE67F93D-19E6-C396-8CA8-472648E1A52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8194" name="그림 1">
            <a:extLst>
              <a:ext uri="{FF2B5EF4-FFF2-40B4-BE49-F238E27FC236}">
                <a16:creationId xmlns:a16="http://schemas.microsoft.com/office/drawing/2014/main" id="{ECE6E391-3785-36AF-4FCB-9FB20C312556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76672"/>
            <a:ext cx="9144000" cy="482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433460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98195D-6B56-92E7-5EBC-0BDA448E8C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73333057-11B6-E69C-E960-C092B7B97F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0810" y="4317732"/>
            <a:ext cx="9263384" cy="2581945"/>
          </a:xfrm>
          <a:prstGeom prst="rect">
            <a:avLst/>
          </a:prstGeom>
        </p:spPr>
      </p:pic>
      <p:pic>
        <p:nvPicPr>
          <p:cNvPr id="10242" name="Picture 2" descr="C:\Users\Administrator\Desktop\예수의길\8 copy.png">
            <a:extLst>
              <a:ext uri="{FF2B5EF4-FFF2-40B4-BE49-F238E27FC236}">
                <a16:creationId xmlns:a16="http://schemas.microsoft.com/office/drawing/2014/main" id="{05A5D613-63CE-F379-1949-D766A3C09B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85" b="63917"/>
          <a:stretch>
            <a:fillRect/>
          </a:stretch>
        </p:blipFill>
        <p:spPr bwMode="auto">
          <a:xfrm>
            <a:off x="-161521" y="-459432"/>
            <a:ext cx="8028384" cy="2474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C:\Users\Administrator\Desktop\예수의길\8 copy.png">
            <a:extLst>
              <a:ext uri="{FF2B5EF4-FFF2-40B4-BE49-F238E27FC236}">
                <a16:creationId xmlns:a16="http://schemas.microsoft.com/office/drawing/2014/main" id="{0CEC0735-CFE7-F282-23AF-346A28CCCF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809" r="5485"/>
          <a:stretch>
            <a:fillRect/>
          </a:stretch>
        </p:blipFill>
        <p:spPr bwMode="auto">
          <a:xfrm>
            <a:off x="12824" y="3429000"/>
            <a:ext cx="8640960" cy="426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30926671-53B8-1F1A-2D53-DB5BBCB55B7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6461" r="9553" b="41474"/>
          <a:stretch>
            <a:fillRect/>
          </a:stretch>
        </p:blipFill>
        <p:spPr>
          <a:xfrm>
            <a:off x="2461095" y="5263307"/>
            <a:ext cx="3744417" cy="62723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2050AEF1-5BFC-ECDF-57BF-0E407F19476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7952" r="8545" b="45208"/>
          <a:stretch>
            <a:fillRect/>
          </a:stretch>
        </p:blipFill>
        <p:spPr>
          <a:xfrm>
            <a:off x="1603313" y="2149621"/>
            <a:ext cx="3544750" cy="646961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5D28756D-3375-5B5F-0180-36F5F6A5B43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4348" t="45731" r="17816" b="517"/>
          <a:stretch>
            <a:fillRect/>
          </a:stretch>
        </p:blipFill>
        <p:spPr>
          <a:xfrm>
            <a:off x="5508104" y="6021288"/>
            <a:ext cx="3024336" cy="576065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DADF0DC6-6327-66A0-6697-7AFE70FD198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1696" t="43920" r="6428"/>
          <a:stretch>
            <a:fillRect/>
          </a:stretch>
        </p:blipFill>
        <p:spPr>
          <a:xfrm>
            <a:off x="4139952" y="2701461"/>
            <a:ext cx="3544751" cy="662163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85238907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4EEC50-8D4D-6084-FD90-32B9CE5D77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4A6E546-89FA-2FA8-EEC6-F13ACEF65411}"/>
              </a:ext>
            </a:extLst>
          </p:cNvPr>
          <p:cNvSpPr/>
          <p:nvPr/>
        </p:nvSpPr>
        <p:spPr>
          <a:xfrm>
            <a:off x="742950" y="4250099"/>
            <a:ext cx="7940613" cy="1856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0604" indent="-260604" algn="ctr">
              <a:spcBef>
                <a:spcPts val="396"/>
              </a:spcBef>
            </a:pPr>
            <a:r>
              <a:rPr lang="en-US" sz="3600" b="1" dirty="0">
                <a:solidFill>
                  <a:srgbClr val="FFFF00"/>
                </a:solidFill>
                <a:latin typeface="Papyrus" panose="03070502060502030205" pitchFamily="66" charset="0"/>
              </a:rPr>
              <a:t>By the blood of the lamb-,  </a:t>
            </a:r>
          </a:p>
          <a:p>
            <a:pPr marL="260604" indent="-260604" algn="ctr">
              <a:spcBef>
                <a:spcPts val="396"/>
              </a:spcBef>
            </a:pPr>
            <a:r>
              <a:rPr lang="en-US" sz="3600" b="1" dirty="0">
                <a:solidFill>
                  <a:srgbClr val="FFFF00"/>
                </a:solidFill>
                <a:latin typeface="Papyrus" panose="03070502060502030205" pitchFamily="66" charset="0"/>
              </a:rPr>
              <a:t>through the love of Christ</a:t>
            </a:r>
          </a:p>
          <a:p>
            <a:pPr marL="260604" indent="-260604" algn="ctr">
              <a:spcBef>
                <a:spcPts val="396"/>
              </a:spcBef>
            </a:pPr>
            <a:r>
              <a:rPr lang="en-US" sz="3600" b="1" dirty="0">
                <a:solidFill>
                  <a:srgbClr val="FFFF00"/>
                </a:solidFill>
                <a:latin typeface="Papyrus" panose="03070502060502030205" pitchFamily="66" charset="0"/>
              </a:rPr>
              <a:t>Let us come </a:t>
            </a:r>
            <a:r>
              <a:rPr lang="en-US" sz="3600" b="1" dirty="0" err="1">
                <a:solidFill>
                  <a:srgbClr val="FFFF00"/>
                </a:solidFill>
                <a:latin typeface="Papyrus" panose="03070502060502030205" pitchFamily="66" charset="0"/>
              </a:rPr>
              <a:t>bo-ldly</a:t>
            </a:r>
            <a:r>
              <a:rPr lang="en-US" sz="3600" b="1" dirty="0">
                <a:solidFill>
                  <a:srgbClr val="FFFF00"/>
                </a:solidFill>
                <a:latin typeface="Papyrus" panose="03070502060502030205" pitchFamily="66" charset="0"/>
              </a:rPr>
              <a:t> to - Your throne</a:t>
            </a:r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7C244AEC-5980-06A4-2177-1DCA11AFA4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914400"/>
            <a:ext cx="8971055" cy="3378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54814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6F7BCC-3BFE-1618-85E9-76CA63AEDC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929C482-1E7A-2541-EDFF-1ECB3BD3CCF2}"/>
              </a:ext>
            </a:extLst>
          </p:cNvPr>
          <p:cNvSpPr/>
          <p:nvPr/>
        </p:nvSpPr>
        <p:spPr>
          <a:xfrm>
            <a:off x="857250" y="4277201"/>
            <a:ext cx="7597713" cy="1856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0604" indent="-260604" algn="ctr">
              <a:spcBef>
                <a:spcPts val="396"/>
              </a:spcBef>
            </a:pPr>
            <a:r>
              <a:rPr lang="en-US" sz="3600" b="1" dirty="0">
                <a:solidFill>
                  <a:srgbClr val="FFFF00"/>
                </a:solidFill>
                <a:latin typeface="Papyrus" panose="03070502060502030205" pitchFamily="66" charset="0"/>
              </a:rPr>
              <a:t>By the blood of the lamb-,  </a:t>
            </a:r>
          </a:p>
          <a:p>
            <a:pPr marL="260604" indent="-260604" algn="ctr">
              <a:spcBef>
                <a:spcPts val="396"/>
              </a:spcBef>
            </a:pPr>
            <a:r>
              <a:rPr lang="en-US" sz="3600" b="1" dirty="0">
                <a:solidFill>
                  <a:srgbClr val="FFFF00"/>
                </a:solidFill>
                <a:latin typeface="Papyrus" panose="03070502060502030205" pitchFamily="66" charset="0"/>
              </a:rPr>
              <a:t>through the love of Christ</a:t>
            </a:r>
          </a:p>
          <a:p>
            <a:pPr marL="260604" indent="-260604" algn="ctr">
              <a:spcBef>
                <a:spcPts val="396"/>
              </a:spcBef>
            </a:pPr>
            <a:r>
              <a:rPr lang="en-US" sz="3600" b="1" dirty="0">
                <a:solidFill>
                  <a:srgbClr val="FFFF00"/>
                </a:solidFill>
                <a:latin typeface="Papyrus" panose="03070502060502030205" pitchFamily="66" charset="0"/>
              </a:rPr>
              <a:t>Let us come and worship- You, Lord</a:t>
            </a:r>
          </a:p>
        </p:txBody>
      </p:sp>
      <p:pic>
        <p:nvPicPr>
          <p:cNvPr id="3" name="Picture 2" descr="A sheet of music&#10;&#10;Description automatically generated with low confidence">
            <a:extLst>
              <a:ext uri="{FF2B5EF4-FFF2-40B4-BE49-F238E27FC236}">
                <a16:creationId xmlns:a16="http://schemas.microsoft.com/office/drawing/2014/main" id="{0B25D619-8B39-5019-22D5-06B899C3F0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8" y="897904"/>
            <a:ext cx="9057716" cy="3331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45841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E5190A-7407-FA34-F730-BA9265765A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4DDA3BB-F23E-D78D-834D-D9B44C23FEC8}"/>
              </a:ext>
            </a:extLst>
          </p:cNvPr>
          <p:cNvSpPr/>
          <p:nvPr/>
        </p:nvSpPr>
        <p:spPr>
          <a:xfrm>
            <a:off x="742950" y="4250099"/>
            <a:ext cx="7940613" cy="1856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0604" indent="-260604" algn="ctr">
              <a:spcBef>
                <a:spcPts val="396"/>
              </a:spcBef>
            </a:pPr>
            <a:r>
              <a:rPr lang="en-US" sz="3600" b="1" dirty="0">
                <a:solidFill>
                  <a:srgbClr val="FFFF00"/>
                </a:solidFill>
                <a:latin typeface="Papyrus" panose="03070502060502030205" pitchFamily="66" charset="0"/>
              </a:rPr>
              <a:t>By the blood of the lamb-,  </a:t>
            </a:r>
          </a:p>
          <a:p>
            <a:pPr marL="260604" indent="-260604" algn="ctr">
              <a:spcBef>
                <a:spcPts val="396"/>
              </a:spcBef>
            </a:pPr>
            <a:r>
              <a:rPr lang="en-US" sz="3600" b="1" dirty="0">
                <a:solidFill>
                  <a:srgbClr val="FFFF00"/>
                </a:solidFill>
                <a:latin typeface="Papyrus" panose="03070502060502030205" pitchFamily="66" charset="0"/>
              </a:rPr>
              <a:t>through the love of Christ</a:t>
            </a:r>
          </a:p>
          <a:p>
            <a:pPr marL="260604" indent="-260604" algn="ctr">
              <a:spcBef>
                <a:spcPts val="396"/>
              </a:spcBef>
            </a:pPr>
            <a:r>
              <a:rPr lang="en-US" sz="3600" b="1" dirty="0">
                <a:solidFill>
                  <a:srgbClr val="FFFF00"/>
                </a:solidFill>
                <a:latin typeface="Papyrus" panose="03070502060502030205" pitchFamily="66" charset="0"/>
              </a:rPr>
              <a:t>Let us come </a:t>
            </a:r>
            <a:r>
              <a:rPr lang="en-US" sz="3600" b="1" dirty="0" err="1">
                <a:solidFill>
                  <a:srgbClr val="FFFF00"/>
                </a:solidFill>
                <a:latin typeface="Papyrus" panose="03070502060502030205" pitchFamily="66" charset="0"/>
              </a:rPr>
              <a:t>bo-ldly</a:t>
            </a:r>
            <a:r>
              <a:rPr lang="en-US" sz="3600" b="1" dirty="0">
                <a:solidFill>
                  <a:srgbClr val="FFFF00"/>
                </a:solidFill>
                <a:latin typeface="Papyrus" panose="03070502060502030205" pitchFamily="66" charset="0"/>
              </a:rPr>
              <a:t> to - Your throne</a:t>
            </a:r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C8CDC7C6-DFCE-B382-0D19-881DA50F46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914400"/>
            <a:ext cx="8971055" cy="3378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66003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01A61A-0802-ED5F-DBB3-4DCA0D07CD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5B4DB38-80E9-00D2-128A-E17E6A71FAD7}"/>
              </a:ext>
            </a:extLst>
          </p:cNvPr>
          <p:cNvSpPr/>
          <p:nvPr/>
        </p:nvSpPr>
        <p:spPr>
          <a:xfrm>
            <a:off x="857250" y="4277201"/>
            <a:ext cx="7597713" cy="1856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0604" indent="-260604" algn="ctr">
              <a:spcBef>
                <a:spcPts val="396"/>
              </a:spcBef>
            </a:pPr>
            <a:r>
              <a:rPr lang="en-US" sz="3600" b="1" dirty="0">
                <a:solidFill>
                  <a:srgbClr val="FFFF00"/>
                </a:solidFill>
                <a:latin typeface="Papyrus" panose="03070502060502030205" pitchFamily="66" charset="0"/>
              </a:rPr>
              <a:t>By the blood of the lamb-,  </a:t>
            </a:r>
          </a:p>
          <a:p>
            <a:pPr marL="260604" indent="-260604" algn="ctr">
              <a:spcBef>
                <a:spcPts val="396"/>
              </a:spcBef>
            </a:pPr>
            <a:r>
              <a:rPr lang="en-US" sz="3600" b="1" dirty="0">
                <a:solidFill>
                  <a:srgbClr val="FFFF00"/>
                </a:solidFill>
                <a:latin typeface="Papyrus" panose="03070502060502030205" pitchFamily="66" charset="0"/>
              </a:rPr>
              <a:t>through the love of Christ</a:t>
            </a:r>
          </a:p>
          <a:p>
            <a:pPr marL="260604" indent="-260604" algn="ctr">
              <a:spcBef>
                <a:spcPts val="396"/>
              </a:spcBef>
            </a:pPr>
            <a:r>
              <a:rPr lang="en-US" sz="3600" b="1" dirty="0">
                <a:solidFill>
                  <a:srgbClr val="FFFF00"/>
                </a:solidFill>
                <a:latin typeface="Papyrus" panose="03070502060502030205" pitchFamily="66" charset="0"/>
              </a:rPr>
              <a:t>Let us come and worship- You, Lord</a:t>
            </a:r>
          </a:p>
        </p:txBody>
      </p:sp>
      <p:pic>
        <p:nvPicPr>
          <p:cNvPr id="3" name="Picture 2" descr="A sheet of music&#10;&#10;Description automatically generated with low confidence">
            <a:extLst>
              <a:ext uri="{FF2B5EF4-FFF2-40B4-BE49-F238E27FC236}">
                <a16:creationId xmlns:a16="http://schemas.microsoft.com/office/drawing/2014/main" id="{4FCF8C70-C034-04F1-680D-15A2516BE5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8" y="897904"/>
            <a:ext cx="9057716" cy="3331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44242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826B9C-74B1-269F-F269-FBF5832EB3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8D6459B-6E34-76FC-6F7F-E481BA2267DD}"/>
              </a:ext>
            </a:extLst>
          </p:cNvPr>
          <p:cNvSpPr/>
          <p:nvPr/>
        </p:nvSpPr>
        <p:spPr>
          <a:xfrm>
            <a:off x="796866" y="4797898"/>
            <a:ext cx="75502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FFFF00"/>
                </a:solidFill>
                <a:latin typeface="Papyrus" panose="03070502060502030205" pitchFamily="66" charset="0"/>
              </a:rPr>
              <a:t>Let me see you face to face, </a:t>
            </a:r>
          </a:p>
          <a:p>
            <a:pPr algn="ctr"/>
            <a:r>
              <a:rPr lang="en-US" sz="3600" b="1" dirty="0">
                <a:solidFill>
                  <a:srgbClr val="FFFF00"/>
                </a:solidFill>
                <a:latin typeface="Papyrus" panose="03070502060502030205" pitchFamily="66" charset="0"/>
              </a:rPr>
              <a:t>take me to the place where You are</a:t>
            </a:r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3C254EAA-DB05-8D94-5264-3657E4303F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1" y="971550"/>
            <a:ext cx="9092534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35228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C6ACEC-19F3-6542-E3D3-3B955F8921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8412400-DBA8-ED0E-2147-FF42AE5465D9}"/>
              </a:ext>
            </a:extLst>
          </p:cNvPr>
          <p:cNvSpPr/>
          <p:nvPr/>
        </p:nvSpPr>
        <p:spPr>
          <a:xfrm>
            <a:off x="685800" y="4800601"/>
            <a:ext cx="78931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FFFF00"/>
                </a:solidFill>
                <a:latin typeface="Papyrus" panose="03070502060502030205" pitchFamily="66" charset="0"/>
              </a:rPr>
              <a:t>Not by all the power I have,</a:t>
            </a:r>
          </a:p>
          <a:p>
            <a:pPr algn="ctr"/>
            <a:r>
              <a:rPr lang="en-US" sz="3600" b="1" dirty="0">
                <a:solidFill>
                  <a:srgbClr val="FFFF00"/>
                </a:solidFill>
                <a:latin typeface="Papyrus" panose="03070502060502030205" pitchFamily="66" charset="0"/>
              </a:rPr>
              <a:t>But by the blood of Jesus Christ</a:t>
            </a:r>
          </a:p>
        </p:txBody>
      </p:sp>
      <p:pic>
        <p:nvPicPr>
          <p:cNvPr id="3" name="Picture 2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01778AC5-2610-3847-1DED-62A3D7490C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5" y="857250"/>
            <a:ext cx="9044214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86411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0BC81F-F067-D0B3-6B07-AB27902EF0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A503B09-C5C0-5152-9D49-D1AB3E161E67}"/>
              </a:ext>
            </a:extLst>
          </p:cNvPr>
          <p:cNvSpPr/>
          <p:nvPr/>
        </p:nvSpPr>
        <p:spPr>
          <a:xfrm>
            <a:off x="742950" y="4250099"/>
            <a:ext cx="7940613" cy="1856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0604" indent="-260604" algn="ctr">
              <a:spcBef>
                <a:spcPts val="396"/>
              </a:spcBef>
            </a:pPr>
            <a:r>
              <a:rPr lang="en-US" sz="3600" b="1" dirty="0">
                <a:solidFill>
                  <a:srgbClr val="FFFF00"/>
                </a:solidFill>
                <a:latin typeface="Papyrus" panose="03070502060502030205" pitchFamily="66" charset="0"/>
              </a:rPr>
              <a:t>By the blood of the lamb-,  </a:t>
            </a:r>
          </a:p>
          <a:p>
            <a:pPr marL="260604" indent="-260604" algn="ctr">
              <a:spcBef>
                <a:spcPts val="396"/>
              </a:spcBef>
            </a:pPr>
            <a:r>
              <a:rPr lang="en-US" sz="3600" b="1" dirty="0">
                <a:solidFill>
                  <a:srgbClr val="FFFF00"/>
                </a:solidFill>
                <a:latin typeface="Papyrus" panose="03070502060502030205" pitchFamily="66" charset="0"/>
              </a:rPr>
              <a:t>through the love of Christ</a:t>
            </a:r>
          </a:p>
          <a:p>
            <a:pPr marL="260604" indent="-260604" algn="ctr">
              <a:spcBef>
                <a:spcPts val="396"/>
              </a:spcBef>
            </a:pPr>
            <a:r>
              <a:rPr lang="en-US" sz="3600" b="1" dirty="0">
                <a:solidFill>
                  <a:srgbClr val="FFFF00"/>
                </a:solidFill>
                <a:latin typeface="Papyrus" panose="03070502060502030205" pitchFamily="66" charset="0"/>
              </a:rPr>
              <a:t>Let us come </a:t>
            </a:r>
            <a:r>
              <a:rPr lang="en-US" sz="3600" b="1" dirty="0" err="1">
                <a:solidFill>
                  <a:srgbClr val="FFFF00"/>
                </a:solidFill>
                <a:latin typeface="Papyrus" panose="03070502060502030205" pitchFamily="66" charset="0"/>
              </a:rPr>
              <a:t>bo-ldly</a:t>
            </a:r>
            <a:r>
              <a:rPr lang="en-US" sz="3600" b="1" dirty="0">
                <a:solidFill>
                  <a:srgbClr val="FFFF00"/>
                </a:solidFill>
                <a:latin typeface="Papyrus" panose="03070502060502030205" pitchFamily="66" charset="0"/>
              </a:rPr>
              <a:t> to - Your throne</a:t>
            </a:r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068F099B-E999-C04E-2716-A6726872AB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914400"/>
            <a:ext cx="8971055" cy="3378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63688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42899" y="4797152"/>
            <a:ext cx="84581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FFFF00"/>
                </a:solidFill>
                <a:latin typeface="Papyrus" panose="03070502060502030205" pitchFamily="66" charset="0"/>
              </a:rPr>
              <a:t>When I am at the throne of the Lord, </a:t>
            </a:r>
          </a:p>
          <a:p>
            <a:pPr algn="ctr"/>
            <a:r>
              <a:rPr lang="en-US" sz="3200" b="1" dirty="0">
                <a:solidFill>
                  <a:srgbClr val="FFFF00"/>
                </a:solidFill>
                <a:latin typeface="Papyrus" panose="03070502060502030205" pitchFamily="66" charset="0"/>
              </a:rPr>
              <a:t>how shall I come to You, O Lord</a:t>
            </a:r>
          </a:p>
        </p:txBody>
      </p:sp>
      <p:pic>
        <p:nvPicPr>
          <p:cNvPr id="9" name="Picture 8" descr="Diagram&#10;&#10;Description automatically generated">
            <a:extLst>
              <a:ext uri="{FF2B5EF4-FFF2-40B4-BE49-F238E27FC236}">
                <a16:creationId xmlns:a16="http://schemas.microsoft.com/office/drawing/2014/main" id="{8DDAB3C3-4801-4BBA-8AD0-0C016B78F5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52" y="548680"/>
            <a:ext cx="7701691" cy="3306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23333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48475" y="4869160"/>
            <a:ext cx="88075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FFFF00"/>
                </a:solidFill>
                <a:latin typeface="Papyrus" panose="03070502060502030205" pitchFamily="66" charset="0"/>
              </a:rPr>
              <a:t>I will come to the throne of the Lord </a:t>
            </a:r>
          </a:p>
          <a:p>
            <a:pPr algn="ctr"/>
            <a:r>
              <a:rPr lang="en-US" sz="3600" b="1" dirty="0">
                <a:solidFill>
                  <a:srgbClr val="FFFF00"/>
                </a:solidFill>
                <a:latin typeface="Papyrus" panose="03070502060502030205" pitchFamily="66" charset="0"/>
              </a:rPr>
              <a:t>by the cross of Christ-  for me</a:t>
            </a:r>
          </a:p>
        </p:txBody>
      </p:sp>
      <p:pic>
        <p:nvPicPr>
          <p:cNvPr id="3" name="Picture 2" descr="A sheet of music&#10;&#10;Description automatically generated with low confidence">
            <a:extLst>
              <a:ext uri="{FF2B5EF4-FFF2-40B4-BE49-F238E27FC236}">
                <a16:creationId xmlns:a16="http://schemas.microsoft.com/office/drawing/2014/main" id="{994F63EA-425E-44BC-A9AF-E85BE95986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1" y="1028700"/>
            <a:ext cx="8998892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3473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73048B-544B-FB6A-B924-20DA8B3F58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14D90C57-2538-EF06-54B3-B6D6A1BA3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520" y="-99391"/>
            <a:ext cx="9289032" cy="6957392"/>
          </a:xfrm>
          <a:prstGeom prst="rect">
            <a:avLst/>
          </a:prstGeom>
        </p:spPr>
      </p:pic>
      <p:sp>
        <p:nvSpPr>
          <p:cNvPr id="3" name="부제목 2">
            <a:extLst>
              <a:ext uri="{FF2B5EF4-FFF2-40B4-BE49-F238E27FC236}">
                <a16:creationId xmlns:a16="http://schemas.microsoft.com/office/drawing/2014/main" id="{DB653E1E-41DE-343C-BB64-B7036C0FE57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6" name="그림 1">
            <a:extLst>
              <a:ext uri="{FF2B5EF4-FFF2-40B4-BE49-F238E27FC236}">
                <a16:creationId xmlns:a16="http://schemas.microsoft.com/office/drawing/2014/main" id="{4A9A74A7-CBFA-AF64-B2E5-3F2A782DD5C7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004" y="692696"/>
            <a:ext cx="9144000" cy="482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2608540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96816" y="4778455"/>
            <a:ext cx="83503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FFFF00"/>
                </a:solidFill>
                <a:latin typeface="Papyrus" panose="03070502060502030205" pitchFamily="66" charset="0"/>
              </a:rPr>
              <a:t>You lead me to the throne of grace </a:t>
            </a:r>
          </a:p>
          <a:p>
            <a:pPr algn="ctr"/>
            <a:r>
              <a:rPr lang="en-US" sz="3600" b="1" dirty="0">
                <a:solidFill>
                  <a:srgbClr val="FFFF00"/>
                </a:solidFill>
                <a:latin typeface="Papyrus" panose="03070502060502030205" pitchFamily="66" charset="0"/>
              </a:rPr>
              <a:t>though I am not worthy at all</a:t>
            </a:r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3A5E4000-C8D6-4A0F-852E-D2D9B4F5A2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3" y="971550"/>
            <a:ext cx="9060917" cy="325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55396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82516" y="4743451"/>
            <a:ext cx="85789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FFFF00"/>
                </a:solidFill>
                <a:latin typeface="Papyrus" panose="03070502060502030205" pitchFamily="66" charset="0"/>
              </a:rPr>
              <a:t>So I will come to the throne of grace</a:t>
            </a:r>
          </a:p>
          <a:p>
            <a:pPr algn="ctr"/>
            <a:r>
              <a:rPr lang="en-US" sz="3600" b="1" dirty="0">
                <a:solidFill>
                  <a:srgbClr val="FFFF00"/>
                </a:solidFill>
                <a:latin typeface="Papyrus" panose="03070502060502030205" pitchFamily="66" charset="0"/>
              </a:rPr>
              <a:t>by the love of Christ- for me</a:t>
            </a:r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6F728923-0EF5-445D-9C65-B4268EFBEA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0" y="879049"/>
            <a:ext cx="9092995" cy="3350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935542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96866" y="4797898"/>
            <a:ext cx="75502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FFFF00"/>
                </a:solidFill>
                <a:latin typeface="Papyrus" panose="03070502060502030205" pitchFamily="66" charset="0"/>
              </a:rPr>
              <a:t>Let me see you face to face, </a:t>
            </a:r>
          </a:p>
          <a:p>
            <a:pPr algn="ctr"/>
            <a:r>
              <a:rPr lang="en-US" sz="3600" b="1" dirty="0">
                <a:solidFill>
                  <a:srgbClr val="FFFF00"/>
                </a:solidFill>
                <a:latin typeface="Papyrus" panose="03070502060502030205" pitchFamily="66" charset="0"/>
              </a:rPr>
              <a:t>take me to the place where You are</a:t>
            </a:r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D62809DC-36D3-4ACC-81EF-32FC0F96B6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1" y="971550"/>
            <a:ext cx="9092534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89420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85800" y="4800601"/>
            <a:ext cx="78931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FFFF00"/>
                </a:solidFill>
                <a:latin typeface="Papyrus" panose="03070502060502030205" pitchFamily="66" charset="0"/>
              </a:rPr>
              <a:t>Not by all the power I have,</a:t>
            </a:r>
          </a:p>
          <a:p>
            <a:pPr algn="ctr"/>
            <a:r>
              <a:rPr lang="en-US" sz="3600" b="1" dirty="0">
                <a:solidFill>
                  <a:srgbClr val="FFFF00"/>
                </a:solidFill>
                <a:latin typeface="Papyrus" panose="03070502060502030205" pitchFamily="66" charset="0"/>
              </a:rPr>
              <a:t>But by the blood of Jesus Christ</a:t>
            </a:r>
          </a:p>
        </p:txBody>
      </p:sp>
      <p:pic>
        <p:nvPicPr>
          <p:cNvPr id="3" name="Picture 2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700AB207-D3F7-4BAB-8104-87D9DE0A7E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5" y="857250"/>
            <a:ext cx="9044214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275568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42950" y="4250099"/>
            <a:ext cx="7940613" cy="1856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0604" indent="-260604" algn="ctr">
              <a:spcBef>
                <a:spcPts val="396"/>
              </a:spcBef>
            </a:pPr>
            <a:r>
              <a:rPr lang="en-US" sz="3600" b="1" dirty="0">
                <a:solidFill>
                  <a:srgbClr val="FFFF00"/>
                </a:solidFill>
                <a:latin typeface="Papyrus" panose="03070502060502030205" pitchFamily="66" charset="0"/>
              </a:rPr>
              <a:t>By the blood of the lamb-,  </a:t>
            </a:r>
          </a:p>
          <a:p>
            <a:pPr marL="260604" indent="-260604" algn="ctr">
              <a:spcBef>
                <a:spcPts val="396"/>
              </a:spcBef>
            </a:pPr>
            <a:r>
              <a:rPr lang="en-US" sz="3600" b="1" dirty="0">
                <a:solidFill>
                  <a:srgbClr val="FFFF00"/>
                </a:solidFill>
                <a:latin typeface="Papyrus" panose="03070502060502030205" pitchFamily="66" charset="0"/>
              </a:rPr>
              <a:t>through the love of Christ</a:t>
            </a:r>
          </a:p>
          <a:p>
            <a:pPr marL="260604" indent="-260604" algn="ctr">
              <a:spcBef>
                <a:spcPts val="396"/>
              </a:spcBef>
            </a:pPr>
            <a:r>
              <a:rPr lang="en-US" sz="3600" b="1" dirty="0">
                <a:solidFill>
                  <a:srgbClr val="FFFF00"/>
                </a:solidFill>
                <a:latin typeface="Papyrus" panose="03070502060502030205" pitchFamily="66" charset="0"/>
              </a:rPr>
              <a:t>Let us come </a:t>
            </a:r>
            <a:r>
              <a:rPr lang="en-US" sz="3600" b="1" dirty="0" err="1">
                <a:solidFill>
                  <a:srgbClr val="FFFF00"/>
                </a:solidFill>
                <a:latin typeface="Papyrus" panose="03070502060502030205" pitchFamily="66" charset="0"/>
              </a:rPr>
              <a:t>bo-ldly</a:t>
            </a:r>
            <a:r>
              <a:rPr lang="en-US" sz="3600" b="1" dirty="0">
                <a:solidFill>
                  <a:srgbClr val="FFFF00"/>
                </a:solidFill>
                <a:latin typeface="Papyrus" panose="03070502060502030205" pitchFamily="66" charset="0"/>
              </a:rPr>
              <a:t> to - Your throne</a:t>
            </a:r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80403983-F3F9-4DD2-9E61-E537B0F099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914400"/>
            <a:ext cx="8971055" cy="3378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024532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57250" y="4277201"/>
            <a:ext cx="7597713" cy="1856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0604" indent="-260604" algn="ctr">
              <a:spcBef>
                <a:spcPts val="396"/>
              </a:spcBef>
            </a:pPr>
            <a:r>
              <a:rPr lang="en-US" sz="3600" b="1" dirty="0">
                <a:solidFill>
                  <a:srgbClr val="FFFF00"/>
                </a:solidFill>
                <a:latin typeface="Papyrus" panose="03070502060502030205" pitchFamily="66" charset="0"/>
              </a:rPr>
              <a:t>By the blood of the lamb-,  </a:t>
            </a:r>
          </a:p>
          <a:p>
            <a:pPr marL="260604" indent="-260604" algn="ctr">
              <a:spcBef>
                <a:spcPts val="396"/>
              </a:spcBef>
            </a:pPr>
            <a:r>
              <a:rPr lang="en-US" sz="3600" b="1" dirty="0">
                <a:solidFill>
                  <a:srgbClr val="FFFF00"/>
                </a:solidFill>
                <a:latin typeface="Papyrus" panose="03070502060502030205" pitchFamily="66" charset="0"/>
              </a:rPr>
              <a:t>through the love of Christ</a:t>
            </a:r>
          </a:p>
          <a:p>
            <a:pPr marL="260604" indent="-260604" algn="ctr">
              <a:spcBef>
                <a:spcPts val="396"/>
              </a:spcBef>
            </a:pPr>
            <a:r>
              <a:rPr lang="en-US" sz="3600" b="1" dirty="0">
                <a:solidFill>
                  <a:srgbClr val="FFFF00"/>
                </a:solidFill>
                <a:latin typeface="Papyrus" panose="03070502060502030205" pitchFamily="66" charset="0"/>
              </a:rPr>
              <a:t>Let us come and worship- You, Lord</a:t>
            </a:r>
          </a:p>
        </p:txBody>
      </p:sp>
      <p:pic>
        <p:nvPicPr>
          <p:cNvPr id="3" name="Picture 2" descr="A sheet of music&#10;&#10;Description automatically generated with low confidence">
            <a:extLst>
              <a:ext uri="{FF2B5EF4-FFF2-40B4-BE49-F238E27FC236}">
                <a16:creationId xmlns:a16="http://schemas.microsoft.com/office/drawing/2014/main" id="{B2F4227E-49A0-4A19-A563-06E6FA3CF0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8" y="897904"/>
            <a:ext cx="9057716" cy="3331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9138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819AF2-8DA1-F589-B254-A7896ECE28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63F3CC9C-6B95-3A2D-C481-3DD567B6DD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520" y="-99391"/>
            <a:ext cx="9289032" cy="6957392"/>
          </a:xfrm>
          <a:prstGeom prst="rect">
            <a:avLst/>
          </a:prstGeom>
        </p:spPr>
      </p:pic>
      <p:sp>
        <p:nvSpPr>
          <p:cNvPr id="3" name="부제목 2">
            <a:extLst>
              <a:ext uri="{FF2B5EF4-FFF2-40B4-BE49-F238E27FC236}">
                <a16:creationId xmlns:a16="http://schemas.microsoft.com/office/drawing/2014/main" id="{2ACE713A-C3D2-0E8A-95BC-524195193C2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074" name="그림 1">
            <a:extLst>
              <a:ext uri="{FF2B5EF4-FFF2-40B4-BE49-F238E27FC236}">
                <a16:creationId xmlns:a16="http://schemas.microsoft.com/office/drawing/2014/main" id="{DB42FECF-02FD-6F65-A047-BB06B2D57640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1" y="548680"/>
            <a:ext cx="9144000" cy="482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82503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666</TotalTime>
  <Words>321</Words>
  <Application>Microsoft Office PowerPoint</Application>
  <PresentationFormat>화면 슬라이드 쇼(4:3)</PresentationFormat>
  <Paragraphs>49</Paragraphs>
  <Slides>85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85</vt:i4>
      </vt:variant>
    </vt:vector>
  </HeadingPairs>
  <TitlesOfParts>
    <vt:vector size="92" baseType="lpstr">
      <vt:lpstr>HY견고딕</vt:lpstr>
      <vt:lpstr>굴림</vt:lpstr>
      <vt:lpstr>맑은 고딕</vt:lpstr>
      <vt:lpstr>Arial</vt:lpstr>
      <vt:lpstr>Papyrus</vt:lpstr>
      <vt:lpstr>Times New Roman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뀨뀨</dc:creator>
  <cp:lastModifiedBy>MediaPC</cp:lastModifiedBy>
  <cp:revision>20</cp:revision>
  <dcterms:created xsi:type="dcterms:W3CDTF">2014-03-07T15:39:46Z</dcterms:created>
  <dcterms:modified xsi:type="dcterms:W3CDTF">2025-08-23T12:05:36Z</dcterms:modified>
</cp:coreProperties>
</file>