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Override PartName="/ppt/slides/slide919.xml" ContentType="application/vnd.openxmlformats-officedocument.presentationml.slide+xml"/>
  <Override PartName="/ppt/slides/slide920.xml" ContentType="application/vnd.openxmlformats-officedocument.presentationml.slide+xml"/>
  <Override PartName="/ppt/slides/slide921.xml" ContentType="application/vnd.openxmlformats-officedocument.presentationml.slide+xml"/>
  <Override PartName="/ppt/slides/slide922.xml" ContentType="application/vnd.openxmlformats-officedocument.presentationml.slide+xml"/>
  <Override PartName="/ppt/slides/slide923.xml" ContentType="application/vnd.openxmlformats-officedocument.presentationml.slide+xml"/>
  <Override PartName="/ppt/slides/slide924.xml" ContentType="application/vnd.openxmlformats-officedocument.presentationml.slide+xml"/>
  <Override PartName="/ppt/slides/slide925.xml" ContentType="application/vnd.openxmlformats-officedocument.presentationml.slide+xml"/>
  <Override PartName="/ppt/slides/slide926.xml" ContentType="application/vnd.openxmlformats-officedocument.presentationml.slide+xml"/>
  <Override PartName="/ppt/slides/slide927.xml" ContentType="application/vnd.openxmlformats-officedocument.presentationml.slide+xml"/>
  <Override PartName="/ppt/slides/slide928.xml" ContentType="application/vnd.openxmlformats-officedocument.presentationml.slide+xml"/>
  <Override PartName="/ppt/slides/slide929.xml" ContentType="application/vnd.openxmlformats-officedocument.presentationml.slide+xml"/>
  <Override PartName="/ppt/slides/slide930.xml" ContentType="application/vnd.openxmlformats-officedocument.presentationml.slide+xml"/>
  <Override PartName="/ppt/slides/slide931.xml" ContentType="application/vnd.openxmlformats-officedocument.presentationml.slide+xml"/>
  <Override PartName="/ppt/slides/slide932.xml" ContentType="application/vnd.openxmlformats-officedocument.presentationml.slide+xml"/>
  <Override PartName="/ppt/slides/slide933.xml" ContentType="application/vnd.openxmlformats-officedocument.presentationml.slide+xml"/>
  <Override PartName="/ppt/slides/slide934.xml" ContentType="application/vnd.openxmlformats-officedocument.presentationml.slide+xml"/>
  <Override PartName="/ppt/slides/slide935.xml" ContentType="application/vnd.openxmlformats-officedocument.presentationml.slide+xml"/>
  <Override PartName="/ppt/slides/slide936.xml" ContentType="application/vnd.openxmlformats-officedocument.presentationml.slide+xml"/>
  <Override PartName="/ppt/slides/slide937.xml" ContentType="application/vnd.openxmlformats-officedocument.presentationml.slide+xml"/>
  <Override PartName="/ppt/slides/slide938.xml" ContentType="application/vnd.openxmlformats-officedocument.presentationml.slide+xml"/>
  <Override PartName="/ppt/slides/slide939.xml" ContentType="application/vnd.openxmlformats-officedocument.presentationml.slide+xml"/>
  <Override PartName="/ppt/slides/slide940.xml" ContentType="application/vnd.openxmlformats-officedocument.presentationml.slide+xml"/>
  <Override PartName="/ppt/slides/slide941.xml" ContentType="application/vnd.openxmlformats-officedocument.presentationml.slide+xml"/>
  <Override PartName="/ppt/slides/slide942.xml" ContentType="application/vnd.openxmlformats-officedocument.presentationml.slide+xml"/>
  <Override PartName="/ppt/slides/slide943.xml" ContentType="application/vnd.openxmlformats-officedocument.presentationml.slide+xml"/>
  <Override PartName="/ppt/slides/slide944.xml" ContentType="application/vnd.openxmlformats-officedocument.presentationml.slide+xml"/>
  <Override PartName="/ppt/slides/slide945.xml" ContentType="application/vnd.openxmlformats-officedocument.presentationml.slide+xml"/>
  <Override PartName="/ppt/slides/slide946.xml" ContentType="application/vnd.openxmlformats-officedocument.presentationml.slide+xml"/>
  <Override PartName="/ppt/slides/slide947.xml" ContentType="application/vnd.openxmlformats-officedocument.presentationml.slide+xml"/>
  <Override PartName="/ppt/slides/slide948.xml" ContentType="application/vnd.openxmlformats-officedocument.presentationml.slide+xml"/>
  <Override PartName="/ppt/slides/slide949.xml" ContentType="application/vnd.openxmlformats-officedocument.presentationml.slide+xml"/>
  <Override PartName="/ppt/slides/slide950.xml" ContentType="application/vnd.openxmlformats-officedocument.presentationml.slide+xml"/>
  <Override PartName="/ppt/slides/slide951.xml" ContentType="application/vnd.openxmlformats-officedocument.presentationml.slide+xml"/>
  <Override PartName="/ppt/slides/slide952.xml" ContentType="application/vnd.openxmlformats-officedocument.presentationml.slide+xml"/>
  <Override PartName="/ppt/slides/slide953.xml" ContentType="application/vnd.openxmlformats-officedocument.presentationml.slide+xml"/>
  <Override PartName="/ppt/slides/slide954.xml" ContentType="application/vnd.openxmlformats-officedocument.presentationml.slide+xml"/>
  <Override PartName="/ppt/slides/slide955.xml" ContentType="application/vnd.openxmlformats-officedocument.presentationml.slide+xml"/>
  <Override PartName="/ppt/slides/slide956.xml" ContentType="application/vnd.openxmlformats-officedocument.presentationml.slide+xml"/>
  <Override PartName="/ppt/slides/slide957.xml" ContentType="application/vnd.openxmlformats-officedocument.presentationml.slide+xml"/>
  <Override PartName="/ppt/slides/slide958.xml" ContentType="application/vnd.openxmlformats-officedocument.presentationml.slide+xml"/>
  <Override PartName="/ppt/slides/slide959.xml" ContentType="application/vnd.openxmlformats-officedocument.presentationml.slide+xml"/>
  <Override PartName="/ppt/slides/slide960.xml" ContentType="application/vnd.openxmlformats-officedocument.presentationml.slide+xml"/>
  <Override PartName="/ppt/slides/slide961.xml" ContentType="application/vnd.openxmlformats-officedocument.presentationml.slide+xml"/>
  <Override PartName="/ppt/slides/slide962.xml" ContentType="application/vnd.openxmlformats-officedocument.presentationml.slide+xml"/>
  <Override PartName="/ppt/slides/slide963.xml" ContentType="application/vnd.openxmlformats-officedocument.presentationml.slide+xml"/>
  <Override PartName="/ppt/slides/slide964.xml" ContentType="application/vnd.openxmlformats-officedocument.presentationml.slide+xml"/>
  <Override PartName="/ppt/slides/slide965.xml" ContentType="application/vnd.openxmlformats-officedocument.presentationml.slide+xml"/>
  <Override PartName="/ppt/slides/slide966.xml" ContentType="application/vnd.openxmlformats-officedocument.presentationml.slide+xml"/>
  <Override PartName="/ppt/slides/slide967.xml" ContentType="application/vnd.openxmlformats-officedocument.presentationml.slide+xml"/>
  <Override PartName="/ppt/slides/slide968.xml" ContentType="application/vnd.openxmlformats-officedocument.presentationml.slide+xml"/>
  <Override PartName="/ppt/slides/slide969.xml" ContentType="application/vnd.openxmlformats-officedocument.presentationml.slide+xml"/>
  <Override PartName="/ppt/slides/slide970.xml" ContentType="application/vnd.openxmlformats-officedocument.presentationml.slide+xml"/>
  <Override PartName="/ppt/slides/slide971.xml" ContentType="application/vnd.openxmlformats-officedocument.presentationml.slide+xml"/>
  <Override PartName="/ppt/slides/slide972.xml" ContentType="application/vnd.openxmlformats-officedocument.presentationml.slide+xml"/>
  <Override PartName="/ppt/slides/slide973.xml" ContentType="application/vnd.openxmlformats-officedocument.presentationml.slide+xml"/>
  <Override PartName="/ppt/slides/slide974.xml" ContentType="application/vnd.openxmlformats-officedocument.presentationml.slide+xml"/>
  <Override PartName="/ppt/slides/slide975.xml" ContentType="application/vnd.openxmlformats-officedocument.presentationml.slide+xml"/>
  <Override PartName="/ppt/slides/slide976.xml" ContentType="application/vnd.openxmlformats-officedocument.presentationml.slide+xml"/>
  <Override PartName="/ppt/slides/slide977.xml" ContentType="application/vnd.openxmlformats-officedocument.presentationml.slide+xml"/>
  <Override PartName="/ppt/slides/slide978.xml" ContentType="application/vnd.openxmlformats-officedocument.presentationml.slide+xml"/>
  <Override PartName="/ppt/slides/slide979.xml" ContentType="application/vnd.openxmlformats-officedocument.presentationml.slide+xml"/>
  <Override PartName="/ppt/slides/slide980.xml" ContentType="application/vnd.openxmlformats-officedocument.presentationml.slide+xml"/>
  <Override PartName="/ppt/slides/slide981.xml" ContentType="application/vnd.openxmlformats-officedocument.presentationml.slide+xml"/>
  <Override PartName="/ppt/slides/slide982.xml" ContentType="application/vnd.openxmlformats-officedocument.presentationml.slide+xml"/>
  <Override PartName="/ppt/slides/slide983.xml" ContentType="application/vnd.openxmlformats-officedocument.presentationml.slide+xml"/>
  <Override PartName="/ppt/slides/slide984.xml" ContentType="application/vnd.openxmlformats-officedocument.presentationml.slide+xml"/>
  <Override PartName="/ppt/slides/slide985.xml" ContentType="application/vnd.openxmlformats-officedocument.presentationml.slide+xml"/>
  <Override PartName="/ppt/slides/slide986.xml" ContentType="application/vnd.openxmlformats-officedocument.presentationml.slide+xml"/>
  <Override PartName="/ppt/slides/slide987.xml" ContentType="application/vnd.openxmlformats-officedocument.presentationml.slide+xml"/>
  <Override PartName="/ppt/slides/slide988.xml" ContentType="application/vnd.openxmlformats-officedocument.presentationml.slide+xml"/>
  <Override PartName="/ppt/slides/slide989.xml" ContentType="application/vnd.openxmlformats-officedocument.presentationml.slide+xml"/>
  <Override PartName="/ppt/slides/slide990.xml" ContentType="application/vnd.openxmlformats-officedocument.presentationml.slide+xml"/>
  <Override PartName="/ppt/slides/slide991.xml" ContentType="application/vnd.openxmlformats-officedocument.presentationml.slide+xml"/>
  <Override PartName="/ppt/slides/slide992.xml" ContentType="application/vnd.openxmlformats-officedocument.presentationml.slide+xml"/>
  <Override PartName="/ppt/slides/slide993.xml" ContentType="application/vnd.openxmlformats-officedocument.presentationml.slide+xml"/>
  <Override PartName="/ppt/slides/slide994.xml" ContentType="application/vnd.openxmlformats-officedocument.presentationml.slide+xml"/>
  <Override PartName="/ppt/slides/slide995.xml" ContentType="application/vnd.openxmlformats-officedocument.presentationml.slide+xml"/>
  <Override PartName="/ppt/slides/slide996.xml" ContentType="application/vnd.openxmlformats-officedocument.presentationml.slide+xml"/>
  <Override PartName="/ppt/slides/slide997.xml" ContentType="application/vnd.openxmlformats-officedocument.presentationml.slide+xml"/>
  <Override PartName="/ppt/slides/slide998.xml" ContentType="application/vnd.openxmlformats-officedocument.presentationml.slide+xml"/>
  <Override PartName="/ppt/slides/slide999.xml" ContentType="application/vnd.openxmlformats-officedocument.presentationml.slide+xml"/>
  <Override PartName="/ppt/slides/slide1000.xml" ContentType="application/vnd.openxmlformats-officedocument.presentationml.slide+xml"/>
  <Override PartName="/ppt/slides/slide1001.xml" ContentType="application/vnd.openxmlformats-officedocument.presentationml.slide+xml"/>
  <Override PartName="/ppt/slides/slide1002.xml" ContentType="application/vnd.openxmlformats-officedocument.presentationml.slide+xml"/>
  <Override PartName="/ppt/slides/slide1003.xml" ContentType="application/vnd.openxmlformats-officedocument.presentationml.slide+xml"/>
  <Override PartName="/ppt/slides/slide1004.xml" ContentType="application/vnd.openxmlformats-officedocument.presentationml.slide+xml"/>
  <Override PartName="/ppt/slides/slide1005.xml" ContentType="application/vnd.openxmlformats-officedocument.presentationml.slide+xml"/>
  <Override PartName="/ppt/slides/slide1006.xml" ContentType="application/vnd.openxmlformats-officedocument.presentationml.slide+xml"/>
  <Override PartName="/ppt/slides/slide1007.xml" ContentType="application/vnd.openxmlformats-officedocument.presentationml.slide+xml"/>
  <Override PartName="/ppt/slides/slide1008.xml" ContentType="application/vnd.openxmlformats-officedocument.presentationml.slide+xml"/>
  <Override PartName="/ppt/slides/slide1009.xml" ContentType="application/vnd.openxmlformats-officedocument.presentationml.slide+xml"/>
  <Override PartName="/ppt/slides/slide1010.xml" ContentType="application/vnd.openxmlformats-officedocument.presentationml.slide+xml"/>
  <Override PartName="/ppt/slides/slide1011.xml" ContentType="application/vnd.openxmlformats-officedocument.presentationml.slide+xml"/>
  <Override PartName="/ppt/slides/slide1012.xml" ContentType="application/vnd.openxmlformats-officedocument.presentationml.slide+xml"/>
  <Override PartName="/ppt/slides/slide1013.xml" ContentType="application/vnd.openxmlformats-officedocument.presentationml.slide+xml"/>
  <Override PartName="/ppt/slides/slide1014.xml" ContentType="application/vnd.openxmlformats-officedocument.presentationml.slide+xml"/>
  <Override PartName="/ppt/slides/slide1015.xml" ContentType="application/vnd.openxmlformats-officedocument.presentationml.slide+xml"/>
  <Override PartName="/ppt/slides/slide1016.xml" ContentType="application/vnd.openxmlformats-officedocument.presentationml.slide+xml"/>
  <Override PartName="/ppt/slides/slide1017.xml" ContentType="application/vnd.openxmlformats-officedocument.presentationml.slide+xml"/>
  <Override PartName="/ppt/slides/slide1018.xml" ContentType="application/vnd.openxmlformats-officedocument.presentationml.slide+xml"/>
  <Override PartName="/ppt/slides/slide1019.xml" ContentType="application/vnd.openxmlformats-officedocument.presentationml.slide+xml"/>
  <Override PartName="/ppt/slides/slide1020.xml" ContentType="application/vnd.openxmlformats-officedocument.presentationml.slide+xml"/>
  <Override PartName="/ppt/slides/slide1021.xml" ContentType="application/vnd.openxmlformats-officedocument.presentationml.slide+xml"/>
  <Override PartName="/ppt/slides/slide1022.xml" ContentType="application/vnd.openxmlformats-officedocument.presentationml.slide+xml"/>
  <Override PartName="/ppt/slides/slide1023.xml" ContentType="application/vnd.openxmlformats-officedocument.presentationml.slide+xml"/>
  <Override PartName="/ppt/slides/slide1024.xml" ContentType="application/vnd.openxmlformats-officedocument.presentationml.slide+xml"/>
  <Override PartName="/ppt/slides/slide1025.xml" ContentType="application/vnd.openxmlformats-officedocument.presentationml.slide+xml"/>
  <Override PartName="/ppt/slides/slide1026.xml" ContentType="application/vnd.openxmlformats-officedocument.presentationml.slide+xml"/>
  <Override PartName="/ppt/slides/slide1027.xml" ContentType="application/vnd.openxmlformats-officedocument.presentationml.slide+xml"/>
  <Override PartName="/ppt/slides/slide1028.xml" ContentType="application/vnd.openxmlformats-officedocument.presentationml.slide+xml"/>
  <Override PartName="/ppt/slides/slide1029.xml" ContentType="application/vnd.openxmlformats-officedocument.presentationml.slide+xml"/>
  <Override PartName="/ppt/slides/slide1030.xml" ContentType="application/vnd.openxmlformats-officedocument.presentationml.slide+xml"/>
  <Override PartName="/ppt/slides/slide1031.xml" ContentType="application/vnd.openxmlformats-officedocument.presentationml.slide+xml"/>
  <Override PartName="/ppt/slides/slide1032.xml" ContentType="application/vnd.openxmlformats-officedocument.presentationml.slide+xml"/>
  <Override PartName="/ppt/slides/slide1033.xml" ContentType="application/vnd.openxmlformats-officedocument.presentationml.slide+xml"/>
  <Override PartName="/ppt/slides/slide1034.xml" ContentType="application/vnd.openxmlformats-officedocument.presentationml.slide+xml"/>
  <Override PartName="/ppt/slides/slide1035.xml" ContentType="application/vnd.openxmlformats-officedocument.presentationml.slide+xml"/>
  <Override PartName="/ppt/slides/slide1036.xml" ContentType="application/vnd.openxmlformats-officedocument.presentationml.slide+xml"/>
  <Override PartName="/ppt/slides/slide1037.xml" ContentType="application/vnd.openxmlformats-officedocument.presentationml.slide+xml"/>
  <Override PartName="/ppt/slides/slide1038.xml" ContentType="application/vnd.openxmlformats-officedocument.presentationml.slide+xml"/>
  <Override PartName="/ppt/slides/slide1039.xml" ContentType="application/vnd.openxmlformats-officedocument.presentationml.slide+xml"/>
  <Override PartName="/ppt/slides/slide1040.xml" ContentType="application/vnd.openxmlformats-officedocument.presentationml.slide+xml"/>
  <Override PartName="/ppt/slides/slide1041.xml" ContentType="application/vnd.openxmlformats-officedocument.presentationml.slide+xml"/>
  <Override PartName="/ppt/slides/slide1042.xml" ContentType="application/vnd.openxmlformats-officedocument.presentationml.slide+xml"/>
  <Override PartName="/ppt/slides/slide1043.xml" ContentType="application/vnd.openxmlformats-officedocument.presentationml.slide+xml"/>
  <Override PartName="/ppt/slides/slide1044.xml" ContentType="application/vnd.openxmlformats-officedocument.presentationml.slide+xml"/>
  <Override PartName="/ppt/slides/slide1045.xml" ContentType="application/vnd.openxmlformats-officedocument.presentationml.slide+xml"/>
  <Override PartName="/ppt/slides/slide1046.xml" ContentType="application/vnd.openxmlformats-officedocument.presentationml.slide+xml"/>
  <Override PartName="/ppt/slides/slide1047.xml" ContentType="application/vnd.openxmlformats-officedocument.presentationml.slide+xml"/>
  <Override PartName="/ppt/slides/slide1048.xml" ContentType="application/vnd.openxmlformats-officedocument.presentationml.slide+xml"/>
  <Override PartName="/ppt/slides/slide1049.xml" ContentType="application/vnd.openxmlformats-officedocument.presentationml.slide+xml"/>
  <Override PartName="/ppt/slides/slide1050.xml" ContentType="application/vnd.openxmlformats-officedocument.presentationml.slide+xml"/>
  <Override PartName="/ppt/slides/slide1051.xml" ContentType="application/vnd.openxmlformats-officedocument.presentationml.slide+xml"/>
  <Override PartName="/ppt/slides/slide1052.xml" ContentType="application/vnd.openxmlformats-officedocument.presentationml.slide+xml"/>
  <Override PartName="/ppt/slides/slide1053.xml" ContentType="application/vnd.openxmlformats-officedocument.presentationml.slide+xml"/>
  <Override PartName="/ppt/slides/slide1054.xml" ContentType="application/vnd.openxmlformats-officedocument.presentationml.slide+xml"/>
  <Override PartName="/ppt/slides/slide1055.xml" ContentType="application/vnd.openxmlformats-officedocument.presentationml.slide+xml"/>
  <Override PartName="/ppt/slides/slide1056.xml" ContentType="application/vnd.openxmlformats-officedocument.presentationml.slide+xml"/>
  <Override PartName="/ppt/slides/slide1057.xml" ContentType="application/vnd.openxmlformats-officedocument.presentationml.slide+xml"/>
  <Override PartName="/ppt/slides/slide1058.xml" ContentType="application/vnd.openxmlformats-officedocument.presentationml.slide+xml"/>
  <Override PartName="/ppt/slides/slide1059.xml" ContentType="application/vnd.openxmlformats-officedocument.presentationml.slide+xml"/>
  <Override PartName="/ppt/slides/slide1060.xml" ContentType="application/vnd.openxmlformats-officedocument.presentationml.slide+xml"/>
  <Override PartName="/ppt/slides/slide1061.xml" ContentType="application/vnd.openxmlformats-officedocument.presentationml.slide+xml"/>
  <Override PartName="/ppt/slides/slide1062.xml" ContentType="application/vnd.openxmlformats-officedocument.presentationml.slide+xml"/>
  <Override PartName="/ppt/slides/slide1063.xml" ContentType="application/vnd.openxmlformats-officedocument.presentationml.slide+xml"/>
  <Override PartName="/ppt/slides/slide1064.xml" ContentType="application/vnd.openxmlformats-officedocument.presentationml.slide+xml"/>
  <Override PartName="/ppt/slides/slide1065.xml" ContentType="application/vnd.openxmlformats-officedocument.presentationml.slide+xml"/>
  <Override PartName="/ppt/slides/slide1066.xml" ContentType="application/vnd.openxmlformats-officedocument.presentationml.slide+xml"/>
  <Override PartName="/ppt/slides/slide1067.xml" ContentType="application/vnd.openxmlformats-officedocument.presentationml.slide+xml"/>
  <Override PartName="/ppt/slides/slide1068.xml" ContentType="application/vnd.openxmlformats-officedocument.presentationml.slide+xml"/>
  <Override PartName="/ppt/slides/slide1069.xml" ContentType="application/vnd.openxmlformats-officedocument.presentationml.slide+xml"/>
  <Override PartName="/ppt/slides/slide1070.xml" ContentType="application/vnd.openxmlformats-officedocument.presentationml.slide+xml"/>
  <Override PartName="/ppt/slides/slide1071.xml" ContentType="application/vnd.openxmlformats-officedocument.presentationml.slide+xml"/>
  <Override PartName="/ppt/slides/slide1072.xml" ContentType="application/vnd.openxmlformats-officedocument.presentationml.slide+xml"/>
  <Override PartName="/ppt/slides/slide1073.xml" ContentType="application/vnd.openxmlformats-officedocument.presentationml.slide+xml"/>
  <Override PartName="/ppt/slides/slide1074.xml" ContentType="application/vnd.openxmlformats-officedocument.presentationml.slide+xml"/>
  <Override PartName="/ppt/slides/slide1075.xml" ContentType="application/vnd.openxmlformats-officedocument.presentationml.slide+xml"/>
  <Override PartName="/ppt/slides/slide1076.xml" ContentType="application/vnd.openxmlformats-officedocument.presentationml.slide+xml"/>
  <Override PartName="/ppt/slides/slide1077.xml" ContentType="application/vnd.openxmlformats-officedocument.presentationml.slide+xml"/>
  <Override PartName="/ppt/slides/slide1078.xml" ContentType="application/vnd.openxmlformats-officedocument.presentationml.slide+xml"/>
  <Override PartName="/ppt/slides/slide1079.xml" ContentType="application/vnd.openxmlformats-officedocument.presentationml.slide+xml"/>
  <Override PartName="/ppt/slides/slide1080.xml" ContentType="application/vnd.openxmlformats-officedocument.presentationml.slide+xml"/>
  <Override PartName="/ppt/slides/slide1081.xml" ContentType="application/vnd.openxmlformats-officedocument.presentationml.slide+xml"/>
  <Override PartName="/ppt/slides/slide1082.xml" ContentType="application/vnd.openxmlformats-officedocument.presentationml.slide+xml"/>
  <Override PartName="/ppt/slides/slide1083.xml" ContentType="application/vnd.openxmlformats-officedocument.presentationml.slide+xml"/>
  <Override PartName="/ppt/slides/slide1084.xml" ContentType="application/vnd.openxmlformats-officedocument.presentationml.slide+xml"/>
  <Override PartName="/ppt/slides/slide1085.xml" ContentType="application/vnd.openxmlformats-officedocument.presentationml.slide+xml"/>
  <Override PartName="/ppt/slides/slide1086.xml" ContentType="application/vnd.openxmlformats-officedocument.presentationml.slide+xml"/>
  <Override PartName="/ppt/slides/slide1087.xml" ContentType="application/vnd.openxmlformats-officedocument.presentationml.slide+xml"/>
  <Override PartName="/ppt/slides/slide1088.xml" ContentType="application/vnd.openxmlformats-officedocument.presentationml.slide+xml"/>
  <Override PartName="/ppt/slides/slide1089.xml" ContentType="application/vnd.openxmlformats-officedocument.presentationml.slide+xml"/>
  <Override PartName="/ppt/slides/slide1090.xml" ContentType="application/vnd.openxmlformats-officedocument.presentationml.slide+xml"/>
  <Override PartName="/ppt/slides/slide1091.xml" ContentType="application/vnd.openxmlformats-officedocument.presentationml.slide+xml"/>
  <Override PartName="/ppt/slides/slide1092.xml" ContentType="application/vnd.openxmlformats-officedocument.presentationml.slide+xml"/>
  <Override PartName="/ppt/slides/slide1093.xml" ContentType="application/vnd.openxmlformats-officedocument.presentationml.slide+xml"/>
  <Override PartName="/ppt/slides/slide1094.xml" ContentType="application/vnd.openxmlformats-officedocument.presentationml.slide+xml"/>
  <Override PartName="/ppt/slides/slide1095.xml" ContentType="application/vnd.openxmlformats-officedocument.presentationml.slide+xml"/>
  <Override PartName="/ppt/slides/slide1096.xml" ContentType="application/vnd.openxmlformats-officedocument.presentationml.slide+xml"/>
  <Override PartName="/ppt/slides/slide1097.xml" ContentType="application/vnd.openxmlformats-officedocument.presentationml.slide+xml"/>
  <Override PartName="/ppt/slides/slide1098.xml" ContentType="application/vnd.openxmlformats-officedocument.presentationml.slide+xml"/>
  <Override PartName="/ppt/slides/slide1099.xml" ContentType="application/vnd.openxmlformats-officedocument.presentationml.slide+xml"/>
  <Override PartName="/ppt/slides/slide1100.xml" ContentType="application/vnd.openxmlformats-officedocument.presentationml.slide+xml"/>
  <Override PartName="/ppt/slides/slide1101.xml" ContentType="application/vnd.openxmlformats-officedocument.presentationml.slide+xml"/>
  <Override PartName="/ppt/slides/slide1102.xml" ContentType="application/vnd.openxmlformats-officedocument.presentationml.slide+xml"/>
  <Override PartName="/ppt/slides/slide1103.xml" ContentType="application/vnd.openxmlformats-officedocument.presentationml.slide+xml"/>
  <Override PartName="/ppt/slides/slide1104.xml" ContentType="application/vnd.openxmlformats-officedocument.presentationml.slide+xml"/>
  <Override PartName="/ppt/slides/slide1105.xml" ContentType="application/vnd.openxmlformats-officedocument.presentationml.slide+xml"/>
  <Override PartName="/ppt/slides/slide1106.xml" ContentType="application/vnd.openxmlformats-officedocument.presentationml.slide+xml"/>
  <Override PartName="/ppt/slides/slide1107.xml" ContentType="application/vnd.openxmlformats-officedocument.presentationml.slide+xml"/>
  <Override PartName="/ppt/slides/slide1108.xml" ContentType="application/vnd.openxmlformats-officedocument.presentationml.slide+xml"/>
  <Override PartName="/ppt/slides/slide1109.xml" ContentType="application/vnd.openxmlformats-officedocument.presentationml.slide+xml"/>
  <Override PartName="/ppt/slides/slide1110.xml" ContentType="application/vnd.openxmlformats-officedocument.presentationml.slide+xml"/>
  <Override PartName="/ppt/slides/slide1111.xml" ContentType="application/vnd.openxmlformats-officedocument.presentationml.slide+xml"/>
  <Override PartName="/ppt/slides/slide1112.xml" ContentType="application/vnd.openxmlformats-officedocument.presentationml.slide+xml"/>
  <Override PartName="/ppt/slides/slide1113.xml" ContentType="application/vnd.openxmlformats-officedocument.presentationml.slide+xml"/>
  <Override PartName="/ppt/slides/slide1114.xml" ContentType="application/vnd.openxmlformats-officedocument.presentationml.slide+xml"/>
  <Override PartName="/ppt/slides/slide1115.xml" ContentType="application/vnd.openxmlformats-officedocument.presentationml.slide+xml"/>
  <Override PartName="/ppt/slides/slide1116.xml" ContentType="application/vnd.openxmlformats-officedocument.presentationml.slide+xml"/>
  <Override PartName="/ppt/slides/slide1117.xml" ContentType="application/vnd.openxmlformats-officedocument.presentationml.slide+xml"/>
  <Override PartName="/ppt/slides/slide1118.xml" ContentType="application/vnd.openxmlformats-officedocument.presentationml.slide+xml"/>
  <Override PartName="/ppt/slides/slide1119.xml" ContentType="application/vnd.openxmlformats-officedocument.presentationml.slide+xml"/>
  <Override PartName="/ppt/slides/slide1120.xml" ContentType="application/vnd.openxmlformats-officedocument.presentationml.slide+xml"/>
  <Override PartName="/ppt/slides/slide1121.xml" ContentType="application/vnd.openxmlformats-officedocument.presentationml.slide+xml"/>
  <Override PartName="/ppt/slides/slide1122.xml" ContentType="application/vnd.openxmlformats-officedocument.presentationml.slide+xml"/>
  <Override PartName="/ppt/slides/slide1123.xml" ContentType="application/vnd.openxmlformats-officedocument.presentationml.slide+xml"/>
  <Override PartName="/ppt/slides/slide1124.xml" ContentType="application/vnd.openxmlformats-officedocument.presentationml.slide+xml"/>
  <Override PartName="/ppt/slides/slide1125.xml" ContentType="application/vnd.openxmlformats-officedocument.presentationml.slide+xml"/>
  <Override PartName="/ppt/slides/slide1126.xml" ContentType="application/vnd.openxmlformats-officedocument.presentationml.slide+xml"/>
  <Override PartName="/ppt/slides/slide1127.xml" ContentType="application/vnd.openxmlformats-officedocument.presentationml.slide+xml"/>
  <Override PartName="/ppt/slides/slide1128.xml" ContentType="application/vnd.openxmlformats-officedocument.presentationml.slide+xml"/>
  <Override PartName="/ppt/slides/slide1129.xml" ContentType="application/vnd.openxmlformats-officedocument.presentationml.slide+xml"/>
  <Override PartName="/ppt/slides/slide1130.xml" ContentType="application/vnd.openxmlformats-officedocument.presentationml.slide+xml"/>
  <Override PartName="/ppt/slides/slide1131.xml" ContentType="application/vnd.openxmlformats-officedocument.presentationml.slide+xml"/>
  <Override PartName="/ppt/slides/slide1132.xml" ContentType="application/vnd.openxmlformats-officedocument.presentationml.slide+xml"/>
  <Override PartName="/ppt/slides/slide1133.xml" ContentType="application/vnd.openxmlformats-officedocument.presentationml.slide+xml"/>
  <Override PartName="/ppt/slides/slide1134.xml" ContentType="application/vnd.openxmlformats-officedocument.presentationml.slide+xml"/>
  <Override PartName="/ppt/slides/slide1135.xml" ContentType="application/vnd.openxmlformats-officedocument.presentationml.slide+xml"/>
  <Override PartName="/ppt/slides/slide1136.xml" ContentType="application/vnd.openxmlformats-officedocument.presentationml.slide+xml"/>
  <Override PartName="/ppt/slides/slide1137.xml" ContentType="application/vnd.openxmlformats-officedocument.presentationml.slide+xml"/>
  <Override PartName="/ppt/slides/slide1138.xml" ContentType="application/vnd.openxmlformats-officedocument.presentationml.slide+xml"/>
  <Override PartName="/ppt/slides/slide1139.xml" ContentType="application/vnd.openxmlformats-officedocument.presentationml.slide+xml"/>
  <Override PartName="/ppt/slides/slide1140.xml" ContentType="application/vnd.openxmlformats-officedocument.presentationml.slide+xml"/>
  <Override PartName="/ppt/slides/slide1141.xml" ContentType="application/vnd.openxmlformats-officedocument.presentationml.slide+xml"/>
  <Override PartName="/ppt/slides/slide1142.xml" ContentType="application/vnd.openxmlformats-officedocument.presentationml.slide+xml"/>
  <Override PartName="/ppt/slides/slide1143.xml" ContentType="application/vnd.openxmlformats-officedocument.presentationml.slide+xml"/>
  <Override PartName="/ppt/slides/slide1144.xml" ContentType="application/vnd.openxmlformats-officedocument.presentationml.slide+xml"/>
  <Override PartName="/ppt/slides/slide1145.xml" ContentType="application/vnd.openxmlformats-officedocument.presentationml.slide+xml"/>
  <Override PartName="/ppt/slides/slide1146.xml" ContentType="application/vnd.openxmlformats-officedocument.presentationml.slide+xml"/>
  <Override PartName="/ppt/slides/slide1147.xml" ContentType="application/vnd.openxmlformats-officedocument.presentationml.slide+xml"/>
  <Override PartName="/ppt/slides/slide1148.xml" ContentType="application/vnd.openxmlformats-officedocument.presentationml.slide+xml"/>
  <Override PartName="/ppt/slides/slide1149.xml" ContentType="application/vnd.openxmlformats-officedocument.presentationml.slide+xml"/>
  <Override PartName="/ppt/slides/slide1150.xml" ContentType="application/vnd.openxmlformats-officedocument.presentationml.slide+xml"/>
  <Override PartName="/ppt/slides/slide1151.xml" ContentType="application/vnd.openxmlformats-officedocument.presentationml.slide+xml"/>
  <Override PartName="/ppt/slides/slide1152.xml" ContentType="application/vnd.openxmlformats-officedocument.presentationml.slide+xml"/>
  <Override PartName="/ppt/slides/slide1153.xml" ContentType="application/vnd.openxmlformats-officedocument.presentationml.slide+xml"/>
  <Override PartName="/ppt/slides/slide1154.xml" ContentType="application/vnd.openxmlformats-officedocument.presentationml.slide+xml"/>
  <Override PartName="/ppt/slides/slide1155.xml" ContentType="application/vnd.openxmlformats-officedocument.presentationml.slide+xml"/>
  <Override PartName="/ppt/slides/slide1156.xml" ContentType="application/vnd.openxmlformats-officedocument.presentationml.slide+xml"/>
  <Override PartName="/ppt/slides/slide1157.xml" ContentType="application/vnd.openxmlformats-officedocument.presentationml.slide+xml"/>
  <Override PartName="/ppt/slides/slide1158.xml" ContentType="application/vnd.openxmlformats-officedocument.presentationml.slide+xml"/>
  <Override PartName="/ppt/slides/slide1159.xml" ContentType="application/vnd.openxmlformats-officedocument.presentationml.slide+xml"/>
  <Override PartName="/ppt/slides/slide1160.xml" ContentType="application/vnd.openxmlformats-officedocument.presentationml.slide+xml"/>
  <Override PartName="/ppt/slides/slide1161.xml" ContentType="application/vnd.openxmlformats-officedocument.presentationml.slide+xml"/>
  <Override PartName="/ppt/slides/slide1162.xml" ContentType="application/vnd.openxmlformats-officedocument.presentationml.slide+xml"/>
  <Override PartName="/ppt/slides/slide1163.xml" ContentType="application/vnd.openxmlformats-officedocument.presentationml.slide+xml"/>
  <Override PartName="/ppt/slides/slide1164.xml" ContentType="application/vnd.openxmlformats-officedocument.presentationml.slide+xml"/>
  <Override PartName="/ppt/slides/slide1165.xml" ContentType="application/vnd.openxmlformats-officedocument.presentationml.slide+xml"/>
  <Override PartName="/ppt/slides/slide1166.xml" ContentType="application/vnd.openxmlformats-officedocument.presentationml.slide+xml"/>
  <Override PartName="/ppt/slides/slide1167.xml" ContentType="application/vnd.openxmlformats-officedocument.presentationml.slide+xml"/>
  <Override PartName="/ppt/slides/slide1168.xml" ContentType="application/vnd.openxmlformats-officedocument.presentationml.slide+xml"/>
  <Override PartName="/ppt/slides/slide1169.xml" ContentType="application/vnd.openxmlformats-officedocument.presentationml.slide+xml"/>
  <Override PartName="/ppt/slides/slide1170.xml" ContentType="application/vnd.openxmlformats-officedocument.presentationml.slide+xml"/>
  <Override PartName="/ppt/slides/slide1171.xml" ContentType="application/vnd.openxmlformats-officedocument.presentationml.slide+xml"/>
  <Override PartName="/ppt/slides/slide1172.xml" ContentType="application/vnd.openxmlformats-officedocument.presentationml.slide+xml"/>
  <Override PartName="/ppt/slides/slide1173.xml" ContentType="application/vnd.openxmlformats-officedocument.presentationml.slide+xml"/>
  <Override PartName="/ppt/slides/slide1174.xml" ContentType="application/vnd.openxmlformats-officedocument.presentationml.slide+xml"/>
  <Override PartName="/ppt/slides/slide1175.xml" ContentType="application/vnd.openxmlformats-officedocument.presentationml.slide+xml"/>
  <Override PartName="/ppt/slides/slide1176.xml" ContentType="application/vnd.openxmlformats-officedocument.presentationml.slide+xml"/>
  <Override PartName="/ppt/slides/slide1177.xml" ContentType="application/vnd.openxmlformats-officedocument.presentationml.slide+xml"/>
  <Override PartName="/ppt/slides/slide1178.xml" ContentType="application/vnd.openxmlformats-officedocument.presentationml.slide+xml"/>
  <Override PartName="/ppt/slides/slide1179.xml" ContentType="application/vnd.openxmlformats-officedocument.presentationml.slide+xml"/>
  <Override PartName="/ppt/slides/slide1180.xml" ContentType="application/vnd.openxmlformats-officedocument.presentationml.slide+xml"/>
  <Override PartName="/ppt/slides/slide1181.xml" ContentType="application/vnd.openxmlformats-officedocument.presentationml.slide+xml"/>
  <Override PartName="/ppt/slides/slide1182.xml" ContentType="application/vnd.openxmlformats-officedocument.presentationml.slide+xml"/>
  <Override PartName="/ppt/slides/slide1183.xml" ContentType="application/vnd.openxmlformats-officedocument.presentationml.slide+xml"/>
  <Override PartName="/ppt/slides/slide1184.xml" ContentType="application/vnd.openxmlformats-officedocument.presentationml.slide+xml"/>
  <Override PartName="/ppt/slides/slide1185.xml" ContentType="application/vnd.openxmlformats-officedocument.presentationml.slide+xml"/>
  <Override PartName="/ppt/slides/slide1186.xml" ContentType="application/vnd.openxmlformats-officedocument.presentationml.slide+xml"/>
  <Override PartName="/ppt/slides/slide11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89"/>
  </p:notesMasterIdLst>
  <p:sldIdLst>
    <p:sldId id="316" r:id="rId2"/>
    <p:sldId id="13863" r:id="rId3"/>
    <p:sldId id="13864" r:id="rId4"/>
    <p:sldId id="13865" r:id="rId5"/>
    <p:sldId id="13867" r:id="rId6"/>
    <p:sldId id="13866" r:id="rId7"/>
    <p:sldId id="13868" r:id="rId8"/>
    <p:sldId id="13879" r:id="rId9"/>
    <p:sldId id="13880" r:id="rId10"/>
    <p:sldId id="13324" r:id="rId11"/>
    <p:sldId id="13325" r:id="rId12"/>
    <p:sldId id="13326" r:id="rId13"/>
    <p:sldId id="13327" r:id="rId14"/>
    <p:sldId id="13328" r:id="rId15"/>
    <p:sldId id="13329" r:id="rId16"/>
    <p:sldId id="13332" r:id="rId17"/>
    <p:sldId id="13333" r:id="rId18"/>
    <p:sldId id="13334" r:id="rId19"/>
    <p:sldId id="13335" r:id="rId20"/>
    <p:sldId id="13338" r:id="rId21"/>
    <p:sldId id="13339" r:id="rId22"/>
    <p:sldId id="13344" r:id="rId23"/>
    <p:sldId id="13345" r:id="rId24"/>
    <p:sldId id="9487" r:id="rId25"/>
    <p:sldId id="9488" r:id="rId26"/>
    <p:sldId id="9489" r:id="rId27"/>
    <p:sldId id="9490" r:id="rId28"/>
    <p:sldId id="9491" r:id="rId29"/>
    <p:sldId id="9492" r:id="rId30"/>
    <p:sldId id="13881" r:id="rId31"/>
    <p:sldId id="13882" r:id="rId32"/>
    <p:sldId id="13883" r:id="rId33"/>
    <p:sldId id="13884" r:id="rId34"/>
    <p:sldId id="13885" r:id="rId35"/>
    <p:sldId id="13886" r:id="rId36"/>
    <p:sldId id="13887" r:id="rId37"/>
    <p:sldId id="13888" r:id="rId38"/>
    <p:sldId id="13889" r:id="rId39"/>
    <p:sldId id="13890" r:id="rId40"/>
    <p:sldId id="885" r:id="rId41"/>
    <p:sldId id="886" r:id="rId42"/>
    <p:sldId id="887" r:id="rId43"/>
    <p:sldId id="888" r:id="rId44"/>
    <p:sldId id="889" r:id="rId45"/>
    <p:sldId id="13872" r:id="rId46"/>
    <p:sldId id="13873" r:id="rId47"/>
    <p:sldId id="13874" r:id="rId48"/>
    <p:sldId id="13875" r:id="rId49"/>
    <p:sldId id="13876" r:id="rId50"/>
    <p:sldId id="13877" r:id="rId51"/>
    <p:sldId id="13878" r:id="rId52"/>
    <p:sldId id="5834" r:id="rId53"/>
    <p:sldId id="5858" r:id="rId54"/>
    <p:sldId id="5870" r:id="rId55"/>
    <p:sldId id="5871" r:id="rId56"/>
    <p:sldId id="5872" r:id="rId57"/>
    <p:sldId id="5873" r:id="rId58"/>
    <p:sldId id="5874" r:id="rId59"/>
    <p:sldId id="5875" r:id="rId60"/>
    <p:sldId id="5876" r:id="rId61"/>
    <p:sldId id="5877" r:id="rId62"/>
    <p:sldId id="5878" r:id="rId63"/>
    <p:sldId id="5879" r:id="rId64"/>
    <p:sldId id="5880" r:id="rId65"/>
    <p:sldId id="5881" r:id="rId66"/>
    <p:sldId id="5882" r:id="rId67"/>
    <p:sldId id="5883" r:id="rId68"/>
    <p:sldId id="5884" r:id="rId69"/>
    <p:sldId id="5885" r:id="rId70"/>
    <p:sldId id="5886" r:id="rId71"/>
    <p:sldId id="5887" r:id="rId72"/>
    <p:sldId id="5888" r:id="rId73"/>
    <p:sldId id="5889" r:id="rId74"/>
    <p:sldId id="5890" r:id="rId75"/>
    <p:sldId id="5891" r:id="rId76"/>
    <p:sldId id="5892" r:id="rId77"/>
    <p:sldId id="5893" r:id="rId78"/>
    <p:sldId id="5894" r:id="rId79"/>
    <p:sldId id="5895" r:id="rId80"/>
    <p:sldId id="13346" r:id="rId81"/>
    <p:sldId id="13347" r:id="rId82"/>
    <p:sldId id="13348" r:id="rId83"/>
    <p:sldId id="13404" r:id="rId84"/>
    <p:sldId id="13405" r:id="rId85"/>
    <p:sldId id="13349" r:id="rId86"/>
    <p:sldId id="13350" r:id="rId87"/>
    <p:sldId id="13354" r:id="rId88"/>
    <p:sldId id="13351" r:id="rId89"/>
    <p:sldId id="13352" r:id="rId90"/>
    <p:sldId id="13353" r:id="rId91"/>
    <p:sldId id="13355" r:id="rId92"/>
    <p:sldId id="13356" r:id="rId93"/>
    <p:sldId id="13357" r:id="rId94"/>
    <p:sldId id="13358" r:id="rId95"/>
    <p:sldId id="13359" r:id="rId96"/>
    <p:sldId id="13360" r:id="rId97"/>
    <p:sldId id="13361" r:id="rId98"/>
    <p:sldId id="13362" r:id="rId99"/>
    <p:sldId id="13406" r:id="rId100"/>
    <p:sldId id="13407" r:id="rId101"/>
    <p:sldId id="13408" r:id="rId102"/>
    <p:sldId id="13409" r:id="rId103"/>
    <p:sldId id="13387" r:id="rId104"/>
    <p:sldId id="13388" r:id="rId105"/>
    <p:sldId id="13385" r:id="rId106"/>
    <p:sldId id="13386" r:id="rId107"/>
    <p:sldId id="13363" r:id="rId108"/>
    <p:sldId id="13364" r:id="rId109"/>
    <p:sldId id="13367" r:id="rId110"/>
    <p:sldId id="13368" r:id="rId111"/>
    <p:sldId id="13381" r:id="rId112"/>
    <p:sldId id="13382" r:id="rId113"/>
    <p:sldId id="13371" r:id="rId114"/>
    <p:sldId id="13372" r:id="rId115"/>
    <p:sldId id="13383" r:id="rId116"/>
    <p:sldId id="13384" r:id="rId117"/>
    <p:sldId id="13377" r:id="rId118"/>
    <p:sldId id="13378" r:id="rId119"/>
    <p:sldId id="13379" r:id="rId120"/>
    <p:sldId id="13380" r:id="rId121"/>
    <p:sldId id="13389" r:id="rId122"/>
    <p:sldId id="1082" r:id="rId123"/>
    <p:sldId id="13397" r:id="rId124"/>
    <p:sldId id="13398" r:id="rId125"/>
    <p:sldId id="13399" r:id="rId126"/>
    <p:sldId id="13400" r:id="rId127"/>
    <p:sldId id="13401" r:id="rId128"/>
    <p:sldId id="13402" r:id="rId129"/>
    <p:sldId id="13403" r:id="rId130"/>
    <p:sldId id="13410" r:id="rId131"/>
    <p:sldId id="13411" r:id="rId132"/>
    <p:sldId id="1083" r:id="rId133"/>
    <p:sldId id="1095" r:id="rId134"/>
    <p:sldId id="1096" r:id="rId135"/>
    <p:sldId id="1084" r:id="rId136"/>
    <p:sldId id="1085" r:id="rId137"/>
    <p:sldId id="1086" r:id="rId138"/>
    <p:sldId id="1087" r:id="rId139"/>
    <p:sldId id="1088" r:id="rId140"/>
    <p:sldId id="1089" r:id="rId141"/>
    <p:sldId id="13315" r:id="rId142"/>
    <p:sldId id="13316" r:id="rId143"/>
    <p:sldId id="1090" r:id="rId144"/>
    <p:sldId id="1091" r:id="rId145"/>
    <p:sldId id="1092" r:id="rId146"/>
    <p:sldId id="1093" r:id="rId147"/>
    <p:sldId id="1097" r:id="rId148"/>
    <p:sldId id="1098" r:id="rId149"/>
    <p:sldId id="1094" r:id="rId150"/>
    <p:sldId id="13229" r:id="rId151"/>
    <p:sldId id="13230" r:id="rId152"/>
    <p:sldId id="13231" r:id="rId153"/>
    <p:sldId id="1099" r:id="rId154"/>
    <p:sldId id="1100" r:id="rId155"/>
    <p:sldId id="13232" r:id="rId156"/>
    <p:sldId id="13233" r:id="rId157"/>
    <p:sldId id="13240" r:id="rId158"/>
    <p:sldId id="13241" r:id="rId159"/>
    <p:sldId id="13236" r:id="rId160"/>
    <p:sldId id="13237" r:id="rId161"/>
    <p:sldId id="13317" r:id="rId162"/>
    <p:sldId id="13318" r:id="rId163"/>
    <p:sldId id="13319" r:id="rId164"/>
    <p:sldId id="13320" r:id="rId165"/>
    <p:sldId id="13238" r:id="rId166"/>
    <p:sldId id="13239" r:id="rId167"/>
    <p:sldId id="13283" r:id="rId168"/>
    <p:sldId id="13284" r:id="rId169"/>
    <p:sldId id="13285" r:id="rId170"/>
    <p:sldId id="13286" r:id="rId171"/>
    <p:sldId id="13287" r:id="rId172"/>
    <p:sldId id="13288" r:id="rId173"/>
    <p:sldId id="13321" r:id="rId174"/>
    <p:sldId id="13265" r:id="rId175"/>
    <p:sldId id="13266" r:id="rId176"/>
    <p:sldId id="13289" r:id="rId177"/>
    <p:sldId id="13290" r:id="rId178"/>
    <p:sldId id="13267" r:id="rId179"/>
    <p:sldId id="13268" r:id="rId180"/>
    <p:sldId id="13269" r:id="rId181"/>
    <p:sldId id="13270" r:id="rId182"/>
    <p:sldId id="13291" r:id="rId183"/>
    <p:sldId id="13292" r:id="rId184"/>
    <p:sldId id="13293" r:id="rId185"/>
    <p:sldId id="13294" r:id="rId186"/>
    <p:sldId id="13295" r:id="rId187"/>
    <p:sldId id="13296" r:id="rId188"/>
    <p:sldId id="13297" r:id="rId189"/>
    <p:sldId id="13298" r:id="rId190"/>
    <p:sldId id="13299" r:id="rId191"/>
    <p:sldId id="13300" r:id="rId192"/>
    <p:sldId id="13313" r:id="rId193"/>
    <p:sldId id="13314" r:id="rId194"/>
    <p:sldId id="13322" r:id="rId195"/>
    <p:sldId id="13323" r:id="rId196"/>
    <p:sldId id="13259" r:id="rId197"/>
    <p:sldId id="13260" r:id="rId198"/>
    <p:sldId id="13261" r:id="rId199"/>
    <p:sldId id="13262" r:id="rId200"/>
    <p:sldId id="13263" r:id="rId201"/>
    <p:sldId id="13264" r:id="rId202"/>
    <p:sldId id="13305" r:id="rId203"/>
    <p:sldId id="13306" r:id="rId204"/>
    <p:sldId id="13307" r:id="rId205"/>
    <p:sldId id="13308" r:id="rId206"/>
    <p:sldId id="13309" r:id="rId207"/>
    <p:sldId id="13310" r:id="rId208"/>
    <p:sldId id="13271" r:id="rId209"/>
    <p:sldId id="13273" r:id="rId210"/>
    <p:sldId id="13272" r:id="rId211"/>
    <p:sldId id="13274" r:id="rId212"/>
    <p:sldId id="13277" r:id="rId213"/>
    <p:sldId id="13278" r:id="rId214"/>
    <p:sldId id="13275" r:id="rId215"/>
    <p:sldId id="13276" r:id="rId216"/>
    <p:sldId id="13279" r:id="rId217"/>
    <p:sldId id="13280" r:id="rId218"/>
    <p:sldId id="13281" r:id="rId219"/>
    <p:sldId id="13282" r:id="rId220"/>
    <p:sldId id="13242" r:id="rId221"/>
    <p:sldId id="13243" r:id="rId222"/>
    <p:sldId id="13244" r:id="rId223"/>
    <p:sldId id="13245" r:id="rId224"/>
    <p:sldId id="13246" r:id="rId225"/>
    <p:sldId id="13247" r:id="rId226"/>
    <p:sldId id="13248" r:id="rId227"/>
    <p:sldId id="13249" r:id="rId228"/>
    <p:sldId id="13250" r:id="rId229"/>
    <p:sldId id="13251" r:id="rId230"/>
    <p:sldId id="13252" r:id="rId231"/>
    <p:sldId id="13253" r:id="rId232"/>
    <p:sldId id="13254" r:id="rId233"/>
    <p:sldId id="13255" r:id="rId234"/>
    <p:sldId id="13256" r:id="rId235"/>
    <p:sldId id="13257" r:id="rId236"/>
    <p:sldId id="13258" r:id="rId237"/>
    <p:sldId id="1035" r:id="rId238"/>
    <p:sldId id="1036" r:id="rId239"/>
    <p:sldId id="1037" r:id="rId240"/>
    <p:sldId id="1038" r:id="rId241"/>
    <p:sldId id="1039" r:id="rId242"/>
    <p:sldId id="1040" r:id="rId243"/>
    <p:sldId id="1041" r:id="rId244"/>
    <p:sldId id="1042" r:id="rId245"/>
    <p:sldId id="1043" r:id="rId246"/>
    <p:sldId id="1044" r:id="rId247"/>
    <p:sldId id="1045" r:id="rId248"/>
    <p:sldId id="1046" r:id="rId249"/>
    <p:sldId id="1047" r:id="rId250"/>
    <p:sldId id="1048" r:id="rId251"/>
    <p:sldId id="1049" r:id="rId252"/>
    <p:sldId id="1050" r:id="rId253"/>
    <p:sldId id="1051" r:id="rId254"/>
    <p:sldId id="1052" r:id="rId255"/>
    <p:sldId id="1053" r:id="rId256"/>
    <p:sldId id="1054" r:id="rId257"/>
    <p:sldId id="1055" r:id="rId258"/>
    <p:sldId id="1056" r:id="rId259"/>
    <p:sldId id="1057" r:id="rId260"/>
    <p:sldId id="1058" r:id="rId261"/>
    <p:sldId id="1059" r:id="rId262"/>
    <p:sldId id="1060" r:id="rId263"/>
    <p:sldId id="1061" r:id="rId264"/>
    <p:sldId id="1062" r:id="rId265"/>
    <p:sldId id="13226" r:id="rId266"/>
    <p:sldId id="13138" r:id="rId267"/>
    <p:sldId id="13139" r:id="rId268"/>
    <p:sldId id="13151" r:id="rId269"/>
    <p:sldId id="13140" r:id="rId270"/>
    <p:sldId id="13141" r:id="rId271"/>
    <p:sldId id="13142" r:id="rId272"/>
    <p:sldId id="13147" r:id="rId273"/>
    <p:sldId id="13143" r:id="rId274"/>
    <p:sldId id="13148" r:id="rId275"/>
    <p:sldId id="13149" r:id="rId276"/>
    <p:sldId id="13144" r:id="rId277"/>
    <p:sldId id="13150" r:id="rId278"/>
    <p:sldId id="13145" r:id="rId279"/>
    <p:sldId id="13146" r:id="rId280"/>
    <p:sldId id="13152" r:id="rId281"/>
    <p:sldId id="13153" r:id="rId282"/>
    <p:sldId id="13154" r:id="rId283"/>
    <p:sldId id="13155" r:id="rId284"/>
    <p:sldId id="13156" r:id="rId285"/>
    <p:sldId id="13157" r:id="rId286"/>
    <p:sldId id="13158" r:id="rId287"/>
    <p:sldId id="13159" r:id="rId288"/>
    <p:sldId id="13160" r:id="rId289"/>
    <p:sldId id="13161" r:id="rId290"/>
    <p:sldId id="13162" r:id="rId291"/>
    <p:sldId id="13163" r:id="rId292"/>
    <p:sldId id="13164" r:id="rId293"/>
    <p:sldId id="13165" r:id="rId294"/>
    <p:sldId id="13166" r:id="rId295"/>
    <p:sldId id="13168" r:id="rId296"/>
    <p:sldId id="13169" r:id="rId297"/>
    <p:sldId id="13170" r:id="rId298"/>
    <p:sldId id="13173" r:id="rId299"/>
    <p:sldId id="13174" r:id="rId300"/>
    <p:sldId id="13175" r:id="rId301"/>
    <p:sldId id="13176" r:id="rId302"/>
    <p:sldId id="13177" r:id="rId303"/>
    <p:sldId id="13178" r:id="rId304"/>
    <p:sldId id="13181" r:id="rId305"/>
    <p:sldId id="13182" r:id="rId306"/>
    <p:sldId id="13179" r:id="rId307"/>
    <p:sldId id="13180" r:id="rId308"/>
    <p:sldId id="13214" r:id="rId309"/>
    <p:sldId id="13215" r:id="rId310"/>
    <p:sldId id="13216" r:id="rId311"/>
    <p:sldId id="13217" r:id="rId312"/>
    <p:sldId id="13195" r:id="rId313"/>
    <p:sldId id="13196" r:id="rId314"/>
    <p:sldId id="13191" r:id="rId315"/>
    <p:sldId id="13192" r:id="rId316"/>
    <p:sldId id="13218" r:id="rId317"/>
    <p:sldId id="13219" r:id="rId318"/>
    <p:sldId id="13220" r:id="rId319"/>
    <p:sldId id="13221" r:id="rId320"/>
    <p:sldId id="13222" r:id="rId321"/>
    <p:sldId id="13223" r:id="rId322"/>
    <p:sldId id="13224" r:id="rId323"/>
    <p:sldId id="13225" r:id="rId324"/>
    <p:sldId id="13203" r:id="rId325"/>
    <p:sldId id="13205" r:id="rId326"/>
    <p:sldId id="13204" r:id="rId327"/>
    <p:sldId id="13206" r:id="rId328"/>
    <p:sldId id="13207" r:id="rId329"/>
    <p:sldId id="13208" r:id="rId330"/>
    <p:sldId id="13209" r:id="rId331"/>
    <p:sldId id="13210" r:id="rId332"/>
    <p:sldId id="13227" r:id="rId333"/>
    <p:sldId id="13211" r:id="rId334"/>
    <p:sldId id="13228" r:id="rId335"/>
    <p:sldId id="13212" r:id="rId336"/>
    <p:sldId id="13213" r:id="rId337"/>
    <p:sldId id="13096" r:id="rId338"/>
    <p:sldId id="13126" r:id="rId339"/>
    <p:sldId id="13097" r:id="rId340"/>
    <p:sldId id="13098" r:id="rId341"/>
    <p:sldId id="13099" r:id="rId342"/>
    <p:sldId id="13127" r:id="rId343"/>
    <p:sldId id="13100" r:id="rId344"/>
    <p:sldId id="13102" r:id="rId345"/>
    <p:sldId id="13101" r:id="rId346"/>
    <p:sldId id="13103" r:id="rId347"/>
    <p:sldId id="13104" r:id="rId348"/>
    <p:sldId id="13080" r:id="rId349"/>
    <p:sldId id="13081" r:id="rId350"/>
    <p:sldId id="13082" r:id="rId351"/>
    <p:sldId id="13083" r:id="rId352"/>
    <p:sldId id="13084" r:id="rId353"/>
    <p:sldId id="13085" r:id="rId354"/>
    <p:sldId id="13086" r:id="rId355"/>
    <p:sldId id="13087" r:id="rId356"/>
    <p:sldId id="13088" r:id="rId357"/>
    <p:sldId id="13089" r:id="rId358"/>
    <p:sldId id="13090" r:id="rId359"/>
    <p:sldId id="13091" r:id="rId360"/>
    <p:sldId id="13092" r:id="rId361"/>
    <p:sldId id="13093" r:id="rId362"/>
    <p:sldId id="13094" r:id="rId363"/>
    <p:sldId id="13095" r:id="rId364"/>
    <p:sldId id="13128" r:id="rId365"/>
    <p:sldId id="13129" r:id="rId366"/>
    <p:sldId id="13130" r:id="rId367"/>
    <p:sldId id="13131" r:id="rId368"/>
    <p:sldId id="12985" r:id="rId369"/>
    <p:sldId id="12986" r:id="rId370"/>
    <p:sldId id="13037" r:id="rId371"/>
    <p:sldId id="13038" r:id="rId372"/>
    <p:sldId id="12987" r:id="rId373"/>
    <p:sldId id="12988" r:id="rId374"/>
    <p:sldId id="12989" r:id="rId375"/>
    <p:sldId id="12990" r:id="rId376"/>
    <p:sldId id="12991" r:id="rId377"/>
    <p:sldId id="13039" r:id="rId378"/>
    <p:sldId id="12993" r:id="rId379"/>
    <p:sldId id="12994" r:id="rId380"/>
    <p:sldId id="13040" r:id="rId381"/>
    <p:sldId id="13041" r:id="rId382"/>
    <p:sldId id="12997" r:id="rId383"/>
    <p:sldId id="12998" r:id="rId384"/>
    <p:sldId id="13042" r:id="rId385"/>
    <p:sldId id="13043" r:id="rId386"/>
    <p:sldId id="13061" r:id="rId387"/>
    <p:sldId id="13062" r:id="rId388"/>
    <p:sldId id="12926" r:id="rId389"/>
    <p:sldId id="12927" r:id="rId390"/>
    <p:sldId id="12928" r:id="rId391"/>
    <p:sldId id="12929" r:id="rId392"/>
    <p:sldId id="12932" r:id="rId393"/>
    <p:sldId id="12933" r:id="rId394"/>
    <p:sldId id="12934" r:id="rId395"/>
    <p:sldId id="12935" r:id="rId396"/>
    <p:sldId id="13107" r:id="rId397"/>
    <p:sldId id="13108" r:id="rId398"/>
    <p:sldId id="13132" r:id="rId399"/>
    <p:sldId id="13133" r:id="rId400"/>
    <p:sldId id="13112" r:id="rId401"/>
    <p:sldId id="13113" r:id="rId402"/>
    <p:sldId id="13111" r:id="rId403"/>
    <p:sldId id="13121" r:id="rId404"/>
    <p:sldId id="13122" r:id="rId405"/>
    <p:sldId id="13123" r:id="rId406"/>
    <p:sldId id="13124" r:id="rId407"/>
    <p:sldId id="13125" r:id="rId408"/>
    <p:sldId id="13134" r:id="rId409"/>
    <p:sldId id="13135" r:id="rId410"/>
    <p:sldId id="13136" r:id="rId411"/>
    <p:sldId id="13137" r:id="rId412"/>
    <p:sldId id="13119" r:id="rId413"/>
    <p:sldId id="13120" r:id="rId414"/>
    <p:sldId id="13067" r:id="rId415"/>
    <p:sldId id="13068" r:id="rId416"/>
    <p:sldId id="13069" r:id="rId417"/>
    <p:sldId id="13070" r:id="rId418"/>
    <p:sldId id="13071" r:id="rId419"/>
    <p:sldId id="13072" r:id="rId420"/>
    <p:sldId id="13073" r:id="rId421"/>
    <p:sldId id="13074" r:id="rId422"/>
    <p:sldId id="13075" r:id="rId423"/>
    <p:sldId id="13076" r:id="rId424"/>
    <p:sldId id="13077" r:id="rId425"/>
    <p:sldId id="13078" r:id="rId426"/>
    <p:sldId id="13079" r:id="rId427"/>
    <p:sldId id="13105" r:id="rId428"/>
    <p:sldId id="13106" r:id="rId429"/>
    <p:sldId id="13036" r:id="rId430"/>
    <p:sldId id="13065" r:id="rId431"/>
    <p:sldId id="13066" r:id="rId432"/>
    <p:sldId id="13044" r:id="rId433"/>
    <p:sldId id="13045" r:id="rId434"/>
    <p:sldId id="13046" r:id="rId435"/>
    <p:sldId id="13051" r:id="rId436"/>
    <p:sldId id="13048" r:id="rId437"/>
    <p:sldId id="13047" r:id="rId438"/>
    <p:sldId id="13050" r:id="rId439"/>
    <p:sldId id="13052" r:id="rId440"/>
    <p:sldId id="13049" r:id="rId441"/>
    <p:sldId id="13053" r:id="rId442"/>
    <p:sldId id="13054" r:id="rId443"/>
    <p:sldId id="12890" r:id="rId444"/>
    <p:sldId id="12891" r:id="rId445"/>
    <p:sldId id="12892" r:id="rId446"/>
    <p:sldId id="12893" r:id="rId447"/>
    <p:sldId id="12948" r:id="rId448"/>
    <p:sldId id="12894" r:id="rId449"/>
    <p:sldId id="12895" r:id="rId450"/>
    <p:sldId id="12896" r:id="rId451"/>
    <p:sldId id="12897" r:id="rId452"/>
    <p:sldId id="12949" r:id="rId453"/>
    <p:sldId id="12898" r:id="rId454"/>
    <p:sldId id="12899" r:id="rId455"/>
    <p:sldId id="12900" r:id="rId456"/>
    <p:sldId id="12901" r:id="rId457"/>
    <p:sldId id="12902" r:id="rId458"/>
    <p:sldId id="12903" r:id="rId459"/>
    <p:sldId id="12950" r:id="rId460"/>
    <p:sldId id="12951" r:id="rId461"/>
    <p:sldId id="12952" r:id="rId462"/>
    <p:sldId id="12953" r:id="rId463"/>
    <p:sldId id="12954" r:id="rId464"/>
    <p:sldId id="12955" r:id="rId465"/>
    <p:sldId id="12956" r:id="rId466"/>
    <p:sldId id="12957" r:id="rId467"/>
    <p:sldId id="12944" r:id="rId468"/>
    <p:sldId id="12945" r:id="rId469"/>
    <p:sldId id="12970" r:id="rId470"/>
    <p:sldId id="12971" r:id="rId471"/>
    <p:sldId id="12940" r:id="rId472"/>
    <p:sldId id="12941" r:id="rId473"/>
    <p:sldId id="12958" r:id="rId474"/>
    <p:sldId id="12959" r:id="rId475"/>
    <p:sldId id="12972" r:id="rId476"/>
    <p:sldId id="12973" r:id="rId477"/>
    <p:sldId id="12974" r:id="rId478"/>
    <p:sldId id="12975" r:id="rId479"/>
    <p:sldId id="12946" r:id="rId480"/>
    <p:sldId id="12947" r:id="rId481"/>
    <p:sldId id="12976" r:id="rId482"/>
    <p:sldId id="12977" r:id="rId483"/>
    <p:sldId id="12978" r:id="rId484"/>
    <p:sldId id="12981" r:id="rId485"/>
    <p:sldId id="12982" r:id="rId486"/>
    <p:sldId id="12979" r:id="rId487"/>
    <p:sldId id="12980" r:id="rId488"/>
    <p:sldId id="12983" r:id="rId489"/>
    <p:sldId id="12984" r:id="rId490"/>
    <p:sldId id="12942" r:id="rId491"/>
    <p:sldId id="12943" r:id="rId492"/>
    <p:sldId id="12912" r:id="rId493"/>
    <p:sldId id="12913" r:id="rId494"/>
    <p:sldId id="12914" r:id="rId495"/>
    <p:sldId id="12915" r:id="rId496"/>
    <p:sldId id="12916" r:id="rId497"/>
    <p:sldId id="12917" r:id="rId498"/>
    <p:sldId id="12918" r:id="rId499"/>
    <p:sldId id="12919" r:id="rId500"/>
    <p:sldId id="12920" r:id="rId501"/>
    <p:sldId id="12921" r:id="rId502"/>
    <p:sldId id="12922" r:id="rId503"/>
    <p:sldId id="12923" r:id="rId504"/>
    <p:sldId id="12905" r:id="rId505"/>
    <p:sldId id="12906" r:id="rId506"/>
    <p:sldId id="12907" r:id="rId507"/>
    <p:sldId id="12908" r:id="rId508"/>
    <p:sldId id="12909" r:id="rId509"/>
    <p:sldId id="12910" r:id="rId510"/>
    <p:sldId id="12911" r:id="rId511"/>
    <p:sldId id="12843" r:id="rId512"/>
    <p:sldId id="12844" r:id="rId513"/>
    <p:sldId id="12845" r:id="rId514"/>
    <p:sldId id="12846" r:id="rId515"/>
    <p:sldId id="12847" r:id="rId516"/>
    <p:sldId id="12848" r:id="rId517"/>
    <p:sldId id="12849" r:id="rId518"/>
    <p:sldId id="12850" r:id="rId519"/>
    <p:sldId id="12881" r:id="rId520"/>
    <p:sldId id="12882" r:id="rId521"/>
    <p:sldId id="12851" r:id="rId522"/>
    <p:sldId id="12852" r:id="rId523"/>
    <p:sldId id="12853" r:id="rId524"/>
    <p:sldId id="12854" r:id="rId525"/>
    <p:sldId id="890" r:id="rId526"/>
    <p:sldId id="891" r:id="rId527"/>
    <p:sldId id="12883" r:id="rId528"/>
    <p:sldId id="12884" r:id="rId529"/>
    <p:sldId id="892" r:id="rId530"/>
    <p:sldId id="893" r:id="rId531"/>
    <p:sldId id="12867" r:id="rId532"/>
    <p:sldId id="12868" r:id="rId533"/>
    <p:sldId id="12869" r:id="rId534"/>
    <p:sldId id="12870" r:id="rId535"/>
    <p:sldId id="12871" r:id="rId536"/>
    <p:sldId id="12872" r:id="rId537"/>
    <p:sldId id="12873" r:id="rId538"/>
    <p:sldId id="12874" r:id="rId539"/>
    <p:sldId id="12864" r:id="rId540"/>
    <p:sldId id="12855" r:id="rId541"/>
    <p:sldId id="12856" r:id="rId542"/>
    <p:sldId id="12885" r:id="rId543"/>
    <p:sldId id="12886" r:id="rId544"/>
    <p:sldId id="12857" r:id="rId545"/>
    <p:sldId id="12858" r:id="rId546"/>
    <p:sldId id="12859" r:id="rId547"/>
    <p:sldId id="12860" r:id="rId548"/>
    <p:sldId id="12861" r:id="rId549"/>
    <p:sldId id="12862" r:id="rId550"/>
    <p:sldId id="12863" r:id="rId551"/>
    <p:sldId id="12887" r:id="rId552"/>
    <p:sldId id="2318" r:id="rId553"/>
    <p:sldId id="2319" r:id="rId554"/>
    <p:sldId id="2320" r:id="rId555"/>
    <p:sldId id="2321" r:id="rId556"/>
    <p:sldId id="2322" r:id="rId557"/>
    <p:sldId id="2323" r:id="rId558"/>
    <p:sldId id="2324" r:id="rId559"/>
    <p:sldId id="2325" r:id="rId560"/>
    <p:sldId id="12875" r:id="rId561"/>
    <p:sldId id="12876" r:id="rId562"/>
    <p:sldId id="12877" r:id="rId563"/>
    <p:sldId id="12878" r:id="rId564"/>
    <p:sldId id="12888" r:id="rId565"/>
    <p:sldId id="12889" r:id="rId566"/>
    <p:sldId id="12879" r:id="rId567"/>
    <p:sldId id="12880" r:id="rId568"/>
    <p:sldId id="2330" r:id="rId569"/>
    <p:sldId id="12865" r:id="rId570"/>
    <p:sldId id="12866" r:id="rId571"/>
    <p:sldId id="12774" r:id="rId572"/>
    <p:sldId id="12776" r:id="rId573"/>
    <p:sldId id="12775" r:id="rId574"/>
    <p:sldId id="12778" r:id="rId575"/>
    <p:sldId id="12779" r:id="rId576"/>
    <p:sldId id="12782" r:id="rId577"/>
    <p:sldId id="12780" r:id="rId578"/>
    <p:sldId id="12783" r:id="rId579"/>
    <p:sldId id="12788" r:id="rId580"/>
    <p:sldId id="12789" r:id="rId581"/>
    <p:sldId id="12762" r:id="rId582"/>
    <p:sldId id="12763" r:id="rId583"/>
    <p:sldId id="12764" r:id="rId584"/>
    <p:sldId id="12765" r:id="rId585"/>
    <p:sldId id="12766" r:id="rId586"/>
    <p:sldId id="12767" r:id="rId587"/>
    <p:sldId id="12770" r:id="rId588"/>
    <p:sldId id="12771" r:id="rId589"/>
    <p:sldId id="12772" r:id="rId590"/>
    <p:sldId id="12773" r:id="rId591"/>
    <p:sldId id="12822" r:id="rId592"/>
    <p:sldId id="12823" r:id="rId593"/>
    <p:sldId id="12824" r:id="rId594"/>
    <p:sldId id="12825" r:id="rId595"/>
    <p:sldId id="12826" r:id="rId596"/>
    <p:sldId id="12827" r:id="rId597"/>
    <p:sldId id="12828" r:id="rId598"/>
    <p:sldId id="12795" r:id="rId599"/>
    <p:sldId id="12796" r:id="rId600"/>
    <p:sldId id="12839" r:id="rId601"/>
    <p:sldId id="12840" r:id="rId602"/>
    <p:sldId id="12829" r:id="rId603"/>
    <p:sldId id="12830" r:id="rId604"/>
    <p:sldId id="12831" r:id="rId605"/>
    <p:sldId id="12832" r:id="rId606"/>
    <p:sldId id="12833" r:id="rId607"/>
    <p:sldId id="12834" r:id="rId608"/>
    <p:sldId id="12835" r:id="rId609"/>
    <p:sldId id="12836" r:id="rId610"/>
    <p:sldId id="12837" r:id="rId611"/>
    <p:sldId id="12838" r:id="rId612"/>
    <p:sldId id="12748" r:id="rId613"/>
    <p:sldId id="12749" r:id="rId614"/>
    <p:sldId id="12750" r:id="rId615"/>
    <p:sldId id="12807" r:id="rId616"/>
    <p:sldId id="12808" r:id="rId617"/>
    <p:sldId id="12809" r:id="rId618"/>
    <p:sldId id="12841" r:id="rId619"/>
    <p:sldId id="12842" r:id="rId620"/>
    <p:sldId id="12753" r:id="rId621"/>
    <p:sldId id="12754" r:id="rId622"/>
    <p:sldId id="12810" r:id="rId623"/>
    <p:sldId id="12811" r:id="rId624"/>
    <p:sldId id="12812" r:id="rId625"/>
    <p:sldId id="12815" r:id="rId626"/>
    <p:sldId id="12816" r:id="rId627"/>
    <p:sldId id="12817" r:id="rId628"/>
    <p:sldId id="12818" r:id="rId629"/>
    <p:sldId id="12819" r:id="rId630"/>
    <p:sldId id="12820" r:id="rId631"/>
    <p:sldId id="12821" r:id="rId632"/>
    <p:sldId id="12751" r:id="rId633"/>
    <p:sldId id="12752" r:id="rId634"/>
    <p:sldId id="12755" r:id="rId635"/>
    <p:sldId id="12756" r:id="rId636"/>
    <p:sldId id="12757" r:id="rId637"/>
    <p:sldId id="12758" r:id="rId638"/>
    <p:sldId id="12759" r:id="rId639"/>
    <p:sldId id="12760" r:id="rId640"/>
    <p:sldId id="12761" r:id="rId641"/>
    <p:sldId id="12744" r:id="rId642"/>
    <p:sldId id="12745" r:id="rId643"/>
    <p:sldId id="12746" r:id="rId644"/>
    <p:sldId id="12747" r:id="rId645"/>
    <p:sldId id="12743" r:id="rId646"/>
    <p:sldId id="404" r:id="rId647"/>
    <p:sldId id="405" r:id="rId648"/>
    <p:sldId id="407" r:id="rId649"/>
    <p:sldId id="408" r:id="rId650"/>
    <p:sldId id="409" r:id="rId651"/>
    <p:sldId id="410" r:id="rId652"/>
    <p:sldId id="411" r:id="rId653"/>
    <p:sldId id="413" r:id="rId654"/>
    <p:sldId id="414" r:id="rId655"/>
    <p:sldId id="415" r:id="rId656"/>
    <p:sldId id="416" r:id="rId657"/>
    <p:sldId id="417" r:id="rId658"/>
    <p:sldId id="419" r:id="rId659"/>
    <p:sldId id="420" r:id="rId660"/>
    <p:sldId id="421" r:id="rId661"/>
    <p:sldId id="422" r:id="rId662"/>
    <p:sldId id="423" r:id="rId663"/>
    <p:sldId id="435" r:id="rId664"/>
    <p:sldId id="436" r:id="rId665"/>
    <p:sldId id="437" r:id="rId666"/>
    <p:sldId id="12655" r:id="rId667"/>
    <p:sldId id="439" r:id="rId668"/>
    <p:sldId id="12653" r:id="rId669"/>
    <p:sldId id="441" r:id="rId670"/>
    <p:sldId id="12654" r:id="rId671"/>
    <p:sldId id="12656" r:id="rId672"/>
    <p:sldId id="12701" r:id="rId673"/>
    <p:sldId id="12702" r:id="rId674"/>
    <p:sldId id="12703" r:id="rId675"/>
    <p:sldId id="12704" r:id="rId676"/>
    <p:sldId id="12705" r:id="rId677"/>
    <p:sldId id="12706" r:id="rId678"/>
    <p:sldId id="12707" r:id="rId679"/>
    <p:sldId id="12708" r:id="rId680"/>
    <p:sldId id="12709" r:id="rId681"/>
    <p:sldId id="12710" r:id="rId682"/>
    <p:sldId id="12711" r:id="rId683"/>
    <p:sldId id="12716" r:id="rId684"/>
    <p:sldId id="12717" r:id="rId685"/>
    <p:sldId id="12712" r:id="rId686"/>
    <p:sldId id="12713" r:id="rId687"/>
    <p:sldId id="12738" r:id="rId688"/>
    <p:sldId id="12739" r:id="rId689"/>
    <p:sldId id="12736" r:id="rId690"/>
    <p:sldId id="12737" r:id="rId691"/>
    <p:sldId id="12714" r:id="rId692"/>
    <p:sldId id="12715" r:id="rId693"/>
    <p:sldId id="12740" r:id="rId694"/>
    <p:sldId id="12741" r:id="rId695"/>
    <p:sldId id="12721" r:id="rId696"/>
    <p:sldId id="12722" r:id="rId697"/>
    <p:sldId id="12723" r:id="rId698"/>
    <p:sldId id="12724" r:id="rId699"/>
    <p:sldId id="12725" r:id="rId700"/>
    <p:sldId id="12726" r:id="rId701"/>
    <p:sldId id="12727" r:id="rId702"/>
    <p:sldId id="12728" r:id="rId703"/>
    <p:sldId id="12729" r:id="rId704"/>
    <p:sldId id="12730" r:id="rId705"/>
    <p:sldId id="12731" r:id="rId706"/>
    <p:sldId id="12732" r:id="rId707"/>
    <p:sldId id="12733" r:id="rId708"/>
    <p:sldId id="12742" r:id="rId709"/>
    <p:sldId id="12734" r:id="rId710"/>
    <p:sldId id="12735" r:id="rId711"/>
    <p:sldId id="12689" r:id="rId712"/>
    <p:sldId id="12690" r:id="rId713"/>
    <p:sldId id="12691" r:id="rId714"/>
    <p:sldId id="12692" r:id="rId715"/>
    <p:sldId id="12693" r:id="rId716"/>
    <p:sldId id="12694" r:id="rId717"/>
    <p:sldId id="12695" r:id="rId718"/>
    <p:sldId id="12696" r:id="rId719"/>
    <p:sldId id="12697" r:id="rId720"/>
    <p:sldId id="12698" r:id="rId721"/>
    <p:sldId id="12699" r:id="rId722"/>
    <p:sldId id="12700" r:id="rId723"/>
    <p:sldId id="445" r:id="rId724"/>
    <p:sldId id="446" r:id="rId725"/>
    <p:sldId id="12657" r:id="rId726"/>
    <p:sldId id="12658" r:id="rId727"/>
    <p:sldId id="12720" r:id="rId728"/>
    <p:sldId id="12659" r:id="rId729"/>
    <p:sldId id="12660" r:id="rId730"/>
    <p:sldId id="424" r:id="rId731"/>
    <p:sldId id="425" r:id="rId732"/>
    <p:sldId id="426" r:id="rId733"/>
    <p:sldId id="427" r:id="rId734"/>
    <p:sldId id="428" r:id="rId735"/>
    <p:sldId id="429" r:id="rId736"/>
    <p:sldId id="430" r:id="rId737"/>
    <p:sldId id="431" r:id="rId738"/>
    <p:sldId id="432" r:id="rId739"/>
    <p:sldId id="433" r:id="rId740"/>
    <p:sldId id="434" r:id="rId741"/>
    <p:sldId id="12645" r:id="rId742"/>
    <p:sldId id="12646" r:id="rId743"/>
    <p:sldId id="12647" r:id="rId744"/>
    <p:sldId id="12648" r:id="rId745"/>
    <p:sldId id="12649" r:id="rId746"/>
    <p:sldId id="12650" r:id="rId747"/>
    <p:sldId id="12651" r:id="rId748"/>
    <p:sldId id="12652" r:id="rId749"/>
    <p:sldId id="12581" r:id="rId750"/>
    <p:sldId id="12582" r:id="rId751"/>
    <p:sldId id="12583" r:id="rId752"/>
    <p:sldId id="12584" r:id="rId753"/>
    <p:sldId id="12585" r:id="rId754"/>
    <p:sldId id="12586" r:id="rId755"/>
    <p:sldId id="12587" r:id="rId756"/>
    <p:sldId id="12588" r:id="rId757"/>
    <p:sldId id="12589" r:id="rId758"/>
    <p:sldId id="12590" r:id="rId759"/>
    <p:sldId id="12591" r:id="rId760"/>
    <p:sldId id="12592" r:id="rId761"/>
    <p:sldId id="12613" r:id="rId762"/>
    <p:sldId id="12552" r:id="rId763"/>
    <p:sldId id="12553" r:id="rId764"/>
    <p:sldId id="12556" r:id="rId765"/>
    <p:sldId id="12557" r:id="rId766"/>
    <p:sldId id="12554" r:id="rId767"/>
    <p:sldId id="12559" r:id="rId768"/>
    <p:sldId id="12560" r:id="rId769"/>
    <p:sldId id="12561" r:id="rId770"/>
    <p:sldId id="12562" r:id="rId771"/>
    <p:sldId id="12563" r:id="rId772"/>
    <p:sldId id="12568" r:id="rId773"/>
    <p:sldId id="12569" r:id="rId774"/>
    <p:sldId id="12564" r:id="rId775"/>
    <p:sldId id="12565" r:id="rId776"/>
    <p:sldId id="12566" r:id="rId777"/>
    <p:sldId id="12567" r:id="rId778"/>
    <p:sldId id="12593" r:id="rId779"/>
    <p:sldId id="12594" r:id="rId780"/>
    <p:sldId id="12595" r:id="rId781"/>
    <p:sldId id="12596" r:id="rId782"/>
    <p:sldId id="12628" r:id="rId783"/>
    <p:sldId id="12570" r:id="rId784"/>
    <p:sldId id="12629" r:id="rId785"/>
    <p:sldId id="12630" r:id="rId786"/>
    <p:sldId id="12572" r:id="rId787"/>
    <p:sldId id="12573" r:id="rId788"/>
    <p:sldId id="12639" r:id="rId789"/>
    <p:sldId id="12640" r:id="rId790"/>
    <p:sldId id="12641" r:id="rId791"/>
    <p:sldId id="12642" r:id="rId792"/>
    <p:sldId id="12643" r:id="rId793"/>
    <p:sldId id="12644" r:id="rId794"/>
    <p:sldId id="12631" r:id="rId795"/>
    <p:sldId id="12632" r:id="rId796"/>
    <p:sldId id="12633" r:id="rId797"/>
    <p:sldId id="12634" r:id="rId798"/>
    <p:sldId id="12635" r:id="rId799"/>
    <p:sldId id="12636" r:id="rId800"/>
    <p:sldId id="12612" r:id="rId801"/>
    <p:sldId id="12637" r:id="rId802"/>
    <p:sldId id="12638" r:id="rId803"/>
    <p:sldId id="12604" r:id="rId804"/>
    <p:sldId id="12609" r:id="rId805"/>
    <p:sldId id="12610" r:id="rId806"/>
    <p:sldId id="12611" r:id="rId807"/>
    <p:sldId id="12517" r:id="rId808"/>
    <p:sldId id="12518" r:id="rId809"/>
    <p:sldId id="12550" r:id="rId810"/>
    <p:sldId id="12551" r:id="rId811"/>
    <p:sldId id="12519" r:id="rId812"/>
    <p:sldId id="12520" r:id="rId813"/>
    <p:sldId id="12521" r:id="rId814"/>
    <p:sldId id="12522" r:id="rId815"/>
    <p:sldId id="12523" r:id="rId816"/>
    <p:sldId id="12524" r:id="rId817"/>
    <p:sldId id="12525" r:id="rId818"/>
    <p:sldId id="12526" r:id="rId819"/>
    <p:sldId id="12529" r:id="rId820"/>
    <p:sldId id="12530" r:id="rId821"/>
    <p:sldId id="12531" r:id="rId822"/>
    <p:sldId id="12532" r:id="rId823"/>
    <p:sldId id="12533" r:id="rId824"/>
    <p:sldId id="12534" r:id="rId825"/>
    <p:sldId id="12502" r:id="rId826"/>
    <p:sldId id="12503" r:id="rId827"/>
    <p:sldId id="12504" r:id="rId828"/>
    <p:sldId id="12505" r:id="rId829"/>
    <p:sldId id="12506" r:id="rId830"/>
    <p:sldId id="12507" r:id="rId831"/>
    <p:sldId id="12535" r:id="rId832"/>
    <p:sldId id="12536" r:id="rId833"/>
    <p:sldId id="12508" r:id="rId834"/>
    <p:sldId id="12509" r:id="rId835"/>
    <p:sldId id="12510" r:id="rId836"/>
    <p:sldId id="12511" r:id="rId837"/>
    <p:sldId id="12512" r:id="rId838"/>
    <p:sldId id="12513" r:id="rId839"/>
    <p:sldId id="12514" r:id="rId840"/>
    <p:sldId id="12515" r:id="rId841"/>
    <p:sldId id="276" r:id="rId842"/>
    <p:sldId id="12516" r:id="rId843"/>
    <p:sldId id="12537" r:id="rId844"/>
    <p:sldId id="12538" r:id="rId845"/>
    <p:sldId id="12539" r:id="rId846"/>
    <p:sldId id="12540" r:id="rId847"/>
    <p:sldId id="12541" r:id="rId848"/>
    <p:sldId id="12542" r:id="rId849"/>
    <p:sldId id="12543" r:id="rId850"/>
    <p:sldId id="12544" r:id="rId851"/>
    <p:sldId id="12498" r:id="rId852"/>
    <p:sldId id="12545" r:id="rId853"/>
    <p:sldId id="12499" r:id="rId854"/>
    <p:sldId id="12500" r:id="rId855"/>
    <p:sldId id="12501" r:id="rId856"/>
    <p:sldId id="12546" r:id="rId857"/>
    <p:sldId id="12436" r:id="rId858"/>
    <p:sldId id="12437" r:id="rId859"/>
    <p:sldId id="12438" r:id="rId860"/>
    <p:sldId id="12439" r:id="rId861"/>
    <p:sldId id="12440" r:id="rId862"/>
    <p:sldId id="272" r:id="rId863"/>
    <p:sldId id="12441" r:id="rId864"/>
    <p:sldId id="12442" r:id="rId865"/>
    <p:sldId id="12443" r:id="rId866"/>
    <p:sldId id="12444" r:id="rId867"/>
    <p:sldId id="12445" r:id="rId868"/>
    <p:sldId id="12471" r:id="rId869"/>
    <p:sldId id="12472" r:id="rId870"/>
    <p:sldId id="12480" r:id="rId871"/>
    <p:sldId id="12481" r:id="rId872"/>
    <p:sldId id="12482" r:id="rId873"/>
    <p:sldId id="12547" r:id="rId874"/>
    <p:sldId id="12548" r:id="rId875"/>
    <p:sldId id="12549" r:id="rId876"/>
    <p:sldId id="12420" r:id="rId877"/>
    <p:sldId id="12421" r:id="rId878"/>
    <p:sldId id="12424" r:id="rId879"/>
    <p:sldId id="12425" r:id="rId880"/>
    <p:sldId id="12426" r:id="rId881"/>
    <p:sldId id="12427" r:id="rId882"/>
    <p:sldId id="12428" r:id="rId883"/>
    <p:sldId id="12429" r:id="rId884"/>
    <p:sldId id="12430" r:id="rId885"/>
    <p:sldId id="12431" r:id="rId886"/>
    <p:sldId id="12483" r:id="rId887"/>
    <p:sldId id="12484" r:id="rId888"/>
    <p:sldId id="12432" r:id="rId889"/>
    <p:sldId id="12433" r:id="rId890"/>
    <p:sldId id="12434" r:id="rId891"/>
    <p:sldId id="12435" r:id="rId892"/>
    <p:sldId id="12485" r:id="rId893"/>
    <p:sldId id="12486" r:id="rId894"/>
    <p:sldId id="12449" r:id="rId895"/>
    <p:sldId id="12450" r:id="rId896"/>
    <p:sldId id="12451" r:id="rId897"/>
    <p:sldId id="12452" r:id="rId898"/>
    <p:sldId id="12453" r:id="rId899"/>
    <p:sldId id="12454" r:id="rId900"/>
    <p:sldId id="12455" r:id="rId901"/>
    <p:sldId id="12456" r:id="rId902"/>
    <p:sldId id="12459" r:id="rId903"/>
    <p:sldId id="12460" r:id="rId904"/>
    <p:sldId id="12461" r:id="rId905"/>
    <p:sldId id="12462" r:id="rId906"/>
    <p:sldId id="12463" r:id="rId907"/>
    <p:sldId id="12464" r:id="rId908"/>
    <p:sldId id="12492" r:id="rId909"/>
    <p:sldId id="12493" r:id="rId910"/>
    <p:sldId id="12494" r:id="rId911"/>
    <p:sldId id="12495" r:id="rId912"/>
    <p:sldId id="12496" r:id="rId913"/>
    <p:sldId id="12497" r:id="rId914"/>
    <p:sldId id="12487" r:id="rId915"/>
    <p:sldId id="12488" r:id="rId916"/>
    <p:sldId id="12489" r:id="rId917"/>
    <p:sldId id="12490" r:id="rId918"/>
    <p:sldId id="12491" r:id="rId919"/>
    <p:sldId id="12469" r:id="rId920"/>
    <p:sldId id="12470" r:id="rId921"/>
    <p:sldId id="12352" r:id="rId922"/>
    <p:sldId id="12353" r:id="rId923"/>
    <p:sldId id="12376" r:id="rId924"/>
    <p:sldId id="12377" r:id="rId925"/>
    <p:sldId id="12354" r:id="rId926"/>
    <p:sldId id="12355" r:id="rId927"/>
    <p:sldId id="12356" r:id="rId928"/>
    <p:sldId id="12357" r:id="rId929"/>
    <p:sldId id="12378" r:id="rId930"/>
    <p:sldId id="12358" r:id="rId931"/>
    <p:sldId id="12359" r:id="rId932"/>
    <p:sldId id="12361" r:id="rId933"/>
    <p:sldId id="12362" r:id="rId934"/>
    <p:sldId id="12380" r:id="rId935"/>
    <p:sldId id="12381" r:id="rId936"/>
    <p:sldId id="12410" r:id="rId937"/>
    <p:sldId id="12364" r:id="rId938"/>
    <p:sldId id="12365" r:id="rId939"/>
    <p:sldId id="12368" r:id="rId940"/>
    <p:sldId id="12369" r:id="rId941"/>
    <p:sldId id="12370" r:id="rId942"/>
    <p:sldId id="12371" r:id="rId943"/>
    <p:sldId id="12372" r:id="rId944"/>
    <p:sldId id="12373" r:id="rId945"/>
    <p:sldId id="12374" r:id="rId946"/>
    <p:sldId id="12375" r:id="rId947"/>
    <p:sldId id="12411" r:id="rId948"/>
    <p:sldId id="12412" r:id="rId949"/>
    <p:sldId id="12413" r:id="rId950"/>
    <p:sldId id="12414" r:id="rId951"/>
    <p:sldId id="12382" r:id="rId952"/>
    <p:sldId id="12383" r:id="rId953"/>
    <p:sldId id="12384" r:id="rId954"/>
    <p:sldId id="12385" r:id="rId955"/>
    <p:sldId id="12386" r:id="rId956"/>
    <p:sldId id="12387" r:id="rId957"/>
    <p:sldId id="12388" r:id="rId958"/>
    <p:sldId id="12389" r:id="rId959"/>
    <p:sldId id="12398" r:id="rId960"/>
    <p:sldId id="12399" r:id="rId961"/>
    <p:sldId id="12400" r:id="rId962"/>
    <p:sldId id="12401" r:id="rId963"/>
    <p:sldId id="12402" r:id="rId964"/>
    <p:sldId id="12403" r:id="rId965"/>
    <p:sldId id="12404" r:id="rId966"/>
    <p:sldId id="12405" r:id="rId967"/>
    <p:sldId id="12415" r:id="rId968"/>
    <p:sldId id="12416" r:id="rId969"/>
    <p:sldId id="12417" r:id="rId970"/>
    <p:sldId id="12418" r:id="rId971"/>
    <p:sldId id="12409" r:id="rId972"/>
    <p:sldId id="12419" r:id="rId973"/>
    <p:sldId id="12406" r:id="rId974"/>
    <p:sldId id="12407" r:id="rId975"/>
    <p:sldId id="12408" r:id="rId976"/>
    <p:sldId id="12390" r:id="rId977"/>
    <p:sldId id="12391" r:id="rId978"/>
    <p:sldId id="12392" r:id="rId979"/>
    <p:sldId id="12393" r:id="rId980"/>
    <p:sldId id="12394" r:id="rId981"/>
    <p:sldId id="12395" r:id="rId982"/>
    <p:sldId id="12396" r:id="rId983"/>
    <p:sldId id="12397" r:id="rId984"/>
    <p:sldId id="2447" r:id="rId985"/>
    <p:sldId id="2448" r:id="rId986"/>
    <p:sldId id="2449" r:id="rId987"/>
    <p:sldId id="2450" r:id="rId988"/>
    <p:sldId id="12248" r:id="rId989"/>
    <p:sldId id="12249" r:id="rId990"/>
    <p:sldId id="12250" r:id="rId991"/>
    <p:sldId id="12251" r:id="rId992"/>
    <p:sldId id="2451" r:id="rId993"/>
    <p:sldId id="2452" r:id="rId994"/>
    <p:sldId id="2453" r:id="rId995"/>
    <p:sldId id="2454" r:id="rId996"/>
    <p:sldId id="2455" r:id="rId997"/>
    <p:sldId id="2456" r:id="rId998"/>
    <p:sldId id="2457" r:id="rId999"/>
    <p:sldId id="12252" r:id="rId1000"/>
    <p:sldId id="12253" r:id="rId1001"/>
    <p:sldId id="12254" r:id="rId1002"/>
    <p:sldId id="12255" r:id="rId1003"/>
    <p:sldId id="12256" r:id="rId1004"/>
    <p:sldId id="12257" r:id="rId1005"/>
    <p:sldId id="12258" r:id="rId1006"/>
    <p:sldId id="12259" r:id="rId1007"/>
    <p:sldId id="12260" r:id="rId1008"/>
    <p:sldId id="12247" r:id="rId1009"/>
    <p:sldId id="12317" r:id="rId1010"/>
    <p:sldId id="256" r:id="rId1011"/>
    <p:sldId id="2436" r:id="rId1012"/>
    <p:sldId id="12261" r:id="rId1013"/>
    <p:sldId id="12262" r:id="rId1014"/>
    <p:sldId id="2437" r:id="rId1015"/>
    <p:sldId id="2438" r:id="rId1016"/>
    <p:sldId id="12263" r:id="rId1017"/>
    <p:sldId id="12264" r:id="rId1018"/>
    <p:sldId id="12265" r:id="rId1019"/>
    <p:sldId id="12266" r:id="rId1020"/>
    <p:sldId id="12318" r:id="rId1021"/>
    <p:sldId id="12319" r:id="rId1022"/>
    <p:sldId id="12267" r:id="rId1023"/>
    <p:sldId id="12268" r:id="rId1024"/>
    <p:sldId id="12271" r:id="rId1025"/>
    <p:sldId id="12272" r:id="rId1026"/>
    <p:sldId id="12273" r:id="rId1027"/>
    <p:sldId id="12274" r:id="rId1028"/>
    <p:sldId id="12275" r:id="rId1029"/>
    <p:sldId id="12276" r:id="rId1030"/>
    <p:sldId id="12277" r:id="rId1031"/>
    <p:sldId id="12278" r:id="rId1032"/>
    <p:sldId id="12339" r:id="rId1033"/>
    <p:sldId id="12340" r:id="rId1034"/>
    <p:sldId id="2439" r:id="rId1035"/>
    <p:sldId id="2440" r:id="rId1036"/>
    <p:sldId id="2445" r:id="rId1037"/>
    <p:sldId id="2446" r:id="rId1038"/>
    <p:sldId id="2441" r:id="rId1039"/>
    <p:sldId id="2442" r:id="rId1040"/>
    <p:sldId id="2443" r:id="rId1041"/>
    <p:sldId id="2444" r:id="rId1042"/>
    <p:sldId id="12279" r:id="rId1043"/>
    <p:sldId id="12280" r:id="rId1044"/>
    <p:sldId id="12341" r:id="rId1045"/>
    <p:sldId id="12342" r:id="rId1046"/>
    <p:sldId id="12343" r:id="rId1047"/>
    <p:sldId id="12344" r:id="rId1048"/>
    <p:sldId id="12303" r:id="rId1049"/>
    <p:sldId id="12269" r:id="rId1050"/>
    <p:sldId id="12270" r:id="rId1051"/>
    <p:sldId id="12304" r:id="rId1052"/>
    <p:sldId id="12242" r:id="rId1053"/>
    <p:sldId id="12243" r:id="rId1054"/>
    <p:sldId id="12244" r:id="rId1055"/>
    <p:sldId id="12245" r:id="rId1056"/>
    <p:sldId id="12345" r:id="rId1057"/>
    <p:sldId id="12346" r:id="rId1058"/>
    <p:sldId id="12347" r:id="rId1059"/>
    <p:sldId id="12348" r:id="rId1060"/>
    <p:sldId id="12320" r:id="rId1061"/>
    <p:sldId id="12321" r:id="rId1062"/>
    <p:sldId id="12322" r:id="rId1063"/>
    <p:sldId id="12323" r:id="rId1064"/>
    <p:sldId id="12324" r:id="rId1065"/>
    <p:sldId id="12325" r:id="rId1066"/>
    <p:sldId id="12326" r:id="rId1067"/>
    <p:sldId id="12327" r:id="rId1068"/>
    <p:sldId id="12328" r:id="rId1069"/>
    <p:sldId id="12329" r:id="rId1070"/>
    <p:sldId id="12246" r:id="rId1071"/>
    <p:sldId id="12315" r:id="rId1072"/>
    <p:sldId id="12316" r:id="rId1073"/>
    <p:sldId id="12291" r:id="rId1074"/>
    <p:sldId id="12292" r:id="rId1075"/>
    <p:sldId id="12294" r:id="rId1076"/>
    <p:sldId id="258" r:id="rId1077"/>
    <p:sldId id="12330" r:id="rId1078"/>
    <p:sldId id="12331" r:id="rId1079"/>
    <p:sldId id="12332" r:id="rId1080"/>
    <p:sldId id="12349" r:id="rId1081"/>
    <p:sldId id="12350" r:id="rId1082"/>
    <p:sldId id="12351" r:id="rId1083"/>
    <p:sldId id="12295" r:id="rId1084"/>
    <p:sldId id="259" r:id="rId1085"/>
    <p:sldId id="12296" r:id="rId1086"/>
    <p:sldId id="12297" r:id="rId1087"/>
    <p:sldId id="12298" r:id="rId1088"/>
    <p:sldId id="12333" r:id="rId1089"/>
    <p:sldId id="12334" r:id="rId1090"/>
    <p:sldId id="12335" r:id="rId1091"/>
    <p:sldId id="12336" r:id="rId1092"/>
    <p:sldId id="12337" r:id="rId1093"/>
    <p:sldId id="12338" r:id="rId1094"/>
    <p:sldId id="12293" r:id="rId1095"/>
    <p:sldId id="268" r:id="rId1096"/>
    <p:sldId id="269" r:id="rId1097"/>
    <p:sldId id="270" r:id="rId1098"/>
    <p:sldId id="271" r:id="rId1099"/>
    <p:sldId id="262" r:id="rId1100"/>
    <p:sldId id="263" r:id="rId1101"/>
    <p:sldId id="266" r:id="rId1102"/>
    <p:sldId id="267" r:id="rId1103"/>
    <p:sldId id="2417" r:id="rId1104"/>
    <p:sldId id="2418" r:id="rId1105"/>
    <p:sldId id="849" r:id="rId1106"/>
    <p:sldId id="850" r:id="rId1107"/>
    <p:sldId id="853" r:id="rId1108"/>
    <p:sldId id="2399" r:id="rId1109"/>
    <p:sldId id="851" r:id="rId1110"/>
    <p:sldId id="852" r:id="rId1111"/>
    <p:sldId id="2400" r:id="rId1112"/>
    <p:sldId id="2401" r:id="rId1113"/>
    <p:sldId id="856" r:id="rId1114"/>
    <p:sldId id="857" r:id="rId1115"/>
    <p:sldId id="863" r:id="rId1116"/>
    <p:sldId id="864" r:id="rId1117"/>
    <p:sldId id="2402" r:id="rId1118"/>
    <p:sldId id="2403" r:id="rId1119"/>
    <p:sldId id="867" r:id="rId1120"/>
    <p:sldId id="868" r:id="rId1121"/>
    <p:sldId id="2419" r:id="rId1122"/>
    <p:sldId id="2420" r:id="rId1123"/>
    <p:sldId id="2421" r:id="rId1124"/>
    <p:sldId id="2422" r:id="rId1125"/>
    <p:sldId id="2423" r:id="rId1126"/>
    <p:sldId id="2424" r:id="rId1127"/>
    <p:sldId id="333" r:id="rId1128"/>
    <p:sldId id="334" r:id="rId1129"/>
    <p:sldId id="321" r:id="rId1130"/>
    <p:sldId id="322" r:id="rId1131"/>
    <p:sldId id="2408" r:id="rId1132"/>
    <p:sldId id="2409" r:id="rId1133"/>
    <p:sldId id="2410" r:id="rId1134"/>
    <p:sldId id="2411" r:id="rId1135"/>
    <p:sldId id="335" r:id="rId1136"/>
    <p:sldId id="336" r:id="rId1137"/>
    <p:sldId id="323" r:id="rId1138"/>
    <p:sldId id="324" r:id="rId1139"/>
    <p:sldId id="2404" r:id="rId1140"/>
    <p:sldId id="2405" r:id="rId1141"/>
    <p:sldId id="329" r:id="rId1142"/>
    <p:sldId id="330" r:id="rId1143"/>
    <p:sldId id="331" r:id="rId1144"/>
    <p:sldId id="332" r:id="rId1145"/>
    <p:sldId id="2406" r:id="rId1146"/>
    <p:sldId id="2407" r:id="rId1147"/>
    <p:sldId id="2412" r:id="rId1148"/>
    <p:sldId id="2413" r:id="rId1149"/>
    <p:sldId id="2435" r:id="rId1150"/>
    <p:sldId id="273" r:id="rId1151"/>
    <p:sldId id="2427" r:id="rId1152"/>
    <p:sldId id="2428" r:id="rId1153"/>
    <p:sldId id="2429" r:id="rId1154"/>
    <p:sldId id="2430" r:id="rId1155"/>
    <p:sldId id="2431" r:id="rId1156"/>
    <p:sldId id="2434" r:id="rId1157"/>
    <p:sldId id="2432" r:id="rId1158"/>
    <p:sldId id="2426" r:id="rId1159"/>
    <p:sldId id="2433" r:id="rId1160"/>
    <p:sldId id="2415" r:id="rId1161"/>
    <p:sldId id="261" r:id="rId1162"/>
    <p:sldId id="275" r:id="rId1163"/>
    <p:sldId id="274" r:id="rId1164"/>
    <p:sldId id="260" r:id="rId1165"/>
    <p:sldId id="2425" r:id="rId1166"/>
    <p:sldId id="2416" r:id="rId1167"/>
    <p:sldId id="2414" r:id="rId1168"/>
    <p:sldId id="277" r:id="rId1169"/>
    <p:sldId id="264" r:id="rId1170"/>
    <p:sldId id="265" r:id="rId1171"/>
    <p:sldId id="278" r:id="rId1172"/>
    <p:sldId id="279" r:id="rId1173"/>
    <p:sldId id="280" r:id="rId1174"/>
    <p:sldId id="281" r:id="rId1175"/>
    <p:sldId id="2398" r:id="rId1176"/>
    <p:sldId id="290" r:id="rId1177"/>
    <p:sldId id="291" r:id="rId1178"/>
    <p:sldId id="292" r:id="rId1179"/>
    <p:sldId id="293" r:id="rId1180"/>
    <p:sldId id="294" r:id="rId1181"/>
    <p:sldId id="295" r:id="rId1182"/>
    <p:sldId id="296" r:id="rId1183"/>
    <p:sldId id="297" r:id="rId1184"/>
    <p:sldId id="298" r:id="rId1185"/>
    <p:sldId id="325" r:id="rId1186"/>
    <p:sldId id="326" r:id="rId1187"/>
    <p:sldId id="257" r:id="rId118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4531"/>
    <a:srgbClr val="E8A120"/>
    <a:srgbClr val="C1F9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48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1" Type="http://schemas.openxmlformats.org/officeDocument/2006/relationships/slide" Target="slides/slide20.xml"/><Relationship Id="rId170" Type="http://schemas.openxmlformats.org/officeDocument/2006/relationships/slide" Target="slides/slide169.xml"/><Relationship Id="rId268" Type="http://schemas.openxmlformats.org/officeDocument/2006/relationships/slide" Target="slides/slide267.xml"/><Relationship Id="rId475" Type="http://schemas.openxmlformats.org/officeDocument/2006/relationships/slide" Target="slides/slide474.xml"/><Relationship Id="rId682" Type="http://schemas.openxmlformats.org/officeDocument/2006/relationships/slide" Target="slides/slide681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542" Type="http://schemas.openxmlformats.org/officeDocument/2006/relationships/slide" Target="slides/slide541.xml"/><Relationship Id="rId987" Type="http://schemas.openxmlformats.org/officeDocument/2006/relationships/slide" Target="slides/slide986.xml"/><Relationship Id="rId1172" Type="http://schemas.openxmlformats.org/officeDocument/2006/relationships/slide" Target="slides/slide1171.xml"/><Relationship Id="rId402" Type="http://schemas.openxmlformats.org/officeDocument/2006/relationships/slide" Target="slides/slide401.xml"/><Relationship Id="rId847" Type="http://schemas.openxmlformats.org/officeDocument/2006/relationships/slide" Target="slides/slide846.xml"/><Relationship Id="rId1032" Type="http://schemas.openxmlformats.org/officeDocument/2006/relationships/slide" Target="slides/slide1031.xml"/><Relationship Id="rId707" Type="http://schemas.openxmlformats.org/officeDocument/2006/relationships/slide" Target="slides/slide706.xml"/><Relationship Id="rId914" Type="http://schemas.openxmlformats.org/officeDocument/2006/relationships/slide" Target="slides/slide913.xml"/><Relationship Id="rId43" Type="http://schemas.openxmlformats.org/officeDocument/2006/relationships/slide" Target="slides/slide42.xml"/><Relationship Id="rId192" Type="http://schemas.openxmlformats.org/officeDocument/2006/relationships/slide" Target="slides/slide191.xml"/><Relationship Id="rId497" Type="http://schemas.openxmlformats.org/officeDocument/2006/relationships/slide" Target="slides/slide496.xml"/><Relationship Id="rId357" Type="http://schemas.openxmlformats.org/officeDocument/2006/relationships/slide" Target="slides/slide356.xml"/><Relationship Id="rId217" Type="http://schemas.openxmlformats.org/officeDocument/2006/relationships/slide" Target="slides/slide216.xml"/><Relationship Id="rId564" Type="http://schemas.openxmlformats.org/officeDocument/2006/relationships/slide" Target="slides/slide563.xml"/><Relationship Id="rId771" Type="http://schemas.openxmlformats.org/officeDocument/2006/relationships/slide" Target="slides/slide770.xml"/><Relationship Id="rId869" Type="http://schemas.openxmlformats.org/officeDocument/2006/relationships/slide" Target="slides/slide868.xml"/><Relationship Id="rId424" Type="http://schemas.openxmlformats.org/officeDocument/2006/relationships/slide" Target="slides/slide423.xml"/><Relationship Id="rId631" Type="http://schemas.openxmlformats.org/officeDocument/2006/relationships/slide" Target="slides/slide630.xml"/><Relationship Id="rId729" Type="http://schemas.openxmlformats.org/officeDocument/2006/relationships/slide" Target="slides/slide728.xml"/><Relationship Id="rId1054" Type="http://schemas.openxmlformats.org/officeDocument/2006/relationships/slide" Target="slides/slide1053.xml"/><Relationship Id="rId936" Type="http://schemas.openxmlformats.org/officeDocument/2006/relationships/slide" Target="slides/slide935.xml"/><Relationship Id="rId1121" Type="http://schemas.openxmlformats.org/officeDocument/2006/relationships/slide" Target="slides/slide1120.xml"/><Relationship Id="rId65" Type="http://schemas.openxmlformats.org/officeDocument/2006/relationships/slide" Target="slides/slide64.xml"/><Relationship Id="rId281" Type="http://schemas.openxmlformats.org/officeDocument/2006/relationships/slide" Target="slides/slide280.xml"/><Relationship Id="rId141" Type="http://schemas.openxmlformats.org/officeDocument/2006/relationships/slide" Target="slides/slide140.xml"/><Relationship Id="rId379" Type="http://schemas.openxmlformats.org/officeDocument/2006/relationships/slide" Target="slides/slide378.xml"/><Relationship Id="rId586" Type="http://schemas.openxmlformats.org/officeDocument/2006/relationships/slide" Target="slides/slide585.xml"/><Relationship Id="rId793" Type="http://schemas.openxmlformats.org/officeDocument/2006/relationships/slide" Target="slides/slide792.xml"/><Relationship Id="rId7" Type="http://schemas.openxmlformats.org/officeDocument/2006/relationships/slide" Target="slides/slide6.xml"/><Relationship Id="rId239" Type="http://schemas.openxmlformats.org/officeDocument/2006/relationships/slide" Target="slides/slide238.xml"/><Relationship Id="rId446" Type="http://schemas.openxmlformats.org/officeDocument/2006/relationships/slide" Target="slides/slide445.xml"/><Relationship Id="rId653" Type="http://schemas.openxmlformats.org/officeDocument/2006/relationships/slide" Target="slides/slide652.xml"/><Relationship Id="rId1076" Type="http://schemas.openxmlformats.org/officeDocument/2006/relationships/slide" Target="slides/slide1075.xml"/><Relationship Id="rId306" Type="http://schemas.openxmlformats.org/officeDocument/2006/relationships/slide" Target="slides/slide305.xml"/><Relationship Id="rId860" Type="http://schemas.openxmlformats.org/officeDocument/2006/relationships/slide" Target="slides/slide859.xml"/><Relationship Id="rId958" Type="http://schemas.openxmlformats.org/officeDocument/2006/relationships/slide" Target="slides/slide957.xml"/><Relationship Id="rId1143" Type="http://schemas.openxmlformats.org/officeDocument/2006/relationships/slide" Target="slides/slide1142.xml"/><Relationship Id="rId87" Type="http://schemas.openxmlformats.org/officeDocument/2006/relationships/slide" Target="slides/slide86.xml"/><Relationship Id="rId513" Type="http://schemas.openxmlformats.org/officeDocument/2006/relationships/slide" Target="slides/slide512.xml"/><Relationship Id="rId720" Type="http://schemas.openxmlformats.org/officeDocument/2006/relationships/slide" Target="slides/slide719.xml"/><Relationship Id="rId818" Type="http://schemas.openxmlformats.org/officeDocument/2006/relationships/slide" Target="slides/slide817.xml"/><Relationship Id="rId1003" Type="http://schemas.openxmlformats.org/officeDocument/2006/relationships/slide" Target="slides/slide1002.xml"/><Relationship Id="rId14" Type="http://schemas.openxmlformats.org/officeDocument/2006/relationships/slide" Target="slides/slide13.xml"/><Relationship Id="rId163" Type="http://schemas.openxmlformats.org/officeDocument/2006/relationships/slide" Target="slides/slide162.xml"/><Relationship Id="rId370" Type="http://schemas.openxmlformats.org/officeDocument/2006/relationships/slide" Target="slides/slide369.xml"/><Relationship Id="rId230" Type="http://schemas.openxmlformats.org/officeDocument/2006/relationships/slide" Target="slides/slide229.xml"/><Relationship Id="rId468" Type="http://schemas.openxmlformats.org/officeDocument/2006/relationships/slide" Target="slides/slide467.xml"/><Relationship Id="rId675" Type="http://schemas.openxmlformats.org/officeDocument/2006/relationships/slide" Target="slides/slide674.xml"/><Relationship Id="rId882" Type="http://schemas.openxmlformats.org/officeDocument/2006/relationships/slide" Target="slides/slide881.xml"/><Relationship Id="rId1098" Type="http://schemas.openxmlformats.org/officeDocument/2006/relationships/slide" Target="slides/slide1097.xml"/><Relationship Id="rId328" Type="http://schemas.openxmlformats.org/officeDocument/2006/relationships/slide" Target="slides/slide327.xml"/><Relationship Id="rId535" Type="http://schemas.openxmlformats.org/officeDocument/2006/relationships/slide" Target="slides/slide534.xml"/><Relationship Id="rId742" Type="http://schemas.openxmlformats.org/officeDocument/2006/relationships/slide" Target="slides/slide741.xml"/><Relationship Id="rId1165" Type="http://schemas.openxmlformats.org/officeDocument/2006/relationships/slide" Target="slides/slide1164.xml"/><Relationship Id="rId602" Type="http://schemas.openxmlformats.org/officeDocument/2006/relationships/slide" Target="slides/slide601.xml"/><Relationship Id="rId1025" Type="http://schemas.openxmlformats.org/officeDocument/2006/relationships/slide" Target="slides/slide1024.xml"/><Relationship Id="rId907" Type="http://schemas.openxmlformats.org/officeDocument/2006/relationships/slide" Target="slides/slide906.xml"/><Relationship Id="rId36" Type="http://schemas.openxmlformats.org/officeDocument/2006/relationships/slide" Target="slides/slide35.xml"/><Relationship Id="rId185" Type="http://schemas.openxmlformats.org/officeDocument/2006/relationships/slide" Target="slides/slide184.xml"/><Relationship Id="rId392" Type="http://schemas.openxmlformats.org/officeDocument/2006/relationships/slide" Target="slides/slide391.xml"/><Relationship Id="rId697" Type="http://schemas.openxmlformats.org/officeDocument/2006/relationships/slide" Target="slides/slide696.xml"/><Relationship Id="rId252" Type="http://schemas.openxmlformats.org/officeDocument/2006/relationships/slide" Target="slides/slide251.xml"/><Relationship Id="rId1187" Type="http://schemas.openxmlformats.org/officeDocument/2006/relationships/slide" Target="slides/slide1186.xml"/><Relationship Id="rId112" Type="http://schemas.openxmlformats.org/officeDocument/2006/relationships/slide" Target="slides/slide111.xml"/><Relationship Id="rId557" Type="http://schemas.openxmlformats.org/officeDocument/2006/relationships/slide" Target="slides/slide556.xml"/><Relationship Id="rId764" Type="http://schemas.openxmlformats.org/officeDocument/2006/relationships/slide" Target="slides/slide763.xml"/><Relationship Id="rId971" Type="http://schemas.openxmlformats.org/officeDocument/2006/relationships/slide" Target="slides/slide970.xml"/><Relationship Id="rId417" Type="http://schemas.openxmlformats.org/officeDocument/2006/relationships/slide" Target="slides/slide416.xml"/><Relationship Id="rId624" Type="http://schemas.openxmlformats.org/officeDocument/2006/relationships/slide" Target="slides/slide623.xml"/><Relationship Id="rId831" Type="http://schemas.openxmlformats.org/officeDocument/2006/relationships/slide" Target="slides/slide830.xml"/><Relationship Id="rId1047" Type="http://schemas.openxmlformats.org/officeDocument/2006/relationships/slide" Target="slides/slide1046.xml"/><Relationship Id="rId929" Type="http://schemas.openxmlformats.org/officeDocument/2006/relationships/slide" Target="slides/slide928.xml"/><Relationship Id="rId1114" Type="http://schemas.openxmlformats.org/officeDocument/2006/relationships/slide" Target="slides/slide1113.xml"/><Relationship Id="rId58" Type="http://schemas.openxmlformats.org/officeDocument/2006/relationships/slide" Target="slides/slide57.xml"/><Relationship Id="rId274" Type="http://schemas.openxmlformats.org/officeDocument/2006/relationships/slide" Target="slides/slide273.xml"/><Relationship Id="rId481" Type="http://schemas.openxmlformats.org/officeDocument/2006/relationships/slide" Target="slides/slide480.xml"/><Relationship Id="rId134" Type="http://schemas.openxmlformats.org/officeDocument/2006/relationships/slide" Target="slides/slide133.xml"/><Relationship Id="rId579" Type="http://schemas.openxmlformats.org/officeDocument/2006/relationships/slide" Target="slides/slide578.xml"/><Relationship Id="rId786" Type="http://schemas.openxmlformats.org/officeDocument/2006/relationships/slide" Target="slides/slide785.xml"/><Relationship Id="rId993" Type="http://schemas.openxmlformats.org/officeDocument/2006/relationships/slide" Target="slides/slide992.xml"/><Relationship Id="rId341" Type="http://schemas.openxmlformats.org/officeDocument/2006/relationships/slide" Target="slides/slide340.xml"/><Relationship Id="rId439" Type="http://schemas.openxmlformats.org/officeDocument/2006/relationships/slide" Target="slides/slide438.xml"/><Relationship Id="rId646" Type="http://schemas.openxmlformats.org/officeDocument/2006/relationships/slide" Target="slides/slide645.xml"/><Relationship Id="rId1069" Type="http://schemas.openxmlformats.org/officeDocument/2006/relationships/slide" Target="slides/slide1068.xml"/><Relationship Id="rId201" Type="http://schemas.openxmlformats.org/officeDocument/2006/relationships/slide" Target="slides/slide200.xml"/><Relationship Id="rId506" Type="http://schemas.openxmlformats.org/officeDocument/2006/relationships/slide" Target="slides/slide505.xml"/><Relationship Id="rId853" Type="http://schemas.openxmlformats.org/officeDocument/2006/relationships/slide" Target="slides/slide852.xml"/><Relationship Id="rId1136" Type="http://schemas.openxmlformats.org/officeDocument/2006/relationships/slide" Target="slides/slide1135.xml"/><Relationship Id="rId713" Type="http://schemas.openxmlformats.org/officeDocument/2006/relationships/slide" Target="slides/slide712.xml"/><Relationship Id="rId920" Type="http://schemas.openxmlformats.org/officeDocument/2006/relationships/slide" Target="slides/slide919.xml"/><Relationship Id="rId145" Type="http://schemas.openxmlformats.org/officeDocument/2006/relationships/slide" Target="slides/slide144.xml"/><Relationship Id="rId352" Type="http://schemas.openxmlformats.org/officeDocument/2006/relationships/slide" Target="slides/slide351.xml"/><Relationship Id="rId212" Type="http://schemas.openxmlformats.org/officeDocument/2006/relationships/slide" Target="slides/slide211.xml"/><Relationship Id="rId657" Type="http://schemas.openxmlformats.org/officeDocument/2006/relationships/slide" Target="slides/slide656.xml"/><Relationship Id="rId864" Type="http://schemas.openxmlformats.org/officeDocument/2006/relationships/slide" Target="slides/slide863.xml"/><Relationship Id="rId296" Type="http://schemas.openxmlformats.org/officeDocument/2006/relationships/slide" Target="slides/slide295.xml"/><Relationship Id="rId517" Type="http://schemas.openxmlformats.org/officeDocument/2006/relationships/slide" Target="slides/slide516.xml"/><Relationship Id="rId724" Type="http://schemas.openxmlformats.org/officeDocument/2006/relationships/slide" Target="slides/slide723.xml"/><Relationship Id="rId931" Type="http://schemas.openxmlformats.org/officeDocument/2006/relationships/slide" Target="slides/slide930.xml"/><Relationship Id="rId1147" Type="http://schemas.openxmlformats.org/officeDocument/2006/relationships/slide" Target="slides/slide1146.xml"/><Relationship Id="rId60" Type="http://schemas.openxmlformats.org/officeDocument/2006/relationships/slide" Target="slides/slide59.xml"/><Relationship Id="rId156" Type="http://schemas.openxmlformats.org/officeDocument/2006/relationships/slide" Target="slides/slide155.xml"/><Relationship Id="rId363" Type="http://schemas.openxmlformats.org/officeDocument/2006/relationships/slide" Target="slides/slide362.xml"/><Relationship Id="rId570" Type="http://schemas.openxmlformats.org/officeDocument/2006/relationships/slide" Target="slides/slide569.xml"/><Relationship Id="rId1007" Type="http://schemas.openxmlformats.org/officeDocument/2006/relationships/slide" Target="slides/slide1006.xml"/><Relationship Id="rId223" Type="http://schemas.openxmlformats.org/officeDocument/2006/relationships/slide" Target="slides/slide222.xml"/><Relationship Id="rId430" Type="http://schemas.openxmlformats.org/officeDocument/2006/relationships/slide" Target="slides/slide429.xml"/><Relationship Id="rId668" Type="http://schemas.openxmlformats.org/officeDocument/2006/relationships/slide" Target="slides/slide667.xml"/><Relationship Id="rId875" Type="http://schemas.openxmlformats.org/officeDocument/2006/relationships/slide" Target="slides/slide874.xml"/><Relationship Id="rId1060" Type="http://schemas.openxmlformats.org/officeDocument/2006/relationships/slide" Target="slides/slide1059.xml"/><Relationship Id="rId18" Type="http://schemas.openxmlformats.org/officeDocument/2006/relationships/slide" Target="slides/slide17.xml"/><Relationship Id="rId528" Type="http://schemas.openxmlformats.org/officeDocument/2006/relationships/slide" Target="slides/slide527.xml"/><Relationship Id="rId735" Type="http://schemas.openxmlformats.org/officeDocument/2006/relationships/slide" Target="slides/slide734.xml"/><Relationship Id="rId942" Type="http://schemas.openxmlformats.org/officeDocument/2006/relationships/slide" Target="slides/slide941.xml"/><Relationship Id="rId1158" Type="http://schemas.openxmlformats.org/officeDocument/2006/relationships/slide" Target="slides/slide1157.xml"/><Relationship Id="rId167" Type="http://schemas.openxmlformats.org/officeDocument/2006/relationships/slide" Target="slides/slide166.xml"/><Relationship Id="rId374" Type="http://schemas.openxmlformats.org/officeDocument/2006/relationships/slide" Target="slides/slide373.xml"/><Relationship Id="rId581" Type="http://schemas.openxmlformats.org/officeDocument/2006/relationships/slide" Target="slides/slide580.xml"/><Relationship Id="rId1018" Type="http://schemas.openxmlformats.org/officeDocument/2006/relationships/slide" Target="slides/slide1017.xml"/><Relationship Id="rId71" Type="http://schemas.openxmlformats.org/officeDocument/2006/relationships/slide" Target="slides/slide70.xml"/><Relationship Id="rId234" Type="http://schemas.openxmlformats.org/officeDocument/2006/relationships/slide" Target="slides/slide233.xml"/><Relationship Id="rId679" Type="http://schemas.openxmlformats.org/officeDocument/2006/relationships/slide" Target="slides/slide678.xml"/><Relationship Id="rId802" Type="http://schemas.openxmlformats.org/officeDocument/2006/relationships/slide" Target="slides/slide801.xml"/><Relationship Id="rId886" Type="http://schemas.openxmlformats.org/officeDocument/2006/relationships/slide" Target="slides/slide885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41" Type="http://schemas.openxmlformats.org/officeDocument/2006/relationships/slide" Target="slides/slide440.xml"/><Relationship Id="rId539" Type="http://schemas.openxmlformats.org/officeDocument/2006/relationships/slide" Target="slides/slide538.xml"/><Relationship Id="rId746" Type="http://schemas.openxmlformats.org/officeDocument/2006/relationships/slide" Target="slides/slide745.xml"/><Relationship Id="rId1071" Type="http://schemas.openxmlformats.org/officeDocument/2006/relationships/slide" Target="slides/slide1070.xml"/><Relationship Id="rId1169" Type="http://schemas.openxmlformats.org/officeDocument/2006/relationships/slide" Target="slides/slide1168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953" Type="http://schemas.openxmlformats.org/officeDocument/2006/relationships/slide" Target="slides/slide952.xml"/><Relationship Id="rId1029" Type="http://schemas.openxmlformats.org/officeDocument/2006/relationships/slide" Target="slides/slide1028.xml"/><Relationship Id="rId82" Type="http://schemas.openxmlformats.org/officeDocument/2006/relationships/slide" Target="slides/slide81.xml"/><Relationship Id="rId385" Type="http://schemas.openxmlformats.org/officeDocument/2006/relationships/slide" Target="slides/slide384.xml"/><Relationship Id="rId592" Type="http://schemas.openxmlformats.org/officeDocument/2006/relationships/slide" Target="slides/slide591.xml"/><Relationship Id="rId606" Type="http://schemas.openxmlformats.org/officeDocument/2006/relationships/slide" Target="slides/slide605.xml"/><Relationship Id="rId813" Type="http://schemas.openxmlformats.org/officeDocument/2006/relationships/slide" Target="slides/slide812.xml"/><Relationship Id="rId245" Type="http://schemas.openxmlformats.org/officeDocument/2006/relationships/slide" Target="slides/slide244.xml"/><Relationship Id="rId452" Type="http://schemas.openxmlformats.org/officeDocument/2006/relationships/slide" Target="slides/slide451.xml"/><Relationship Id="rId897" Type="http://schemas.openxmlformats.org/officeDocument/2006/relationships/slide" Target="slides/slide896.xml"/><Relationship Id="rId1082" Type="http://schemas.openxmlformats.org/officeDocument/2006/relationships/slide" Target="slides/slide1081.xml"/><Relationship Id="rId105" Type="http://schemas.openxmlformats.org/officeDocument/2006/relationships/slide" Target="slides/slide104.xml"/><Relationship Id="rId312" Type="http://schemas.openxmlformats.org/officeDocument/2006/relationships/slide" Target="slides/slide311.xml"/><Relationship Id="rId757" Type="http://schemas.openxmlformats.org/officeDocument/2006/relationships/slide" Target="slides/slide756.xml"/><Relationship Id="rId964" Type="http://schemas.openxmlformats.org/officeDocument/2006/relationships/slide" Target="slides/slide963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96" Type="http://schemas.openxmlformats.org/officeDocument/2006/relationships/slide" Target="slides/slide395.xml"/><Relationship Id="rId617" Type="http://schemas.openxmlformats.org/officeDocument/2006/relationships/slide" Target="slides/slide616.xml"/><Relationship Id="rId824" Type="http://schemas.openxmlformats.org/officeDocument/2006/relationships/slide" Target="slides/slide823.xml"/><Relationship Id="rId256" Type="http://schemas.openxmlformats.org/officeDocument/2006/relationships/slide" Target="slides/slide255.xml"/><Relationship Id="rId463" Type="http://schemas.openxmlformats.org/officeDocument/2006/relationships/slide" Target="slides/slide462.xml"/><Relationship Id="rId670" Type="http://schemas.openxmlformats.org/officeDocument/2006/relationships/slide" Target="slides/slide669.xml"/><Relationship Id="rId1093" Type="http://schemas.openxmlformats.org/officeDocument/2006/relationships/slide" Target="slides/slide1092.xml"/><Relationship Id="rId1107" Type="http://schemas.openxmlformats.org/officeDocument/2006/relationships/slide" Target="slides/slide1106.xml"/><Relationship Id="rId116" Type="http://schemas.openxmlformats.org/officeDocument/2006/relationships/slide" Target="slides/slide115.xml"/><Relationship Id="rId323" Type="http://schemas.openxmlformats.org/officeDocument/2006/relationships/slide" Target="slides/slide322.xml"/><Relationship Id="rId530" Type="http://schemas.openxmlformats.org/officeDocument/2006/relationships/slide" Target="slides/slide529.xml"/><Relationship Id="rId768" Type="http://schemas.openxmlformats.org/officeDocument/2006/relationships/slide" Target="slides/slide767.xml"/><Relationship Id="rId975" Type="http://schemas.openxmlformats.org/officeDocument/2006/relationships/slide" Target="slides/slide974.xml"/><Relationship Id="rId1160" Type="http://schemas.openxmlformats.org/officeDocument/2006/relationships/slide" Target="slides/slide1159.xml"/><Relationship Id="rId20" Type="http://schemas.openxmlformats.org/officeDocument/2006/relationships/slide" Target="slides/slide19.xml"/><Relationship Id="rId628" Type="http://schemas.openxmlformats.org/officeDocument/2006/relationships/slide" Target="slides/slide627.xml"/><Relationship Id="rId835" Type="http://schemas.openxmlformats.org/officeDocument/2006/relationships/slide" Target="slides/slide834.xml"/><Relationship Id="rId267" Type="http://schemas.openxmlformats.org/officeDocument/2006/relationships/slide" Target="slides/slide266.xml"/><Relationship Id="rId474" Type="http://schemas.openxmlformats.org/officeDocument/2006/relationships/slide" Target="slides/slide473.xml"/><Relationship Id="rId1020" Type="http://schemas.openxmlformats.org/officeDocument/2006/relationships/slide" Target="slides/slide1019.xml"/><Relationship Id="rId1118" Type="http://schemas.openxmlformats.org/officeDocument/2006/relationships/slide" Target="slides/slide1117.xml"/><Relationship Id="rId127" Type="http://schemas.openxmlformats.org/officeDocument/2006/relationships/slide" Target="slides/slide126.xml"/><Relationship Id="rId681" Type="http://schemas.openxmlformats.org/officeDocument/2006/relationships/slide" Target="slides/slide680.xml"/><Relationship Id="rId779" Type="http://schemas.openxmlformats.org/officeDocument/2006/relationships/slide" Target="slides/slide778.xml"/><Relationship Id="rId902" Type="http://schemas.openxmlformats.org/officeDocument/2006/relationships/slide" Target="slides/slide901.xml"/><Relationship Id="rId986" Type="http://schemas.openxmlformats.org/officeDocument/2006/relationships/slide" Target="slides/slide985.xml"/><Relationship Id="rId31" Type="http://schemas.openxmlformats.org/officeDocument/2006/relationships/slide" Target="slides/slide30.xml"/><Relationship Id="rId334" Type="http://schemas.openxmlformats.org/officeDocument/2006/relationships/slide" Target="slides/slide333.xml"/><Relationship Id="rId541" Type="http://schemas.openxmlformats.org/officeDocument/2006/relationships/slide" Target="slides/slide540.xml"/><Relationship Id="rId639" Type="http://schemas.openxmlformats.org/officeDocument/2006/relationships/slide" Target="slides/slide638.xml"/><Relationship Id="rId1171" Type="http://schemas.openxmlformats.org/officeDocument/2006/relationships/slide" Target="slides/slide1170.xml"/><Relationship Id="rId180" Type="http://schemas.openxmlformats.org/officeDocument/2006/relationships/slide" Target="slides/slide179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846" Type="http://schemas.openxmlformats.org/officeDocument/2006/relationships/slide" Target="slides/slide845.xml"/><Relationship Id="rId1031" Type="http://schemas.openxmlformats.org/officeDocument/2006/relationships/slide" Target="slides/slide1030.xml"/><Relationship Id="rId1129" Type="http://schemas.openxmlformats.org/officeDocument/2006/relationships/slide" Target="slides/slide1128.xml"/><Relationship Id="rId485" Type="http://schemas.openxmlformats.org/officeDocument/2006/relationships/slide" Target="slides/slide484.xml"/><Relationship Id="rId692" Type="http://schemas.openxmlformats.org/officeDocument/2006/relationships/slide" Target="slides/slide691.xml"/><Relationship Id="rId706" Type="http://schemas.openxmlformats.org/officeDocument/2006/relationships/slide" Target="slides/slide705.xml"/><Relationship Id="rId913" Type="http://schemas.openxmlformats.org/officeDocument/2006/relationships/slide" Target="slides/slide912.xml"/><Relationship Id="rId42" Type="http://schemas.openxmlformats.org/officeDocument/2006/relationships/slide" Target="slides/slide41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552" Type="http://schemas.openxmlformats.org/officeDocument/2006/relationships/slide" Target="slides/slide551.xml"/><Relationship Id="rId997" Type="http://schemas.openxmlformats.org/officeDocument/2006/relationships/slide" Target="slides/slide996.xml"/><Relationship Id="rId1182" Type="http://schemas.openxmlformats.org/officeDocument/2006/relationships/slide" Target="slides/slide1181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412" Type="http://schemas.openxmlformats.org/officeDocument/2006/relationships/slide" Target="slides/slide411.xml"/><Relationship Id="rId857" Type="http://schemas.openxmlformats.org/officeDocument/2006/relationships/slide" Target="slides/slide856.xml"/><Relationship Id="rId1042" Type="http://schemas.openxmlformats.org/officeDocument/2006/relationships/slide" Target="slides/slide1041.xml"/><Relationship Id="rId289" Type="http://schemas.openxmlformats.org/officeDocument/2006/relationships/slide" Target="slides/slide288.xml"/><Relationship Id="rId496" Type="http://schemas.openxmlformats.org/officeDocument/2006/relationships/slide" Target="slides/slide495.xml"/><Relationship Id="rId717" Type="http://schemas.openxmlformats.org/officeDocument/2006/relationships/slide" Target="slides/slide716.xml"/><Relationship Id="rId924" Type="http://schemas.openxmlformats.org/officeDocument/2006/relationships/slide" Target="slides/slide923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56" Type="http://schemas.openxmlformats.org/officeDocument/2006/relationships/slide" Target="slides/slide355.xml"/><Relationship Id="rId563" Type="http://schemas.openxmlformats.org/officeDocument/2006/relationships/slide" Target="slides/slide562.xml"/><Relationship Id="rId770" Type="http://schemas.openxmlformats.org/officeDocument/2006/relationships/slide" Target="slides/slide769.xml"/><Relationship Id="rId1193" Type="http://schemas.openxmlformats.org/officeDocument/2006/relationships/tableStyles" Target="tableStyles.xml"/><Relationship Id="rId216" Type="http://schemas.openxmlformats.org/officeDocument/2006/relationships/slide" Target="slides/slide215.xml"/><Relationship Id="rId423" Type="http://schemas.openxmlformats.org/officeDocument/2006/relationships/slide" Target="slides/slide422.xml"/><Relationship Id="rId868" Type="http://schemas.openxmlformats.org/officeDocument/2006/relationships/slide" Target="slides/slide867.xml"/><Relationship Id="rId1053" Type="http://schemas.openxmlformats.org/officeDocument/2006/relationships/slide" Target="slides/slide1052.xml"/><Relationship Id="rId630" Type="http://schemas.openxmlformats.org/officeDocument/2006/relationships/slide" Target="slides/slide629.xml"/><Relationship Id="rId728" Type="http://schemas.openxmlformats.org/officeDocument/2006/relationships/slide" Target="slides/slide727.xml"/><Relationship Id="rId935" Type="http://schemas.openxmlformats.org/officeDocument/2006/relationships/slide" Target="slides/slide934.xml"/><Relationship Id="rId64" Type="http://schemas.openxmlformats.org/officeDocument/2006/relationships/slide" Target="slides/slide63.xml"/><Relationship Id="rId367" Type="http://schemas.openxmlformats.org/officeDocument/2006/relationships/slide" Target="slides/slide366.xml"/><Relationship Id="rId574" Type="http://schemas.openxmlformats.org/officeDocument/2006/relationships/slide" Target="slides/slide573.xml"/><Relationship Id="rId1120" Type="http://schemas.openxmlformats.org/officeDocument/2006/relationships/slide" Target="slides/slide1119.xml"/><Relationship Id="rId227" Type="http://schemas.openxmlformats.org/officeDocument/2006/relationships/slide" Target="slides/slide226.xml"/><Relationship Id="rId781" Type="http://schemas.openxmlformats.org/officeDocument/2006/relationships/slide" Target="slides/slide780.xml"/><Relationship Id="rId879" Type="http://schemas.openxmlformats.org/officeDocument/2006/relationships/slide" Target="slides/slide878.xml"/><Relationship Id="rId434" Type="http://schemas.openxmlformats.org/officeDocument/2006/relationships/slide" Target="slides/slide433.xml"/><Relationship Id="rId641" Type="http://schemas.openxmlformats.org/officeDocument/2006/relationships/slide" Target="slides/slide640.xml"/><Relationship Id="rId739" Type="http://schemas.openxmlformats.org/officeDocument/2006/relationships/slide" Target="slides/slide738.xml"/><Relationship Id="rId1064" Type="http://schemas.openxmlformats.org/officeDocument/2006/relationships/slide" Target="slides/slide1063.xml"/><Relationship Id="rId280" Type="http://schemas.openxmlformats.org/officeDocument/2006/relationships/slide" Target="slides/slide279.xml"/><Relationship Id="rId501" Type="http://schemas.openxmlformats.org/officeDocument/2006/relationships/slide" Target="slides/slide500.xml"/><Relationship Id="rId946" Type="http://schemas.openxmlformats.org/officeDocument/2006/relationships/slide" Target="slides/slide945.xml"/><Relationship Id="rId1131" Type="http://schemas.openxmlformats.org/officeDocument/2006/relationships/slide" Target="slides/slide1130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378" Type="http://schemas.openxmlformats.org/officeDocument/2006/relationships/slide" Target="slides/slide377.xml"/><Relationship Id="rId585" Type="http://schemas.openxmlformats.org/officeDocument/2006/relationships/slide" Target="slides/slide584.xml"/><Relationship Id="rId792" Type="http://schemas.openxmlformats.org/officeDocument/2006/relationships/slide" Target="slides/slide791.xml"/><Relationship Id="rId806" Type="http://schemas.openxmlformats.org/officeDocument/2006/relationships/slide" Target="slides/slide805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445" Type="http://schemas.openxmlformats.org/officeDocument/2006/relationships/slide" Target="slides/slide444.xml"/><Relationship Id="rId652" Type="http://schemas.openxmlformats.org/officeDocument/2006/relationships/slide" Target="slides/slide651.xml"/><Relationship Id="rId1075" Type="http://schemas.openxmlformats.org/officeDocument/2006/relationships/slide" Target="slides/slide1074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512" Type="http://schemas.openxmlformats.org/officeDocument/2006/relationships/slide" Target="slides/slide511.xml"/><Relationship Id="rId957" Type="http://schemas.openxmlformats.org/officeDocument/2006/relationships/slide" Target="slides/slide956.xml"/><Relationship Id="rId1142" Type="http://schemas.openxmlformats.org/officeDocument/2006/relationships/slide" Target="slides/slide1141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389" Type="http://schemas.openxmlformats.org/officeDocument/2006/relationships/slide" Target="slides/slide388.xml"/><Relationship Id="rId596" Type="http://schemas.openxmlformats.org/officeDocument/2006/relationships/slide" Target="slides/slide595.xml"/><Relationship Id="rId817" Type="http://schemas.openxmlformats.org/officeDocument/2006/relationships/slide" Target="slides/slide816.xml"/><Relationship Id="rId1002" Type="http://schemas.openxmlformats.org/officeDocument/2006/relationships/slide" Target="slides/slide1001.xml"/><Relationship Id="rId249" Type="http://schemas.openxmlformats.org/officeDocument/2006/relationships/slide" Target="slides/slide248.xml"/><Relationship Id="rId456" Type="http://schemas.openxmlformats.org/officeDocument/2006/relationships/slide" Target="slides/slide455.xml"/><Relationship Id="rId663" Type="http://schemas.openxmlformats.org/officeDocument/2006/relationships/slide" Target="slides/slide662.xml"/><Relationship Id="rId870" Type="http://schemas.openxmlformats.org/officeDocument/2006/relationships/slide" Target="slides/slide869.xml"/><Relationship Id="rId1086" Type="http://schemas.openxmlformats.org/officeDocument/2006/relationships/slide" Target="slides/slide1085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16" Type="http://schemas.openxmlformats.org/officeDocument/2006/relationships/slide" Target="slides/slide315.xml"/><Relationship Id="rId523" Type="http://schemas.openxmlformats.org/officeDocument/2006/relationships/slide" Target="slides/slide522.xml"/><Relationship Id="rId968" Type="http://schemas.openxmlformats.org/officeDocument/2006/relationships/slide" Target="slides/slide967.xml"/><Relationship Id="rId1153" Type="http://schemas.openxmlformats.org/officeDocument/2006/relationships/slide" Target="slides/slide1152.xml"/><Relationship Id="rId97" Type="http://schemas.openxmlformats.org/officeDocument/2006/relationships/slide" Target="slides/slide96.xml"/><Relationship Id="rId730" Type="http://schemas.openxmlformats.org/officeDocument/2006/relationships/slide" Target="slides/slide729.xml"/><Relationship Id="rId828" Type="http://schemas.openxmlformats.org/officeDocument/2006/relationships/slide" Target="slides/slide827.xml"/><Relationship Id="rId1013" Type="http://schemas.openxmlformats.org/officeDocument/2006/relationships/slide" Target="slides/slide1012.xml"/><Relationship Id="rId162" Type="http://schemas.openxmlformats.org/officeDocument/2006/relationships/slide" Target="slides/slide161.xml"/><Relationship Id="rId467" Type="http://schemas.openxmlformats.org/officeDocument/2006/relationships/slide" Target="slides/slide466.xml"/><Relationship Id="rId1097" Type="http://schemas.openxmlformats.org/officeDocument/2006/relationships/slide" Target="slides/slide1096.xml"/><Relationship Id="rId674" Type="http://schemas.openxmlformats.org/officeDocument/2006/relationships/slide" Target="slides/slide673.xml"/><Relationship Id="rId881" Type="http://schemas.openxmlformats.org/officeDocument/2006/relationships/slide" Target="slides/slide880.xml"/><Relationship Id="rId979" Type="http://schemas.openxmlformats.org/officeDocument/2006/relationships/slide" Target="slides/slide978.xml"/><Relationship Id="rId24" Type="http://schemas.openxmlformats.org/officeDocument/2006/relationships/slide" Target="slides/slide23.xml"/><Relationship Id="rId327" Type="http://schemas.openxmlformats.org/officeDocument/2006/relationships/slide" Target="slides/slide326.xml"/><Relationship Id="rId534" Type="http://schemas.openxmlformats.org/officeDocument/2006/relationships/slide" Target="slides/slide533.xml"/><Relationship Id="rId741" Type="http://schemas.openxmlformats.org/officeDocument/2006/relationships/slide" Target="slides/slide740.xml"/><Relationship Id="rId839" Type="http://schemas.openxmlformats.org/officeDocument/2006/relationships/slide" Target="slides/slide838.xml"/><Relationship Id="rId1164" Type="http://schemas.openxmlformats.org/officeDocument/2006/relationships/slide" Target="slides/slide1163.xml"/><Relationship Id="rId173" Type="http://schemas.openxmlformats.org/officeDocument/2006/relationships/slide" Target="slides/slide172.xml"/><Relationship Id="rId380" Type="http://schemas.openxmlformats.org/officeDocument/2006/relationships/slide" Target="slides/slide379.xml"/><Relationship Id="rId601" Type="http://schemas.openxmlformats.org/officeDocument/2006/relationships/slide" Target="slides/slide600.xml"/><Relationship Id="rId1024" Type="http://schemas.openxmlformats.org/officeDocument/2006/relationships/slide" Target="slides/slide1023.xml"/><Relationship Id="rId240" Type="http://schemas.openxmlformats.org/officeDocument/2006/relationships/slide" Target="slides/slide239.xml"/><Relationship Id="rId478" Type="http://schemas.openxmlformats.org/officeDocument/2006/relationships/slide" Target="slides/slide477.xml"/><Relationship Id="rId685" Type="http://schemas.openxmlformats.org/officeDocument/2006/relationships/slide" Target="slides/slide684.xml"/><Relationship Id="rId892" Type="http://schemas.openxmlformats.org/officeDocument/2006/relationships/slide" Target="slides/slide891.xml"/><Relationship Id="rId906" Type="http://schemas.openxmlformats.org/officeDocument/2006/relationships/slide" Target="slides/slide905.xml"/><Relationship Id="rId35" Type="http://schemas.openxmlformats.org/officeDocument/2006/relationships/slide" Target="slides/slide34.xml"/><Relationship Id="rId100" Type="http://schemas.openxmlformats.org/officeDocument/2006/relationships/slide" Target="slides/slide99.xml"/><Relationship Id="rId338" Type="http://schemas.openxmlformats.org/officeDocument/2006/relationships/slide" Target="slides/slide337.xml"/><Relationship Id="rId545" Type="http://schemas.openxmlformats.org/officeDocument/2006/relationships/slide" Target="slides/slide544.xml"/><Relationship Id="rId752" Type="http://schemas.openxmlformats.org/officeDocument/2006/relationships/slide" Target="slides/slide751.xml"/><Relationship Id="rId1175" Type="http://schemas.openxmlformats.org/officeDocument/2006/relationships/slide" Target="slides/slide1174.xml"/><Relationship Id="rId184" Type="http://schemas.openxmlformats.org/officeDocument/2006/relationships/slide" Target="slides/slide183.xml"/><Relationship Id="rId391" Type="http://schemas.openxmlformats.org/officeDocument/2006/relationships/slide" Target="slides/slide390.xml"/><Relationship Id="rId405" Type="http://schemas.openxmlformats.org/officeDocument/2006/relationships/slide" Target="slides/slide404.xml"/><Relationship Id="rId612" Type="http://schemas.openxmlformats.org/officeDocument/2006/relationships/slide" Target="slides/slide611.xml"/><Relationship Id="rId1035" Type="http://schemas.openxmlformats.org/officeDocument/2006/relationships/slide" Target="slides/slide1034.xml"/><Relationship Id="rId251" Type="http://schemas.openxmlformats.org/officeDocument/2006/relationships/slide" Target="slides/slide250.xml"/><Relationship Id="rId489" Type="http://schemas.openxmlformats.org/officeDocument/2006/relationships/slide" Target="slides/slide488.xml"/><Relationship Id="rId696" Type="http://schemas.openxmlformats.org/officeDocument/2006/relationships/slide" Target="slides/slide695.xml"/><Relationship Id="rId917" Type="http://schemas.openxmlformats.org/officeDocument/2006/relationships/slide" Target="slides/slide916.xml"/><Relationship Id="rId1102" Type="http://schemas.openxmlformats.org/officeDocument/2006/relationships/slide" Target="slides/slide1101.xml"/><Relationship Id="rId46" Type="http://schemas.openxmlformats.org/officeDocument/2006/relationships/slide" Target="slides/slide45.xml"/><Relationship Id="rId349" Type="http://schemas.openxmlformats.org/officeDocument/2006/relationships/slide" Target="slides/slide348.xml"/><Relationship Id="rId556" Type="http://schemas.openxmlformats.org/officeDocument/2006/relationships/slide" Target="slides/slide555.xml"/><Relationship Id="rId763" Type="http://schemas.openxmlformats.org/officeDocument/2006/relationships/slide" Target="slides/slide762.xml"/><Relationship Id="rId1186" Type="http://schemas.openxmlformats.org/officeDocument/2006/relationships/slide" Target="slides/slide1185.xml"/><Relationship Id="rId111" Type="http://schemas.openxmlformats.org/officeDocument/2006/relationships/slide" Target="slides/slide110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416" Type="http://schemas.openxmlformats.org/officeDocument/2006/relationships/slide" Target="slides/slide415.xml"/><Relationship Id="rId970" Type="http://schemas.openxmlformats.org/officeDocument/2006/relationships/slide" Target="slides/slide969.xml"/><Relationship Id="rId1046" Type="http://schemas.openxmlformats.org/officeDocument/2006/relationships/slide" Target="slides/slide1045.xml"/><Relationship Id="rId623" Type="http://schemas.openxmlformats.org/officeDocument/2006/relationships/slide" Target="slides/slide622.xml"/><Relationship Id="rId830" Type="http://schemas.openxmlformats.org/officeDocument/2006/relationships/slide" Target="slides/slide829.xml"/><Relationship Id="rId928" Type="http://schemas.openxmlformats.org/officeDocument/2006/relationships/slide" Target="slides/slide927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567" Type="http://schemas.openxmlformats.org/officeDocument/2006/relationships/slide" Target="slides/slide566.xml"/><Relationship Id="rId1113" Type="http://schemas.openxmlformats.org/officeDocument/2006/relationships/slide" Target="slides/slide1112.xml"/><Relationship Id="rId122" Type="http://schemas.openxmlformats.org/officeDocument/2006/relationships/slide" Target="slides/slide121.xml"/><Relationship Id="rId774" Type="http://schemas.openxmlformats.org/officeDocument/2006/relationships/slide" Target="slides/slide773.xml"/><Relationship Id="rId981" Type="http://schemas.openxmlformats.org/officeDocument/2006/relationships/slide" Target="slides/slide980.xml"/><Relationship Id="rId1057" Type="http://schemas.openxmlformats.org/officeDocument/2006/relationships/slide" Target="slides/slide1056.xml"/><Relationship Id="rId427" Type="http://schemas.openxmlformats.org/officeDocument/2006/relationships/slide" Target="slides/slide426.xml"/><Relationship Id="rId634" Type="http://schemas.openxmlformats.org/officeDocument/2006/relationships/slide" Target="slides/slide633.xml"/><Relationship Id="rId841" Type="http://schemas.openxmlformats.org/officeDocument/2006/relationships/slide" Target="slides/slide840.xml"/><Relationship Id="rId273" Type="http://schemas.openxmlformats.org/officeDocument/2006/relationships/slide" Target="slides/slide272.xml"/><Relationship Id="rId480" Type="http://schemas.openxmlformats.org/officeDocument/2006/relationships/slide" Target="slides/slide479.xml"/><Relationship Id="rId701" Type="http://schemas.openxmlformats.org/officeDocument/2006/relationships/slide" Target="slides/slide700.xml"/><Relationship Id="rId939" Type="http://schemas.openxmlformats.org/officeDocument/2006/relationships/slide" Target="slides/slide938.xml"/><Relationship Id="rId1124" Type="http://schemas.openxmlformats.org/officeDocument/2006/relationships/slide" Target="slides/slide1123.xml"/><Relationship Id="rId68" Type="http://schemas.openxmlformats.org/officeDocument/2006/relationships/slide" Target="slides/slide67.xml"/><Relationship Id="rId133" Type="http://schemas.openxmlformats.org/officeDocument/2006/relationships/slide" Target="slides/slide132.xml"/><Relationship Id="rId340" Type="http://schemas.openxmlformats.org/officeDocument/2006/relationships/slide" Target="slides/slide339.xml"/><Relationship Id="rId578" Type="http://schemas.openxmlformats.org/officeDocument/2006/relationships/slide" Target="slides/slide577.xml"/><Relationship Id="rId785" Type="http://schemas.openxmlformats.org/officeDocument/2006/relationships/slide" Target="slides/slide784.xml"/><Relationship Id="rId992" Type="http://schemas.openxmlformats.org/officeDocument/2006/relationships/slide" Target="slides/slide991.xml"/><Relationship Id="rId200" Type="http://schemas.openxmlformats.org/officeDocument/2006/relationships/slide" Target="slides/slide199.xml"/><Relationship Id="rId438" Type="http://schemas.openxmlformats.org/officeDocument/2006/relationships/slide" Target="slides/slide437.xml"/><Relationship Id="rId645" Type="http://schemas.openxmlformats.org/officeDocument/2006/relationships/slide" Target="slides/slide644.xml"/><Relationship Id="rId852" Type="http://schemas.openxmlformats.org/officeDocument/2006/relationships/slide" Target="slides/slide851.xml"/><Relationship Id="rId1068" Type="http://schemas.openxmlformats.org/officeDocument/2006/relationships/slide" Target="slides/slide1067.xml"/><Relationship Id="rId284" Type="http://schemas.openxmlformats.org/officeDocument/2006/relationships/slide" Target="slides/slide283.xml"/><Relationship Id="rId491" Type="http://schemas.openxmlformats.org/officeDocument/2006/relationships/slide" Target="slides/slide490.xml"/><Relationship Id="rId505" Type="http://schemas.openxmlformats.org/officeDocument/2006/relationships/slide" Target="slides/slide504.xml"/><Relationship Id="rId712" Type="http://schemas.openxmlformats.org/officeDocument/2006/relationships/slide" Target="slides/slide711.xml"/><Relationship Id="rId1135" Type="http://schemas.openxmlformats.org/officeDocument/2006/relationships/slide" Target="slides/slide1134.xml"/><Relationship Id="rId79" Type="http://schemas.openxmlformats.org/officeDocument/2006/relationships/slide" Target="slides/slide78.xml"/><Relationship Id="rId144" Type="http://schemas.openxmlformats.org/officeDocument/2006/relationships/slide" Target="slides/slide143.xml"/><Relationship Id="rId589" Type="http://schemas.openxmlformats.org/officeDocument/2006/relationships/slide" Target="slides/slide588.xml"/><Relationship Id="rId796" Type="http://schemas.openxmlformats.org/officeDocument/2006/relationships/slide" Target="slides/slide795.xml"/><Relationship Id="rId351" Type="http://schemas.openxmlformats.org/officeDocument/2006/relationships/slide" Target="slides/slide350.xml"/><Relationship Id="rId449" Type="http://schemas.openxmlformats.org/officeDocument/2006/relationships/slide" Target="slides/slide448.xml"/><Relationship Id="rId656" Type="http://schemas.openxmlformats.org/officeDocument/2006/relationships/slide" Target="slides/slide655.xml"/><Relationship Id="rId863" Type="http://schemas.openxmlformats.org/officeDocument/2006/relationships/slide" Target="slides/slide862.xml"/><Relationship Id="rId1079" Type="http://schemas.openxmlformats.org/officeDocument/2006/relationships/slide" Target="slides/slide1078.xml"/><Relationship Id="rId211" Type="http://schemas.openxmlformats.org/officeDocument/2006/relationships/slide" Target="slides/slide210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516" Type="http://schemas.openxmlformats.org/officeDocument/2006/relationships/slide" Target="slides/slide515.xml"/><Relationship Id="rId1146" Type="http://schemas.openxmlformats.org/officeDocument/2006/relationships/slide" Target="slides/slide1145.xml"/><Relationship Id="rId723" Type="http://schemas.openxmlformats.org/officeDocument/2006/relationships/slide" Target="slides/slide722.xml"/><Relationship Id="rId930" Type="http://schemas.openxmlformats.org/officeDocument/2006/relationships/slide" Target="slides/slide929.xml"/><Relationship Id="rId1006" Type="http://schemas.openxmlformats.org/officeDocument/2006/relationships/slide" Target="slides/slide1005.xml"/><Relationship Id="rId155" Type="http://schemas.openxmlformats.org/officeDocument/2006/relationships/slide" Target="slides/slide154.xml"/><Relationship Id="rId362" Type="http://schemas.openxmlformats.org/officeDocument/2006/relationships/slide" Target="slides/slide361.xml"/><Relationship Id="rId222" Type="http://schemas.openxmlformats.org/officeDocument/2006/relationships/slide" Target="slides/slide221.xml"/><Relationship Id="rId667" Type="http://schemas.openxmlformats.org/officeDocument/2006/relationships/slide" Target="slides/slide666.xml"/><Relationship Id="rId874" Type="http://schemas.openxmlformats.org/officeDocument/2006/relationships/slide" Target="slides/slide873.xml"/><Relationship Id="rId17" Type="http://schemas.openxmlformats.org/officeDocument/2006/relationships/slide" Target="slides/slide16.xml"/><Relationship Id="rId527" Type="http://schemas.openxmlformats.org/officeDocument/2006/relationships/slide" Target="slides/slide526.xml"/><Relationship Id="rId734" Type="http://schemas.openxmlformats.org/officeDocument/2006/relationships/slide" Target="slides/slide733.xml"/><Relationship Id="rId941" Type="http://schemas.openxmlformats.org/officeDocument/2006/relationships/slide" Target="slides/slide940.xml"/><Relationship Id="rId1157" Type="http://schemas.openxmlformats.org/officeDocument/2006/relationships/slide" Target="slides/slide1156.xml"/><Relationship Id="rId70" Type="http://schemas.openxmlformats.org/officeDocument/2006/relationships/slide" Target="slides/slide69.xml"/><Relationship Id="rId166" Type="http://schemas.openxmlformats.org/officeDocument/2006/relationships/slide" Target="slides/slide165.xml"/><Relationship Id="rId373" Type="http://schemas.openxmlformats.org/officeDocument/2006/relationships/slide" Target="slides/slide372.xml"/><Relationship Id="rId580" Type="http://schemas.openxmlformats.org/officeDocument/2006/relationships/slide" Target="slides/slide579.xml"/><Relationship Id="rId801" Type="http://schemas.openxmlformats.org/officeDocument/2006/relationships/slide" Target="slides/slide800.xml"/><Relationship Id="rId1017" Type="http://schemas.openxmlformats.org/officeDocument/2006/relationships/slide" Target="slides/slide1016.xml"/><Relationship Id="rId1" Type="http://schemas.openxmlformats.org/officeDocument/2006/relationships/slideMaster" Target="slideMasters/slideMaster1.xml"/><Relationship Id="rId233" Type="http://schemas.openxmlformats.org/officeDocument/2006/relationships/slide" Target="slides/slide232.xml"/><Relationship Id="rId440" Type="http://schemas.openxmlformats.org/officeDocument/2006/relationships/slide" Target="slides/slide439.xml"/><Relationship Id="rId678" Type="http://schemas.openxmlformats.org/officeDocument/2006/relationships/slide" Target="slides/slide677.xml"/><Relationship Id="rId885" Type="http://schemas.openxmlformats.org/officeDocument/2006/relationships/slide" Target="slides/slide884.xml"/><Relationship Id="rId1070" Type="http://schemas.openxmlformats.org/officeDocument/2006/relationships/slide" Target="slides/slide1069.xml"/><Relationship Id="rId28" Type="http://schemas.openxmlformats.org/officeDocument/2006/relationships/slide" Target="slides/slide27.xml"/><Relationship Id="rId300" Type="http://schemas.openxmlformats.org/officeDocument/2006/relationships/slide" Target="slides/slide299.xml"/><Relationship Id="rId538" Type="http://schemas.openxmlformats.org/officeDocument/2006/relationships/slide" Target="slides/slide537.xml"/><Relationship Id="rId745" Type="http://schemas.openxmlformats.org/officeDocument/2006/relationships/slide" Target="slides/slide744.xml"/><Relationship Id="rId952" Type="http://schemas.openxmlformats.org/officeDocument/2006/relationships/slide" Target="slides/slide951.xml"/><Relationship Id="rId1168" Type="http://schemas.openxmlformats.org/officeDocument/2006/relationships/slide" Target="slides/slide1167.xml"/><Relationship Id="rId81" Type="http://schemas.openxmlformats.org/officeDocument/2006/relationships/slide" Target="slides/slide80.xml"/><Relationship Id="rId177" Type="http://schemas.openxmlformats.org/officeDocument/2006/relationships/slide" Target="slides/slide176.xml"/><Relationship Id="rId384" Type="http://schemas.openxmlformats.org/officeDocument/2006/relationships/slide" Target="slides/slide383.xml"/><Relationship Id="rId591" Type="http://schemas.openxmlformats.org/officeDocument/2006/relationships/slide" Target="slides/slide590.xml"/><Relationship Id="rId605" Type="http://schemas.openxmlformats.org/officeDocument/2006/relationships/slide" Target="slides/slide604.xml"/><Relationship Id="rId812" Type="http://schemas.openxmlformats.org/officeDocument/2006/relationships/slide" Target="slides/slide811.xml"/><Relationship Id="rId1028" Type="http://schemas.openxmlformats.org/officeDocument/2006/relationships/slide" Target="slides/slide1027.xml"/><Relationship Id="rId244" Type="http://schemas.openxmlformats.org/officeDocument/2006/relationships/slide" Target="slides/slide243.xml"/><Relationship Id="rId689" Type="http://schemas.openxmlformats.org/officeDocument/2006/relationships/slide" Target="slides/slide688.xml"/><Relationship Id="rId896" Type="http://schemas.openxmlformats.org/officeDocument/2006/relationships/slide" Target="slides/slide895.xml"/><Relationship Id="rId1081" Type="http://schemas.openxmlformats.org/officeDocument/2006/relationships/slide" Target="slides/slide1080.xml"/><Relationship Id="rId39" Type="http://schemas.openxmlformats.org/officeDocument/2006/relationships/slide" Target="slides/slide38.xml"/><Relationship Id="rId451" Type="http://schemas.openxmlformats.org/officeDocument/2006/relationships/slide" Target="slides/slide450.xml"/><Relationship Id="rId549" Type="http://schemas.openxmlformats.org/officeDocument/2006/relationships/slide" Target="slides/slide548.xml"/><Relationship Id="rId756" Type="http://schemas.openxmlformats.org/officeDocument/2006/relationships/slide" Target="slides/slide755.xml"/><Relationship Id="rId1179" Type="http://schemas.openxmlformats.org/officeDocument/2006/relationships/slide" Target="slides/slide1178.xml"/><Relationship Id="rId104" Type="http://schemas.openxmlformats.org/officeDocument/2006/relationships/slide" Target="slides/slide103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95" Type="http://schemas.openxmlformats.org/officeDocument/2006/relationships/slide" Target="slides/slide394.xml"/><Relationship Id="rId409" Type="http://schemas.openxmlformats.org/officeDocument/2006/relationships/slide" Target="slides/slide408.xml"/><Relationship Id="rId963" Type="http://schemas.openxmlformats.org/officeDocument/2006/relationships/slide" Target="slides/slide962.xml"/><Relationship Id="rId1039" Type="http://schemas.openxmlformats.org/officeDocument/2006/relationships/slide" Target="slides/slide1038.xml"/><Relationship Id="rId92" Type="http://schemas.openxmlformats.org/officeDocument/2006/relationships/slide" Target="slides/slide91.xml"/><Relationship Id="rId616" Type="http://schemas.openxmlformats.org/officeDocument/2006/relationships/slide" Target="slides/slide615.xml"/><Relationship Id="rId823" Type="http://schemas.openxmlformats.org/officeDocument/2006/relationships/slide" Target="slides/slide822.xml"/><Relationship Id="rId255" Type="http://schemas.openxmlformats.org/officeDocument/2006/relationships/slide" Target="slides/slide254.xml"/><Relationship Id="rId462" Type="http://schemas.openxmlformats.org/officeDocument/2006/relationships/slide" Target="slides/slide461.xml"/><Relationship Id="rId1092" Type="http://schemas.openxmlformats.org/officeDocument/2006/relationships/slide" Target="slides/slide1091.xml"/><Relationship Id="rId1106" Type="http://schemas.openxmlformats.org/officeDocument/2006/relationships/slide" Target="slides/slide1105.xml"/><Relationship Id="rId115" Type="http://schemas.openxmlformats.org/officeDocument/2006/relationships/slide" Target="slides/slide114.xml"/><Relationship Id="rId322" Type="http://schemas.openxmlformats.org/officeDocument/2006/relationships/slide" Target="slides/slide321.xml"/><Relationship Id="rId767" Type="http://schemas.openxmlformats.org/officeDocument/2006/relationships/slide" Target="slides/slide766.xml"/><Relationship Id="rId974" Type="http://schemas.openxmlformats.org/officeDocument/2006/relationships/slide" Target="slides/slide973.xml"/><Relationship Id="rId199" Type="http://schemas.openxmlformats.org/officeDocument/2006/relationships/slide" Target="slides/slide198.xml"/><Relationship Id="rId627" Type="http://schemas.openxmlformats.org/officeDocument/2006/relationships/slide" Target="slides/slide626.xml"/><Relationship Id="rId834" Type="http://schemas.openxmlformats.org/officeDocument/2006/relationships/slide" Target="slides/slide833.xml"/><Relationship Id="rId266" Type="http://schemas.openxmlformats.org/officeDocument/2006/relationships/slide" Target="slides/slide265.xml"/><Relationship Id="rId473" Type="http://schemas.openxmlformats.org/officeDocument/2006/relationships/slide" Target="slides/slide472.xml"/><Relationship Id="rId680" Type="http://schemas.openxmlformats.org/officeDocument/2006/relationships/slide" Target="slides/slide679.xml"/><Relationship Id="rId901" Type="http://schemas.openxmlformats.org/officeDocument/2006/relationships/slide" Target="slides/slide900.xml"/><Relationship Id="rId1117" Type="http://schemas.openxmlformats.org/officeDocument/2006/relationships/slide" Target="slides/slide1116.xml"/><Relationship Id="rId30" Type="http://schemas.openxmlformats.org/officeDocument/2006/relationships/slide" Target="slides/slide29.xml"/><Relationship Id="rId126" Type="http://schemas.openxmlformats.org/officeDocument/2006/relationships/slide" Target="slides/slide125.xml"/><Relationship Id="rId333" Type="http://schemas.openxmlformats.org/officeDocument/2006/relationships/slide" Target="slides/slide332.xml"/><Relationship Id="rId540" Type="http://schemas.openxmlformats.org/officeDocument/2006/relationships/slide" Target="slides/slide539.xml"/><Relationship Id="rId778" Type="http://schemas.openxmlformats.org/officeDocument/2006/relationships/slide" Target="slides/slide777.xml"/><Relationship Id="rId985" Type="http://schemas.openxmlformats.org/officeDocument/2006/relationships/slide" Target="slides/slide984.xml"/><Relationship Id="rId1170" Type="http://schemas.openxmlformats.org/officeDocument/2006/relationships/slide" Target="slides/slide1169.xml"/><Relationship Id="rId638" Type="http://schemas.openxmlformats.org/officeDocument/2006/relationships/slide" Target="slides/slide637.xml"/><Relationship Id="rId845" Type="http://schemas.openxmlformats.org/officeDocument/2006/relationships/slide" Target="slides/slide844.xml"/><Relationship Id="rId1030" Type="http://schemas.openxmlformats.org/officeDocument/2006/relationships/slide" Target="slides/slide1029.xml"/><Relationship Id="rId277" Type="http://schemas.openxmlformats.org/officeDocument/2006/relationships/slide" Target="slides/slide276.xml"/><Relationship Id="rId400" Type="http://schemas.openxmlformats.org/officeDocument/2006/relationships/slide" Target="slides/slide399.xml"/><Relationship Id="rId484" Type="http://schemas.openxmlformats.org/officeDocument/2006/relationships/slide" Target="slides/slide483.xml"/><Relationship Id="rId705" Type="http://schemas.openxmlformats.org/officeDocument/2006/relationships/slide" Target="slides/slide704.xml"/><Relationship Id="rId1128" Type="http://schemas.openxmlformats.org/officeDocument/2006/relationships/slide" Target="slides/slide1127.xml"/><Relationship Id="rId137" Type="http://schemas.openxmlformats.org/officeDocument/2006/relationships/slide" Target="slides/slide136.xml"/><Relationship Id="rId344" Type="http://schemas.openxmlformats.org/officeDocument/2006/relationships/slide" Target="slides/slide343.xml"/><Relationship Id="rId691" Type="http://schemas.openxmlformats.org/officeDocument/2006/relationships/slide" Target="slides/slide690.xml"/><Relationship Id="rId789" Type="http://schemas.openxmlformats.org/officeDocument/2006/relationships/slide" Target="slides/slide788.xml"/><Relationship Id="rId912" Type="http://schemas.openxmlformats.org/officeDocument/2006/relationships/slide" Target="slides/slide911.xml"/><Relationship Id="rId996" Type="http://schemas.openxmlformats.org/officeDocument/2006/relationships/slide" Target="slides/slide995.xml"/><Relationship Id="rId41" Type="http://schemas.openxmlformats.org/officeDocument/2006/relationships/slide" Target="slides/slide40.xml"/><Relationship Id="rId551" Type="http://schemas.openxmlformats.org/officeDocument/2006/relationships/slide" Target="slides/slide550.xml"/><Relationship Id="rId649" Type="http://schemas.openxmlformats.org/officeDocument/2006/relationships/slide" Target="slides/slide648.xml"/><Relationship Id="rId856" Type="http://schemas.openxmlformats.org/officeDocument/2006/relationships/slide" Target="slides/slide855.xml"/><Relationship Id="rId1181" Type="http://schemas.openxmlformats.org/officeDocument/2006/relationships/slide" Target="slides/slide1180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88" Type="http://schemas.openxmlformats.org/officeDocument/2006/relationships/slide" Target="slides/slide287.xml"/><Relationship Id="rId411" Type="http://schemas.openxmlformats.org/officeDocument/2006/relationships/slide" Target="slides/slide410.xml"/><Relationship Id="rId509" Type="http://schemas.openxmlformats.org/officeDocument/2006/relationships/slide" Target="slides/slide508.xml"/><Relationship Id="rId1041" Type="http://schemas.openxmlformats.org/officeDocument/2006/relationships/slide" Target="slides/slide1040.xml"/><Relationship Id="rId1139" Type="http://schemas.openxmlformats.org/officeDocument/2006/relationships/slide" Target="slides/slide1138.xml"/><Relationship Id="rId495" Type="http://schemas.openxmlformats.org/officeDocument/2006/relationships/slide" Target="slides/slide494.xml"/><Relationship Id="rId716" Type="http://schemas.openxmlformats.org/officeDocument/2006/relationships/slide" Target="slides/slide715.xml"/><Relationship Id="rId923" Type="http://schemas.openxmlformats.org/officeDocument/2006/relationships/slide" Target="slides/slide922.xml"/><Relationship Id="rId52" Type="http://schemas.openxmlformats.org/officeDocument/2006/relationships/slide" Target="slides/slide51.xml"/><Relationship Id="rId148" Type="http://schemas.openxmlformats.org/officeDocument/2006/relationships/slide" Target="slides/slide147.xml"/><Relationship Id="rId355" Type="http://schemas.openxmlformats.org/officeDocument/2006/relationships/slide" Target="slides/slide354.xml"/><Relationship Id="rId562" Type="http://schemas.openxmlformats.org/officeDocument/2006/relationships/slide" Target="slides/slide561.xml"/><Relationship Id="rId1192" Type="http://schemas.openxmlformats.org/officeDocument/2006/relationships/theme" Target="theme/theme1.xml"/><Relationship Id="rId215" Type="http://schemas.openxmlformats.org/officeDocument/2006/relationships/slide" Target="slides/slide214.xml"/><Relationship Id="rId422" Type="http://schemas.openxmlformats.org/officeDocument/2006/relationships/slide" Target="slides/slide421.xml"/><Relationship Id="rId867" Type="http://schemas.openxmlformats.org/officeDocument/2006/relationships/slide" Target="slides/slide866.xml"/><Relationship Id="rId1052" Type="http://schemas.openxmlformats.org/officeDocument/2006/relationships/slide" Target="slides/slide1051.xml"/><Relationship Id="rId299" Type="http://schemas.openxmlformats.org/officeDocument/2006/relationships/slide" Target="slides/slide298.xml"/><Relationship Id="rId727" Type="http://schemas.openxmlformats.org/officeDocument/2006/relationships/slide" Target="slides/slide726.xml"/><Relationship Id="rId934" Type="http://schemas.openxmlformats.org/officeDocument/2006/relationships/slide" Target="slides/slide933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66" Type="http://schemas.openxmlformats.org/officeDocument/2006/relationships/slide" Target="slides/slide365.xml"/><Relationship Id="rId573" Type="http://schemas.openxmlformats.org/officeDocument/2006/relationships/slide" Target="slides/slide572.xml"/><Relationship Id="rId780" Type="http://schemas.openxmlformats.org/officeDocument/2006/relationships/slide" Target="slides/slide779.xml"/><Relationship Id="rId226" Type="http://schemas.openxmlformats.org/officeDocument/2006/relationships/slide" Target="slides/slide225.xml"/><Relationship Id="rId433" Type="http://schemas.openxmlformats.org/officeDocument/2006/relationships/slide" Target="slides/slide432.xml"/><Relationship Id="rId878" Type="http://schemas.openxmlformats.org/officeDocument/2006/relationships/slide" Target="slides/slide877.xml"/><Relationship Id="rId1063" Type="http://schemas.openxmlformats.org/officeDocument/2006/relationships/slide" Target="slides/slide1062.xml"/><Relationship Id="rId640" Type="http://schemas.openxmlformats.org/officeDocument/2006/relationships/slide" Target="slides/slide639.xml"/><Relationship Id="rId738" Type="http://schemas.openxmlformats.org/officeDocument/2006/relationships/slide" Target="slides/slide737.xml"/><Relationship Id="rId945" Type="http://schemas.openxmlformats.org/officeDocument/2006/relationships/slide" Target="slides/slide944.xml"/><Relationship Id="rId74" Type="http://schemas.openxmlformats.org/officeDocument/2006/relationships/slide" Target="slides/slide73.xml"/><Relationship Id="rId377" Type="http://schemas.openxmlformats.org/officeDocument/2006/relationships/slide" Target="slides/slide376.xml"/><Relationship Id="rId500" Type="http://schemas.openxmlformats.org/officeDocument/2006/relationships/slide" Target="slides/slide499.xml"/><Relationship Id="rId584" Type="http://schemas.openxmlformats.org/officeDocument/2006/relationships/slide" Target="slides/slide583.xml"/><Relationship Id="rId805" Type="http://schemas.openxmlformats.org/officeDocument/2006/relationships/slide" Target="slides/slide804.xml"/><Relationship Id="rId1130" Type="http://schemas.openxmlformats.org/officeDocument/2006/relationships/slide" Target="slides/slide1129.xml"/><Relationship Id="rId5" Type="http://schemas.openxmlformats.org/officeDocument/2006/relationships/slide" Target="slides/slide4.xml"/><Relationship Id="rId237" Type="http://schemas.openxmlformats.org/officeDocument/2006/relationships/slide" Target="slides/slide236.xml"/><Relationship Id="rId791" Type="http://schemas.openxmlformats.org/officeDocument/2006/relationships/slide" Target="slides/slide790.xml"/><Relationship Id="rId889" Type="http://schemas.openxmlformats.org/officeDocument/2006/relationships/slide" Target="slides/slide888.xml"/><Relationship Id="rId1074" Type="http://schemas.openxmlformats.org/officeDocument/2006/relationships/slide" Target="slides/slide1073.xml"/><Relationship Id="rId444" Type="http://schemas.openxmlformats.org/officeDocument/2006/relationships/slide" Target="slides/slide443.xml"/><Relationship Id="rId651" Type="http://schemas.openxmlformats.org/officeDocument/2006/relationships/slide" Target="slides/slide650.xml"/><Relationship Id="rId749" Type="http://schemas.openxmlformats.org/officeDocument/2006/relationships/slide" Target="slides/slide74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88" Type="http://schemas.openxmlformats.org/officeDocument/2006/relationships/slide" Target="slides/slide387.xml"/><Relationship Id="rId511" Type="http://schemas.openxmlformats.org/officeDocument/2006/relationships/slide" Target="slides/slide510.xml"/><Relationship Id="rId609" Type="http://schemas.openxmlformats.org/officeDocument/2006/relationships/slide" Target="slides/slide608.xml"/><Relationship Id="rId956" Type="http://schemas.openxmlformats.org/officeDocument/2006/relationships/slide" Target="slides/slide955.xml"/><Relationship Id="rId1141" Type="http://schemas.openxmlformats.org/officeDocument/2006/relationships/slide" Target="slides/slide1140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595" Type="http://schemas.openxmlformats.org/officeDocument/2006/relationships/slide" Target="slides/slide594.xml"/><Relationship Id="rId816" Type="http://schemas.openxmlformats.org/officeDocument/2006/relationships/slide" Target="slides/slide815.xml"/><Relationship Id="rId1001" Type="http://schemas.openxmlformats.org/officeDocument/2006/relationships/slide" Target="slides/slide1000.xml"/><Relationship Id="rId248" Type="http://schemas.openxmlformats.org/officeDocument/2006/relationships/slide" Target="slides/slide247.xml"/><Relationship Id="rId455" Type="http://schemas.openxmlformats.org/officeDocument/2006/relationships/slide" Target="slides/slide454.xml"/><Relationship Id="rId662" Type="http://schemas.openxmlformats.org/officeDocument/2006/relationships/slide" Target="slides/slide661.xml"/><Relationship Id="rId1085" Type="http://schemas.openxmlformats.org/officeDocument/2006/relationships/slide" Target="slides/slide1084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522" Type="http://schemas.openxmlformats.org/officeDocument/2006/relationships/slide" Target="slides/slide521.xml"/><Relationship Id="rId967" Type="http://schemas.openxmlformats.org/officeDocument/2006/relationships/slide" Target="slides/slide966.xml"/><Relationship Id="rId1152" Type="http://schemas.openxmlformats.org/officeDocument/2006/relationships/slide" Target="slides/slide1151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399" Type="http://schemas.openxmlformats.org/officeDocument/2006/relationships/slide" Target="slides/slide398.xml"/><Relationship Id="rId827" Type="http://schemas.openxmlformats.org/officeDocument/2006/relationships/slide" Target="slides/slide826.xml"/><Relationship Id="rId1012" Type="http://schemas.openxmlformats.org/officeDocument/2006/relationships/slide" Target="slides/slide1011.xml"/><Relationship Id="rId259" Type="http://schemas.openxmlformats.org/officeDocument/2006/relationships/slide" Target="slides/slide258.xml"/><Relationship Id="rId466" Type="http://schemas.openxmlformats.org/officeDocument/2006/relationships/slide" Target="slides/slide465.xml"/><Relationship Id="rId673" Type="http://schemas.openxmlformats.org/officeDocument/2006/relationships/slide" Target="slides/slide672.xml"/><Relationship Id="rId880" Type="http://schemas.openxmlformats.org/officeDocument/2006/relationships/slide" Target="slides/slide879.xml"/><Relationship Id="rId1096" Type="http://schemas.openxmlformats.org/officeDocument/2006/relationships/slide" Target="slides/slide109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326" Type="http://schemas.openxmlformats.org/officeDocument/2006/relationships/slide" Target="slides/slide325.xml"/><Relationship Id="rId533" Type="http://schemas.openxmlformats.org/officeDocument/2006/relationships/slide" Target="slides/slide532.xml"/><Relationship Id="rId978" Type="http://schemas.openxmlformats.org/officeDocument/2006/relationships/slide" Target="slides/slide977.xml"/><Relationship Id="rId1163" Type="http://schemas.openxmlformats.org/officeDocument/2006/relationships/slide" Target="slides/slide1162.xml"/><Relationship Id="rId740" Type="http://schemas.openxmlformats.org/officeDocument/2006/relationships/slide" Target="slides/slide739.xml"/><Relationship Id="rId838" Type="http://schemas.openxmlformats.org/officeDocument/2006/relationships/slide" Target="slides/slide837.xml"/><Relationship Id="rId1023" Type="http://schemas.openxmlformats.org/officeDocument/2006/relationships/slide" Target="slides/slide1022.xml"/><Relationship Id="rId172" Type="http://schemas.openxmlformats.org/officeDocument/2006/relationships/slide" Target="slides/slide171.xml"/><Relationship Id="rId477" Type="http://schemas.openxmlformats.org/officeDocument/2006/relationships/slide" Target="slides/slide476.xml"/><Relationship Id="rId600" Type="http://schemas.openxmlformats.org/officeDocument/2006/relationships/slide" Target="slides/slide599.xml"/><Relationship Id="rId684" Type="http://schemas.openxmlformats.org/officeDocument/2006/relationships/slide" Target="slides/slide683.xml"/><Relationship Id="rId337" Type="http://schemas.openxmlformats.org/officeDocument/2006/relationships/slide" Target="slides/slide336.xml"/><Relationship Id="rId891" Type="http://schemas.openxmlformats.org/officeDocument/2006/relationships/slide" Target="slides/slide890.xml"/><Relationship Id="rId905" Type="http://schemas.openxmlformats.org/officeDocument/2006/relationships/slide" Target="slides/slide904.xml"/><Relationship Id="rId989" Type="http://schemas.openxmlformats.org/officeDocument/2006/relationships/slide" Target="slides/slide988.xml"/><Relationship Id="rId34" Type="http://schemas.openxmlformats.org/officeDocument/2006/relationships/slide" Target="slides/slide33.xml"/><Relationship Id="rId544" Type="http://schemas.openxmlformats.org/officeDocument/2006/relationships/slide" Target="slides/slide543.xml"/><Relationship Id="rId751" Type="http://schemas.openxmlformats.org/officeDocument/2006/relationships/slide" Target="slides/slide750.xml"/><Relationship Id="rId849" Type="http://schemas.openxmlformats.org/officeDocument/2006/relationships/slide" Target="slides/slide848.xml"/><Relationship Id="rId1174" Type="http://schemas.openxmlformats.org/officeDocument/2006/relationships/slide" Target="slides/slide1173.xml"/><Relationship Id="rId183" Type="http://schemas.openxmlformats.org/officeDocument/2006/relationships/slide" Target="slides/slide182.xml"/><Relationship Id="rId390" Type="http://schemas.openxmlformats.org/officeDocument/2006/relationships/slide" Target="slides/slide389.xml"/><Relationship Id="rId404" Type="http://schemas.openxmlformats.org/officeDocument/2006/relationships/slide" Target="slides/slide403.xml"/><Relationship Id="rId611" Type="http://schemas.openxmlformats.org/officeDocument/2006/relationships/slide" Target="slides/slide610.xml"/><Relationship Id="rId1034" Type="http://schemas.openxmlformats.org/officeDocument/2006/relationships/slide" Target="slides/slide1033.xml"/><Relationship Id="rId250" Type="http://schemas.openxmlformats.org/officeDocument/2006/relationships/slide" Target="slides/slide249.xml"/><Relationship Id="rId488" Type="http://schemas.openxmlformats.org/officeDocument/2006/relationships/slide" Target="slides/slide487.xml"/><Relationship Id="rId695" Type="http://schemas.openxmlformats.org/officeDocument/2006/relationships/slide" Target="slides/slide694.xml"/><Relationship Id="rId709" Type="http://schemas.openxmlformats.org/officeDocument/2006/relationships/slide" Target="slides/slide708.xml"/><Relationship Id="rId916" Type="http://schemas.openxmlformats.org/officeDocument/2006/relationships/slide" Target="slides/slide915.xml"/><Relationship Id="rId1101" Type="http://schemas.openxmlformats.org/officeDocument/2006/relationships/slide" Target="slides/slide1100.xml"/><Relationship Id="rId45" Type="http://schemas.openxmlformats.org/officeDocument/2006/relationships/slide" Target="slides/slide44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555" Type="http://schemas.openxmlformats.org/officeDocument/2006/relationships/slide" Target="slides/slide554.xml"/><Relationship Id="rId762" Type="http://schemas.openxmlformats.org/officeDocument/2006/relationships/slide" Target="slides/slide761.xml"/><Relationship Id="rId1185" Type="http://schemas.openxmlformats.org/officeDocument/2006/relationships/slide" Target="slides/slide1184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415" Type="http://schemas.openxmlformats.org/officeDocument/2006/relationships/slide" Target="slides/slide414.xml"/><Relationship Id="rId622" Type="http://schemas.openxmlformats.org/officeDocument/2006/relationships/slide" Target="slides/slide621.xml"/><Relationship Id="rId1045" Type="http://schemas.openxmlformats.org/officeDocument/2006/relationships/slide" Target="slides/slide1044.xml"/><Relationship Id="rId261" Type="http://schemas.openxmlformats.org/officeDocument/2006/relationships/slide" Target="slides/slide260.xml"/><Relationship Id="rId499" Type="http://schemas.openxmlformats.org/officeDocument/2006/relationships/slide" Target="slides/slide498.xml"/><Relationship Id="rId927" Type="http://schemas.openxmlformats.org/officeDocument/2006/relationships/slide" Target="slides/slide926.xml"/><Relationship Id="rId1112" Type="http://schemas.openxmlformats.org/officeDocument/2006/relationships/slide" Target="slides/slide1111.xml"/><Relationship Id="rId56" Type="http://schemas.openxmlformats.org/officeDocument/2006/relationships/slide" Target="slides/slide55.xml"/><Relationship Id="rId359" Type="http://schemas.openxmlformats.org/officeDocument/2006/relationships/slide" Target="slides/slide358.xml"/><Relationship Id="rId566" Type="http://schemas.openxmlformats.org/officeDocument/2006/relationships/slide" Target="slides/slide565.xml"/><Relationship Id="rId773" Type="http://schemas.openxmlformats.org/officeDocument/2006/relationships/slide" Target="slides/slide772.xml"/><Relationship Id="rId121" Type="http://schemas.openxmlformats.org/officeDocument/2006/relationships/slide" Target="slides/slide120.xml"/><Relationship Id="rId219" Type="http://schemas.openxmlformats.org/officeDocument/2006/relationships/slide" Target="slides/slide218.xml"/><Relationship Id="rId426" Type="http://schemas.openxmlformats.org/officeDocument/2006/relationships/slide" Target="slides/slide425.xml"/><Relationship Id="rId633" Type="http://schemas.openxmlformats.org/officeDocument/2006/relationships/slide" Target="slides/slide632.xml"/><Relationship Id="rId980" Type="http://schemas.openxmlformats.org/officeDocument/2006/relationships/slide" Target="slides/slide979.xml"/><Relationship Id="rId1056" Type="http://schemas.openxmlformats.org/officeDocument/2006/relationships/slide" Target="slides/slide1055.xml"/><Relationship Id="rId840" Type="http://schemas.openxmlformats.org/officeDocument/2006/relationships/slide" Target="slides/slide839.xml"/><Relationship Id="rId938" Type="http://schemas.openxmlformats.org/officeDocument/2006/relationships/slide" Target="slides/slide937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577" Type="http://schemas.openxmlformats.org/officeDocument/2006/relationships/slide" Target="slides/slide576.xml"/><Relationship Id="rId700" Type="http://schemas.openxmlformats.org/officeDocument/2006/relationships/slide" Target="slides/slide699.xml"/><Relationship Id="rId1123" Type="http://schemas.openxmlformats.org/officeDocument/2006/relationships/slide" Target="slides/slide1122.xml"/><Relationship Id="rId132" Type="http://schemas.openxmlformats.org/officeDocument/2006/relationships/slide" Target="slides/slide131.xml"/><Relationship Id="rId784" Type="http://schemas.openxmlformats.org/officeDocument/2006/relationships/slide" Target="slides/slide783.xml"/><Relationship Id="rId991" Type="http://schemas.openxmlformats.org/officeDocument/2006/relationships/slide" Target="slides/slide990.xml"/><Relationship Id="rId1067" Type="http://schemas.openxmlformats.org/officeDocument/2006/relationships/slide" Target="slides/slide1066.xml"/><Relationship Id="rId437" Type="http://schemas.openxmlformats.org/officeDocument/2006/relationships/slide" Target="slides/slide436.xml"/><Relationship Id="rId644" Type="http://schemas.openxmlformats.org/officeDocument/2006/relationships/slide" Target="slides/slide643.xml"/><Relationship Id="rId851" Type="http://schemas.openxmlformats.org/officeDocument/2006/relationships/slide" Target="slides/slide850.xml"/><Relationship Id="rId283" Type="http://schemas.openxmlformats.org/officeDocument/2006/relationships/slide" Target="slides/slide282.xml"/><Relationship Id="rId490" Type="http://schemas.openxmlformats.org/officeDocument/2006/relationships/slide" Target="slides/slide489.xml"/><Relationship Id="rId504" Type="http://schemas.openxmlformats.org/officeDocument/2006/relationships/slide" Target="slides/slide503.xml"/><Relationship Id="rId711" Type="http://schemas.openxmlformats.org/officeDocument/2006/relationships/slide" Target="slides/slide710.xml"/><Relationship Id="rId949" Type="http://schemas.openxmlformats.org/officeDocument/2006/relationships/slide" Target="slides/slide948.xml"/><Relationship Id="rId1134" Type="http://schemas.openxmlformats.org/officeDocument/2006/relationships/slide" Target="slides/slide1133.xml"/><Relationship Id="rId78" Type="http://schemas.openxmlformats.org/officeDocument/2006/relationships/slide" Target="slides/slide77.xml"/><Relationship Id="rId143" Type="http://schemas.openxmlformats.org/officeDocument/2006/relationships/slide" Target="slides/slide142.xml"/><Relationship Id="rId350" Type="http://schemas.openxmlformats.org/officeDocument/2006/relationships/slide" Target="slides/slide349.xml"/><Relationship Id="rId588" Type="http://schemas.openxmlformats.org/officeDocument/2006/relationships/slide" Target="slides/slide587.xml"/><Relationship Id="rId795" Type="http://schemas.openxmlformats.org/officeDocument/2006/relationships/slide" Target="slides/slide794.xml"/><Relationship Id="rId809" Type="http://schemas.openxmlformats.org/officeDocument/2006/relationships/slide" Target="slides/slide808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448" Type="http://schemas.openxmlformats.org/officeDocument/2006/relationships/slide" Target="slides/slide447.xml"/><Relationship Id="rId655" Type="http://schemas.openxmlformats.org/officeDocument/2006/relationships/slide" Target="slides/slide654.xml"/><Relationship Id="rId862" Type="http://schemas.openxmlformats.org/officeDocument/2006/relationships/slide" Target="slides/slide861.xml"/><Relationship Id="rId1078" Type="http://schemas.openxmlformats.org/officeDocument/2006/relationships/slide" Target="slides/slide1077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515" Type="http://schemas.openxmlformats.org/officeDocument/2006/relationships/slide" Target="slides/slide514.xml"/><Relationship Id="rId722" Type="http://schemas.openxmlformats.org/officeDocument/2006/relationships/slide" Target="slides/slide721.xml"/><Relationship Id="rId1145" Type="http://schemas.openxmlformats.org/officeDocument/2006/relationships/slide" Target="slides/slide1144.xml"/><Relationship Id="rId89" Type="http://schemas.openxmlformats.org/officeDocument/2006/relationships/slide" Target="slides/slide88.xml"/><Relationship Id="rId154" Type="http://schemas.openxmlformats.org/officeDocument/2006/relationships/slide" Target="slides/slide153.xml"/><Relationship Id="rId361" Type="http://schemas.openxmlformats.org/officeDocument/2006/relationships/slide" Target="slides/slide360.xml"/><Relationship Id="rId599" Type="http://schemas.openxmlformats.org/officeDocument/2006/relationships/slide" Target="slides/slide598.xml"/><Relationship Id="rId1005" Type="http://schemas.openxmlformats.org/officeDocument/2006/relationships/slide" Target="slides/slide1004.xml"/><Relationship Id="rId459" Type="http://schemas.openxmlformats.org/officeDocument/2006/relationships/slide" Target="slides/slide458.xml"/><Relationship Id="rId666" Type="http://schemas.openxmlformats.org/officeDocument/2006/relationships/slide" Target="slides/slide665.xml"/><Relationship Id="rId873" Type="http://schemas.openxmlformats.org/officeDocument/2006/relationships/slide" Target="slides/slide872.xml"/><Relationship Id="rId1089" Type="http://schemas.openxmlformats.org/officeDocument/2006/relationships/slide" Target="slides/slide1088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19" Type="http://schemas.openxmlformats.org/officeDocument/2006/relationships/slide" Target="slides/slide318.xml"/><Relationship Id="rId526" Type="http://schemas.openxmlformats.org/officeDocument/2006/relationships/slide" Target="slides/slide525.xml"/><Relationship Id="rId1156" Type="http://schemas.openxmlformats.org/officeDocument/2006/relationships/slide" Target="slides/slide1155.xml"/><Relationship Id="rId733" Type="http://schemas.openxmlformats.org/officeDocument/2006/relationships/slide" Target="slides/slide732.xml"/><Relationship Id="rId940" Type="http://schemas.openxmlformats.org/officeDocument/2006/relationships/slide" Target="slides/slide939.xml"/><Relationship Id="rId1016" Type="http://schemas.openxmlformats.org/officeDocument/2006/relationships/slide" Target="slides/slide1015.xml"/><Relationship Id="rId165" Type="http://schemas.openxmlformats.org/officeDocument/2006/relationships/slide" Target="slides/slide164.xml"/><Relationship Id="rId372" Type="http://schemas.openxmlformats.org/officeDocument/2006/relationships/slide" Target="slides/slide371.xml"/><Relationship Id="rId677" Type="http://schemas.openxmlformats.org/officeDocument/2006/relationships/slide" Target="slides/slide676.xml"/><Relationship Id="rId800" Type="http://schemas.openxmlformats.org/officeDocument/2006/relationships/slide" Target="slides/slide799.xml"/><Relationship Id="rId232" Type="http://schemas.openxmlformats.org/officeDocument/2006/relationships/slide" Target="slides/slide231.xml"/><Relationship Id="rId884" Type="http://schemas.openxmlformats.org/officeDocument/2006/relationships/slide" Target="slides/slide883.xml"/><Relationship Id="rId27" Type="http://schemas.openxmlformats.org/officeDocument/2006/relationships/slide" Target="slides/slide26.xml"/><Relationship Id="rId537" Type="http://schemas.openxmlformats.org/officeDocument/2006/relationships/slide" Target="slides/slide536.xml"/><Relationship Id="rId744" Type="http://schemas.openxmlformats.org/officeDocument/2006/relationships/slide" Target="slides/slide743.xml"/><Relationship Id="rId951" Type="http://schemas.openxmlformats.org/officeDocument/2006/relationships/slide" Target="slides/slide950.xml"/><Relationship Id="rId1167" Type="http://schemas.openxmlformats.org/officeDocument/2006/relationships/slide" Target="slides/slide1166.xml"/><Relationship Id="rId80" Type="http://schemas.openxmlformats.org/officeDocument/2006/relationships/slide" Target="slides/slide79.xml"/><Relationship Id="rId176" Type="http://schemas.openxmlformats.org/officeDocument/2006/relationships/slide" Target="slides/slide175.xml"/><Relationship Id="rId383" Type="http://schemas.openxmlformats.org/officeDocument/2006/relationships/slide" Target="slides/slide382.xml"/><Relationship Id="rId590" Type="http://schemas.openxmlformats.org/officeDocument/2006/relationships/slide" Target="slides/slide589.xml"/><Relationship Id="rId604" Type="http://schemas.openxmlformats.org/officeDocument/2006/relationships/slide" Target="slides/slide603.xml"/><Relationship Id="rId811" Type="http://schemas.openxmlformats.org/officeDocument/2006/relationships/slide" Target="slides/slide810.xml"/><Relationship Id="rId1027" Type="http://schemas.openxmlformats.org/officeDocument/2006/relationships/slide" Target="slides/slide1026.xml"/><Relationship Id="rId243" Type="http://schemas.openxmlformats.org/officeDocument/2006/relationships/slide" Target="slides/slide242.xml"/><Relationship Id="rId450" Type="http://schemas.openxmlformats.org/officeDocument/2006/relationships/slide" Target="slides/slide449.xml"/><Relationship Id="rId688" Type="http://schemas.openxmlformats.org/officeDocument/2006/relationships/slide" Target="slides/slide687.xml"/><Relationship Id="rId895" Type="http://schemas.openxmlformats.org/officeDocument/2006/relationships/slide" Target="slides/slide894.xml"/><Relationship Id="rId909" Type="http://schemas.openxmlformats.org/officeDocument/2006/relationships/slide" Target="slides/slide908.xml"/><Relationship Id="rId1080" Type="http://schemas.openxmlformats.org/officeDocument/2006/relationships/slide" Target="slides/slide1079.xml"/><Relationship Id="rId38" Type="http://schemas.openxmlformats.org/officeDocument/2006/relationships/slide" Target="slides/slide37.xml"/><Relationship Id="rId103" Type="http://schemas.openxmlformats.org/officeDocument/2006/relationships/slide" Target="slides/slide102.xml"/><Relationship Id="rId310" Type="http://schemas.openxmlformats.org/officeDocument/2006/relationships/slide" Target="slides/slide309.xml"/><Relationship Id="rId548" Type="http://schemas.openxmlformats.org/officeDocument/2006/relationships/slide" Target="slides/slide547.xml"/><Relationship Id="rId755" Type="http://schemas.openxmlformats.org/officeDocument/2006/relationships/slide" Target="slides/slide754.xml"/><Relationship Id="rId962" Type="http://schemas.openxmlformats.org/officeDocument/2006/relationships/slide" Target="slides/slide961.xml"/><Relationship Id="rId1178" Type="http://schemas.openxmlformats.org/officeDocument/2006/relationships/slide" Target="slides/slide1177.xml"/><Relationship Id="rId91" Type="http://schemas.openxmlformats.org/officeDocument/2006/relationships/slide" Target="slides/slide90.xml"/><Relationship Id="rId187" Type="http://schemas.openxmlformats.org/officeDocument/2006/relationships/slide" Target="slides/slide186.xml"/><Relationship Id="rId394" Type="http://schemas.openxmlformats.org/officeDocument/2006/relationships/slide" Target="slides/slide393.xml"/><Relationship Id="rId408" Type="http://schemas.openxmlformats.org/officeDocument/2006/relationships/slide" Target="slides/slide407.xml"/><Relationship Id="rId615" Type="http://schemas.openxmlformats.org/officeDocument/2006/relationships/slide" Target="slides/slide614.xml"/><Relationship Id="rId822" Type="http://schemas.openxmlformats.org/officeDocument/2006/relationships/slide" Target="slides/slide821.xml"/><Relationship Id="rId1038" Type="http://schemas.openxmlformats.org/officeDocument/2006/relationships/slide" Target="slides/slide1037.xml"/><Relationship Id="rId254" Type="http://schemas.openxmlformats.org/officeDocument/2006/relationships/slide" Target="slides/slide253.xml"/><Relationship Id="rId699" Type="http://schemas.openxmlformats.org/officeDocument/2006/relationships/slide" Target="slides/slide698.xml"/><Relationship Id="rId1091" Type="http://schemas.openxmlformats.org/officeDocument/2006/relationships/slide" Target="slides/slide1090.xml"/><Relationship Id="rId1105" Type="http://schemas.openxmlformats.org/officeDocument/2006/relationships/slide" Target="slides/slide1104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461" Type="http://schemas.openxmlformats.org/officeDocument/2006/relationships/slide" Target="slides/slide460.xml"/><Relationship Id="rId559" Type="http://schemas.openxmlformats.org/officeDocument/2006/relationships/slide" Target="slides/slide558.xml"/><Relationship Id="rId766" Type="http://schemas.openxmlformats.org/officeDocument/2006/relationships/slide" Target="slides/slide765.xml"/><Relationship Id="rId1189" Type="http://schemas.openxmlformats.org/officeDocument/2006/relationships/notesMaster" Target="notesMasters/notesMaster1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419" Type="http://schemas.openxmlformats.org/officeDocument/2006/relationships/slide" Target="slides/slide418.xml"/><Relationship Id="rId626" Type="http://schemas.openxmlformats.org/officeDocument/2006/relationships/slide" Target="slides/slide625.xml"/><Relationship Id="rId973" Type="http://schemas.openxmlformats.org/officeDocument/2006/relationships/slide" Target="slides/slide972.xml"/><Relationship Id="rId1049" Type="http://schemas.openxmlformats.org/officeDocument/2006/relationships/slide" Target="slides/slide1048.xml"/><Relationship Id="rId833" Type="http://schemas.openxmlformats.org/officeDocument/2006/relationships/slide" Target="slides/slide832.xml"/><Relationship Id="rId1116" Type="http://schemas.openxmlformats.org/officeDocument/2006/relationships/slide" Target="slides/slide1115.xml"/><Relationship Id="rId265" Type="http://schemas.openxmlformats.org/officeDocument/2006/relationships/slide" Target="slides/slide264.xml"/><Relationship Id="rId472" Type="http://schemas.openxmlformats.org/officeDocument/2006/relationships/slide" Target="slides/slide471.xml"/><Relationship Id="rId900" Type="http://schemas.openxmlformats.org/officeDocument/2006/relationships/slide" Target="slides/slide899.xml"/><Relationship Id="rId125" Type="http://schemas.openxmlformats.org/officeDocument/2006/relationships/slide" Target="slides/slide124.xml"/><Relationship Id="rId332" Type="http://schemas.openxmlformats.org/officeDocument/2006/relationships/slide" Target="slides/slide331.xml"/><Relationship Id="rId777" Type="http://schemas.openxmlformats.org/officeDocument/2006/relationships/slide" Target="slides/slide776.xml"/><Relationship Id="rId984" Type="http://schemas.openxmlformats.org/officeDocument/2006/relationships/slide" Target="slides/slide983.xml"/><Relationship Id="rId637" Type="http://schemas.openxmlformats.org/officeDocument/2006/relationships/slide" Target="slides/slide636.xml"/><Relationship Id="rId844" Type="http://schemas.openxmlformats.org/officeDocument/2006/relationships/slide" Target="slides/slide843.xml"/><Relationship Id="rId276" Type="http://schemas.openxmlformats.org/officeDocument/2006/relationships/slide" Target="slides/slide275.xml"/><Relationship Id="rId483" Type="http://schemas.openxmlformats.org/officeDocument/2006/relationships/slide" Target="slides/slide482.xml"/><Relationship Id="rId690" Type="http://schemas.openxmlformats.org/officeDocument/2006/relationships/slide" Target="slides/slide689.xml"/><Relationship Id="rId704" Type="http://schemas.openxmlformats.org/officeDocument/2006/relationships/slide" Target="slides/slide703.xml"/><Relationship Id="rId911" Type="http://schemas.openxmlformats.org/officeDocument/2006/relationships/slide" Target="slides/slide910.xml"/><Relationship Id="rId1127" Type="http://schemas.openxmlformats.org/officeDocument/2006/relationships/slide" Target="slides/slide1126.xml"/><Relationship Id="rId40" Type="http://schemas.openxmlformats.org/officeDocument/2006/relationships/slide" Target="slides/slide39.xml"/><Relationship Id="rId136" Type="http://schemas.openxmlformats.org/officeDocument/2006/relationships/slide" Target="slides/slide135.xml"/><Relationship Id="rId343" Type="http://schemas.openxmlformats.org/officeDocument/2006/relationships/slide" Target="slides/slide342.xml"/><Relationship Id="rId550" Type="http://schemas.openxmlformats.org/officeDocument/2006/relationships/slide" Target="slides/slide549.xml"/><Relationship Id="rId788" Type="http://schemas.openxmlformats.org/officeDocument/2006/relationships/slide" Target="slides/slide787.xml"/><Relationship Id="rId995" Type="http://schemas.openxmlformats.org/officeDocument/2006/relationships/slide" Target="slides/slide994.xml"/><Relationship Id="rId1180" Type="http://schemas.openxmlformats.org/officeDocument/2006/relationships/slide" Target="slides/slide1179.xml"/><Relationship Id="rId203" Type="http://schemas.openxmlformats.org/officeDocument/2006/relationships/slide" Target="slides/slide202.xml"/><Relationship Id="rId648" Type="http://schemas.openxmlformats.org/officeDocument/2006/relationships/slide" Target="slides/slide647.xml"/><Relationship Id="rId855" Type="http://schemas.openxmlformats.org/officeDocument/2006/relationships/slide" Target="slides/slide854.xml"/><Relationship Id="rId1040" Type="http://schemas.openxmlformats.org/officeDocument/2006/relationships/slide" Target="slides/slide1039.xml"/><Relationship Id="rId287" Type="http://schemas.openxmlformats.org/officeDocument/2006/relationships/slide" Target="slides/slide286.xml"/><Relationship Id="rId410" Type="http://schemas.openxmlformats.org/officeDocument/2006/relationships/slide" Target="slides/slide409.xml"/><Relationship Id="rId494" Type="http://schemas.openxmlformats.org/officeDocument/2006/relationships/slide" Target="slides/slide493.xml"/><Relationship Id="rId508" Type="http://schemas.openxmlformats.org/officeDocument/2006/relationships/slide" Target="slides/slide507.xml"/><Relationship Id="rId715" Type="http://schemas.openxmlformats.org/officeDocument/2006/relationships/slide" Target="slides/slide714.xml"/><Relationship Id="rId922" Type="http://schemas.openxmlformats.org/officeDocument/2006/relationships/slide" Target="slides/slide921.xml"/><Relationship Id="rId1138" Type="http://schemas.openxmlformats.org/officeDocument/2006/relationships/slide" Target="slides/slide1137.xml"/><Relationship Id="rId147" Type="http://schemas.openxmlformats.org/officeDocument/2006/relationships/slide" Target="slides/slide146.xml"/><Relationship Id="rId354" Type="http://schemas.openxmlformats.org/officeDocument/2006/relationships/slide" Target="slides/slide353.xml"/><Relationship Id="rId799" Type="http://schemas.openxmlformats.org/officeDocument/2006/relationships/slide" Target="slides/slide798.xml"/><Relationship Id="rId1191" Type="http://schemas.openxmlformats.org/officeDocument/2006/relationships/viewProps" Target="viewProps.xml"/><Relationship Id="rId51" Type="http://schemas.openxmlformats.org/officeDocument/2006/relationships/slide" Target="slides/slide50.xml"/><Relationship Id="rId561" Type="http://schemas.openxmlformats.org/officeDocument/2006/relationships/slide" Target="slides/slide560.xml"/><Relationship Id="rId659" Type="http://schemas.openxmlformats.org/officeDocument/2006/relationships/slide" Target="slides/slide658.xml"/><Relationship Id="rId866" Type="http://schemas.openxmlformats.org/officeDocument/2006/relationships/slide" Target="slides/slide865.xml"/><Relationship Id="rId214" Type="http://schemas.openxmlformats.org/officeDocument/2006/relationships/slide" Target="slides/slide213.xml"/><Relationship Id="rId298" Type="http://schemas.openxmlformats.org/officeDocument/2006/relationships/slide" Target="slides/slide297.xml"/><Relationship Id="rId421" Type="http://schemas.openxmlformats.org/officeDocument/2006/relationships/slide" Target="slides/slide420.xml"/><Relationship Id="rId519" Type="http://schemas.openxmlformats.org/officeDocument/2006/relationships/slide" Target="slides/slide518.xml"/><Relationship Id="rId1051" Type="http://schemas.openxmlformats.org/officeDocument/2006/relationships/slide" Target="slides/slide1050.xml"/><Relationship Id="rId1149" Type="http://schemas.openxmlformats.org/officeDocument/2006/relationships/slide" Target="slides/slide1148.xml"/><Relationship Id="rId158" Type="http://schemas.openxmlformats.org/officeDocument/2006/relationships/slide" Target="slides/slide157.xml"/><Relationship Id="rId726" Type="http://schemas.openxmlformats.org/officeDocument/2006/relationships/slide" Target="slides/slide725.xml"/><Relationship Id="rId933" Type="http://schemas.openxmlformats.org/officeDocument/2006/relationships/slide" Target="slides/slide932.xml"/><Relationship Id="rId1009" Type="http://schemas.openxmlformats.org/officeDocument/2006/relationships/slide" Target="slides/slide1008.xml"/><Relationship Id="rId62" Type="http://schemas.openxmlformats.org/officeDocument/2006/relationships/slide" Target="slides/slide61.xml"/><Relationship Id="rId365" Type="http://schemas.openxmlformats.org/officeDocument/2006/relationships/slide" Target="slides/slide364.xml"/><Relationship Id="rId572" Type="http://schemas.openxmlformats.org/officeDocument/2006/relationships/slide" Target="slides/slide571.xml"/><Relationship Id="rId225" Type="http://schemas.openxmlformats.org/officeDocument/2006/relationships/slide" Target="slides/slide224.xml"/><Relationship Id="rId432" Type="http://schemas.openxmlformats.org/officeDocument/2006/relationships/slide" Target="slides/slide431.xml"/><Relationship Id="rId877" Type="http://schemas.openxmlformats.org/officeDocument/2006/relationships/slide" Target="slides/slide876.xml"/><Relationship Id="rId1062" Type="http://schemas.openxmlformats.org/officeDocument/2006/relationships/slide" Target="slides/slide1061.xml"/><Relationship Id="rId737" Type="http://schemas.openxmlformats.org/officeDocument/2006/relationships/slide" Target="slides/slide736.xml"/><Relationship Id="rId944" Type="http://schemas.openxmlformats.org/officeDocument/2006/relationships/slide" Target="slides/slide943.xml"/><Relationship Id="rId73" Type="http://schemas.openxmlformats.org/officeDocument/2006/relationships/slide" Target="slides/slide72.xml"/><Relationship Id="rId169" Type="http://schemas.openxmlformats.org/officeDocument/2006/relationships/slide" Target="slides/slide168.xml"/><Relationship Id="rId376" Type="http://schemas.openxmlformats.org/officeDocument/2006/relationships/slide" Target="slides/slide375.xml"/><Relationship Id="rId583" Type="http://schemas.openxmlformats.org/officeDocument/2006/relationships/slide" Target="slides/slide582.xml"/><Relationship Id="rId790" Type="http://schemas.openxmlformats.org/officeDocument/2006/relationships/slide" Target="slides/slide789.xml"/><Relationship Id="rId804" Type="http://schemas.openxmlformats.org/officeDocument/2006/relationships/slide" Target="slides/slide803.xml"/><Relationship Id="rId4" Type="http://schemas.openxmlformats.org/officeDocument/2006/relationships/slide" Target="slides/slide3.xml"/><Relationship Id="rId236" Type="http://schemas.openxmlformats.org/officeDocument/2006/relationships/slide" Target="slides/slide235.xml"/><Relationship Id="rId443" Type="http://schemas.openxmlformats.org/officeDocument/2006/relationships/slide" Target="slides/slide442.xml"/><Relationship Id="rId650" Type="http://schemas.openxmlformats.org/officeDocument/2006/relationships/slide" Target="slides/slide649.xml"/><Relationship Id="rId888" Type="http://schemas.openxmlformats.org/officeDocument/2006/relationships/slide" Target="slides/slide887.xml"/><Relationship Id="rId1073" Type="http://schemas.openxmlformats.org/officeDocument/2006/relationships/slide" Target="slides/slide1072.xml"/><Relationship Id="rId303" Type="http://schemas.openxmlformats.org/officeDocument/2006/relationships/slide" Target="slides/slide302.xml"/><Relationship Id="rId748" Type="http://schemas.openxmlformats.org/officeDocument/2006/relationships/slide" Target="slides/slide747.xml"/><Relationship Id="rId955" Type="http://schemas.openxmlformats.org/officeDocument/2006/relationships/slide" Target="slides/slide954.xml"/><Relationship Id="rId1140" Type="http://schemas.openxmlformats.org/officeDocument/2006/relationships/slide" Target="slides/slide1139.xml"/><Relationship Id="rId84" Type="http://schemas.openxmlformats.org/officeDocument/2006/relationships/slide" Target="slides/slide83.xml"/><Relationship Id="rId387" Type="http://schemas.openxmlformats.org/officeDocument/2006/relationships/slide" Target="slides/slide386.xml"/><Relationship Id="rId510" Type="http://schemas.openxmlformats.org/officeDocument/2006/relationships/slide" Target="slides/slide509.xml"/><Relationship Id="rId594" Type="http://schemas.openxmlformats.org/officeDocument/2006/relationships/slide" Target="slides/slide593.xml"/><Relationship Id="rId608" Type="http://schemas.openxmlformats.org/officeDocument/2006/relationships/slide" Target="slides/slide607.xml"/><Relationship Id="rId815" Type="http://schemas.openxmlformats.org/officeDocument/2006/relationships/slide" Target="slides/slide814.xml"/><Relationship Id="rId247" Type="http://schemas.openxmlformats.org/officeDocument/2006/relationships/slide" Target="slides/slide246.xml"/><Relationship Id="rId899" Type="http://schemas.openxmlformats.org/officeDocument/2006/relationships/slide" Target="slides/slide898.xml"/><Relationship Id="rId1000" Type="http://schemas.openxmlformats.org/officeDocument/2006/relationships/slide" Target="slides/slide999.xml"/><Relationship Id="rId1084" Type="http://schemas.openxmlformats.org/officeDocument/2006/relationships/slide" Target="slides/slide1083.xml"/><Relationship Id="rId107" Type="http://schemas.openxmlformats.org/officeDocument/2006/relationships/slide" Target="slides/slide106.xml"/><Relationship Id="rId454" Type="http://schemas.openxmlformats.org/officeDocument/2006/relationships/slide" Target="slides/slide453.xml"/><Relationship Id="rId661" Type="http://schemas.openxmlformats.org/officeDocument/2006/relationships/slide" Target="slides/slide660.xml"/><Relationship Id="rId759" Type="http://schemas.openxmlformats.org/officeDocument/2006/relationships/slide" Target="slides/slide758.xml"/><Relationship Id="rId966" Type="http://schemas.openxmlformats.org/officeDocument/2006/relationships/slide" Target="slides/slide965.xml"/><Relationship Id="rId11" Type="http://schemas.openxmlformats.org/officeDocument/2006/relationships/slide" Target="slides/slide10.xml"/><Relationship Id="rId314" Type="http://schemas.openxmlformats.org/officeDocument/2006/relationships/slide" Target="slides/slide313.xml"/><Relationship Id="rId398" Type="http://schemas.openxmlformats.org/officeDocument/2006/relationships/slide" Target="slides/slide397.xml"/><Relationship Id="rId521" Type="http://schemas.openxmlformats.org/officeDocument/2006/relationships/slide" Target="slides/slide520.xml"/><Relationship Id="rId619" Type="http://schemas.openxmlformats.org/officeDocument/2006/relationships/slide" Target="slides/slide618.xml"/><Relationship Id="rId1151" Type="http://schemas.openxmlformats.org/officeDocument/2006/relationships/slide" Target="slides/slide1150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826" Type="http://schemas.openxmlformats.org/officeDocument/2006/relationships/slide" Target="slides/slide825.xml"/><Relationship Id="rId1011" Type="http://schemas.openxmlformats.org/officeDocument/2006/relationships/slide" Target="slides/slide1010.xml"/><Relationship Id="rId1109" Type="http://schemas.openxmlformats.org/officeDocument/2006/relationships/slide" Target="slides/slide1108.xml"/><Relationship Id="rId258" Type="http://schemas.openxmlformats.org/officeDocument/2006/relationships/slide" Target="slides/slide257.xml"/><Relationship Id="rId465" Type="http://schemas.openxmlformats.org/officeDocument/2006/relationships/slide" Target="slides/slide464.xml"/><Relationship Id="rId672" Type="http://schemas.openxmlformats.org/officeDocument/2006/relationships/slide" Target="slides/slide671.xml"/><Relationship Id="rId1095" Type="http://schemas.openxmlformats.org/officeDocument/2006/relationships/slide" Target="slides/slide1094.xml"/><Relationship Id="rId22" Type="http://schemas.openxmlformats.org/officeDocument/2006/relationships/slide" Target="slides/slide21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532" Type="http://schemas.openxmlformats.org/officeDocument/2006/relationships/slide" Target="slides/slide531.xml"/><Relationship Id="rId977" Type="http://schemas.openxmlformats.org/officeDocument/2006/relationships/slide" Target="slides/slide976.xml"/><Relationship Id="rId1162" Type="http://schemas.openxmlformats.org/officeDocument/2006/relationships/slide" Target="slides/slide1161.xml"/><Relationship Id="rId171" Type="http://schemas.openxmlformats.org/officeDocument/2006/relationships/slide" Target="slides/slide170.xml"/><Relationship Id="rId837" Type="http://schemas.openxmlformats.org/officeDocument/2006/relationships/slide" Target="slides/slide836.xml"/><Relationship Id="rId1022" Type="http://schemas.openxmlformats.org/officeDocument/2006/relationships/slide" Target="slides/slide1021.xml"/><Relationship Id="rId269" Type="http://schemas.openxmlformats.org/officeDocument/2006/relationships/slide" Target="slides/slide268.xml"/><Relationship Id="rId476" Type="http://schemas.openxmlformats.org/officeDocument/2006/relationships/slide" Target="slides/slide475.xml"/><Relationship Id="rId683" Type="http://schemas.openxmlformats.org/officeDocument/2006/relationships/slide" Target="slides/slide682.xml"/><Relationship Id="rId890" Type="http://schemas.openxmlformats.org/officeDocument/2006/relationships/slide" Target="slides/slide889.xml"/><Relationship Id="rId904" Type="http://schemas.openxmlformats.org/officeDocument/2006/relationships/slide" Target="slides/slide903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336" Type="http://schemas.openxmlformats.org/officeDocument/2006/relationships/slide" Target="slides/slide335.xml"/><Relationship Id="rId543" Type="http://schemas.openxmlformats.org/officeDocument/2006/relationships/slide" Target="slides/slide542.xml"/><Relationship Id="rId988" Type="http://schemas.openxmlformats.org/officeDocument/2006/relationships/slide" Target="slides/slide987.xml"/><Relationship Id="rId1173" Type="http://schemas.openxmlformats.org/officeDocument/2006/relationships/slide" Target="slides/slide1172.xml"/><Relationship Id="rId182" Type="http://schemas.openxmlformats.org/officeDocument/2006/relationships/slide" Target="slides/slide181.xml"/><Relationship Id="rId403" Type="http://schemas.openxmlformats.org/officeDocument/2006/relationships/slide" Target="slides/slide402.xml"/><Relationship Id="rId750" Type="http://schemas.openxmlformats.org/officeDocument/2006/relationships/slide" Target="slides/slide749.xml"/><Relationship Id="rId848" Type="http://schemas.openxmlformats.org/officeDocument/2006/relationships/slide" Target="slides/slide847.xml"/><Relationship Id="rId1033" Type="http://schemas.openxmlformats.org/officeDocument/2006/relationships/slide" Target="slides/slide1032.xml"/><Relationship Id="rId487" Type="http://schemas.openxmlformats.org/officeDocument/2006/relationships/slide" Target="slides/slide486.xml"/><Relationship Id="rId610" Type="http://schemas.openxmlformats.org/officeDocument/2006/relationships/slide" Target="slides/slide609.xml"/><Relationship Id="rId694" Type="http://schemas.openxmlformats.org/officeDocument/2006/relationships/slide" Target="slides/slide693.xml"/><Relationship Id="rId708" Type="http://schemas.openxmlformats.org/officeDocument/2006/relationships/slide" Target="slides/slide707.xml"/><Relationship Id="rId915" Type="http://schemas.openxmlformats.org/officeDocument/2006/relationships/slide" Target="slides/slide914.xml"/><Relationship Id="rId347" Type="http://schemas.openxmlformats.org/officeDocument/2006/relationships/slide" Target="slides/slide346.xml"/><Relationship Id="rId999" Type="http://schemas.openxmlformats.org/officeDocument/2006/relationships/slide" Target="slides/slide998.xml"/><Relationship Id="rId1100" Type="http://schemas.openxmlformats.org/officeDocument/2006/relationships/slide" Target="slides/slide1099.xml"/><Relationship Id="rId1184" Type="http://schemas.openxmlformats.org/officeDocument/2006/relationships/slide" Target="slides/slide1183.xml"/><Relationship Id="rId44" Type="http://schemas.openxmlformats.org/officeDocument/2006/relationships/slide" Target="slides/slide43.xml"/><Relationship Id="rId554" Type="http://schemas.openxmlformats.org/officeDocument/2006/relationships/slide" Target="slides/slide553.xml"/><Relationship Id="rId761" Type="http://schemas.openxmlformats.org/officeDocument/2006/relationships/slide" Target="slides/slide760.xml"/><Relationship Id="rId859" Type="http://schemas.openxmlformats.org/officeDocument/2006/relationships/slide" Target="slides/slide858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414" Type="http://schemas.openxmlformats.org/officeDocument/2006/relationships/slide" Target="slides/slide413.xml"/><Relationship Id="rId498" Type="http://schemas.openxmlformats.org/officeDocument/2006/relationships/slide" Target="slides/slide497.xml"/><Relationship Id="rId621" Type="http://schemas.openxmlformats.org/officeDocument/2006/relationships/slide" Target="slides/slide620.xml"/><Relationship Id="rId1044" Type="http://schemas.openxmlformats.org/officeDocument/2006/relationships/slide" Target="slides/slide1043.xml"/><Relationship Id="rId260" Type="http://schemas.openxmlformats.org/officeDocument/2006/relationships/slide" Target="slides/slide259.xml"/><Relationship Id="rId719" Type="http://schemas.openxmlformats.org/officeDocument/2006/relationships/slide" Target="slides/slide718.xml"/><Relationship Id="rId926" Type="http://schemas.openxmlformats.org/officeDocument/2006/relationships/slide" Target="slides/slide925.xml"/><Relationship Id="rId1111" Type="http://schemas.openxmlformats.org/officeDocument/2006/relationships/slide" Target="slides/slide1110.xml"/><Relationship Id="rId55" Type="http://schemas.openxmlformats.org/officeDocument/2006/relationships/slide" Target="slides/slide54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Relationship Id="rId565" Type="http://schemas.openxmlformats.org/officeDocument/2006/relationships/slide" Target="slides/slide564.xml"/><Relationship Id="rId772" Type="http://schemas.openxmlformats.org/officeDocument/2006/relationships/slide" Target="slides/slide771.xml"/><Relationship Id="rId218" Type="http://schemas.openxmlformats.org/officeDocument/2006/relationships/slide" Target="slides/slide217.xml"/><Relationship Id="rId425" Type="http://schemas.openxmlformats.org/officeDocument/2006/relationships/slide" Target="slides/slide424.xml"/><Relationship Id="rId632" Type="http://schemas.openxmlformats.org/officeDocument/2006/relationships/slide" Target="slides/slide631.xml"/><Relationship Id="rId1055" Type="http://schemas.openxmlformats.org/officeDocument/2006/relationships/slide" Target="slides/slide1054.xml"/><Relationship Id="rId271" Type="http://schemas.openxmlformats.org/officeDocument/2006/relationships/slide" Target="slides/slide270.xml"/><Relationship Id="rId937" Type="http://schemas.openxmlformats.org/officeDocument/2006/relationships/slide" Target="slides/slide936.xml"/><Relationship Id="rId1122" Type="http://schemas.openxmlformats.org/officeDocument/2006/relationships/slide" Target="slides/slide1121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69" Type="http://schemas.openxmlformats.org/officeDocument/2006/relationships/slide" Target="slides/slide368.xml"/><Relationship Id="rId576" Type="http://schemas.openxmlformats.org/officeDocument/2006/relationships/slide" Target="slides/slide575.xml"/><Relationship Id="rId783" Type="http://schemas.openxmlformats.org/officeDocument/2006/relationships/slide" Target="slides/slide782.xml"/><Relationship Id="rId990" Type="http://schemas.openxmlformats.org/officeDocument/2006/relationships/slide" Target="slides/slide989.xml"/><Relationship Id="rId229" Type="http://schemas.openxmlformats.org/officeDocument/2006/relationships/slide" Target="slides/slide228.xml"/><Relationship Id="rId436" Type="http://schemas.openxmlformats.org/officeDocument/2006/relationships/slide" Target="slides/slide435.xml"/><Relationship Id="rId643" Type="http://schemas.openxmlformats.org/officeDocument/2006/relationships/slide" Target="slides/slide642.xml"/><Relationship Id="rId1066" Type="http://schemas.openxmlformats.org/officeDocument/2006/relationships/slide" Target="slides/slide1065.xml"/><Relationship Id="rId850" Type="http://schemas.openxmlformats.org/officeDocument/2006/relationships/slide" Target="slides/slide849.xml"/><Relationship Id="rId948" Type="http://schemas.openxmlformats.org/officeDocument/2006/relationships/slide" Target="slides/slide947.xml"/><Relationship Id="rId1133" Type="http://schemas.openxmlformats.org/officeDocument/2006/relationships/slide" Target="slides/slide1132.xml"/><Relationship Id="rId77" Type="http://schemas.openxmlformats.org/officeDocument/2006/relationships/slide" Target="slides/slide76.xml"/><Relationship Id="rId282" Type="http://schemas.openxmlformats.org/officeDocument/2006/relationships/slide" Target="slides/slide281.xml"/><Relationship Id="rId503" Type="http://schemas.openxmlformats.org/officeDocument/2006/relationships/slide" Target="slides/slide502.xml"/><Relationship Id="rId587" Type="http://schemas.openxmlformats.org/officeDocument/2006/relationships/slide" Target="slides/slide586.xml"/><Relationship Id="rId710" Type="http://schemas.openxmlformats.org/officeDocument/2006/relationships/slide" Target="slides/slide709.xml"/><Relationship Id="rId808" Type="http://schemas.openxmlformats.org/officeDocument/2006/relationships/slide" Target="slides/slide807.xml"/><Relationship Id="rId8" Type="http://schemas.openxmlformats.org/officeDocument/2006/relationships/slide" Target="slides/slide7.xml"/><Relationship Id="rId142" Type="http://schemas.openxmlformats.org/officeDocument/2006/relationships/slide" Target="slides/slide141.xml"/><Relationship Id="rId447" Type="http://schemas.openxmlformats.org/officeDocument/2006/relationships/slide" Target="slides/slide446.xml"/><Relationship Id="rId794" Type="http://schemas.openxmlformats.org/officeDocument/2006/relationships/slide" Target="slides/slide793.xml"/><Relationship Id="rId1077" Type="http://schemas.openxmlformats.org/officeDocument/2006/relationships/slide" Target="slides/slide1076.xml"/><Relationship Id="rId654" Type="http://schemas.openxmlformats.org/officeDocument/2006/relationships/slide" Target="slides/slide653.xml"/><Relationship Id="rId861" Type="http://schemas.openxmlformats.org/officeDocument/2006/relationships/slide" Target="slides/slide860.xml"/><Relationship Id="rId959" Type="http://schemas.openxmlformats.org/officeDocument/2006/relationships/slide" Target="slides/slide958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514" Type="http://schemas.openxmlformats.org/officeDocument/2006/relationships/slide" Target="slides/slide513.xml"/><Relationship Id="rId721" Type="http://schemas.openxmlformats.org/officeDocument/2006/relationships/slide" Target="slides/slide720.xml"/><Relationship Id="rId1144" Type="http://schemas.openxmlformats.org/officeDocument/2006/relationships/slide" Target="slides/slide1143.xml"/><Relationship Id="rId88" Type="http://schemas.openxmlformats.org/officeDocument/2006/relationships/slide" Target="slides/slide87.xml"/><Relationship Id="rId153" Type="http://schemas.openxmlformats.org/officeDocument/2006/relationships/slide" Target="slides/slide152.xml"/><Relationship Id="rId360" Type="http://schemas.openxmlformats.org/officeDocument/2006/relationships/slide" Target="slides/slide359.xml"/><Relationship Id="rId598" Type="http://schemas.openxmlformats.org/officeDocument/2006/relationships/slide" Target="slides/slide597.xml"/><Relationship Id="rId819" Type="http://schemas.openxmlformats.org/officeDocument/2006/relationships/slide" Target="slides/slide818.xml"/><Relationship Id="rId1004" Type="http://schemas.openxmlformats.org/officeDocument/2006/relationships/slide" Target="slides/slide1003.xml"/><Relationship Id="rId220" Type="http://schemas.openxmlformats.org/officeDocument/2006/relationships/slide" Target="slides/slide219.xml"/><Relationship Id="rId458" Type="http://schemas.openxmlformats.org/officeDocument/2006/relationships/slide" Target="slides/slide457.xml"/><Relationship Id="rId665" Type="http://schemas.openxmlformats.org/officeDocument/2006/relationships/slide" Target="slides/slide664.xml"/><Relationship Id="rId872" Type="http://schemas.openxmlformats.org/officeDocument/2006/relationships/slide" Target="slides/slide871.xml"/><Relationship Id="rId1088" Type="http://schemas.openxmlformats.org/officeDocument/2006/relationships/slide" Target="slides/slide1087.xml"/><Relationship Id="rId15" Type="http://schemas.openxmlformats.org/officeDocument/2006/relationships/slide" Target="slides/slide14.xml"/><Relationship Id="rId318" Type="http://schemas.openxmlformats.org/officeDocument/2006/relationships/slide" Target="slides/slide317.xml"/><Relationship Id="rId525" Type="http://schemas.openxmlformats.org/officeDocument/2006/relationships/slide" Target="slides/slide524.xml"/><Relationship Id="rId732" Type="http://schemas.openxmlformats.org/officeDocument/2006/relationships/slide" Target="slides/slide731.xml"/><Relationship Id="rId1155" Type="http://schemas.openxmlformats.org/officeDocument/2006/relationships/slide" Target="slides/slide1154.xml"/><Relationship Id="rId99" Type="http://schemas.openxmlformats.org/officeDocument/2006/relationships/slide" Target="slides/slide98.xml"/><Relationship Id="rId164" Type="http://schemas.openxmlformats.org/officeDocument/2006/relationships/slide" Target="slides/slide163.xml"/><Relationship Id="rId371" Type="http://schemas.openxmlformats.org/officeDocument/2006/relationships/slide" Target="slides/slide370.xml"/><Relationship Id="rId1015" Type="http://schemas.openxmlformats.org/officeDocument/2006/relationships/slide" Target="slides/slide1014.xml"/><Relationship Id="rId469" Type="http://schemas.openxmlformats.org/officeDocument/2006/relationships/slide" Target="slides/slide468.xml"/><Relationship Id="rId676" Type="http://schemas.openxmlformats.org/officeDocument/2006/relationships/slide" Target="slides/slide675.xml"/><Relationship Id="rId883" Type="http://schemas.openxmlformats.org/officeDocument/2006/relationships/slide" Target="slides/slide882.xml"/><Relationship Id="rId1099" Type="http://schemas.openxmlformats.org/officeDocument/2006/relationships/slide" Target="slides/slide1098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329" Type="http://schemas.openxmlformats.org/officeDocument/2006/relationships/slide" Target="slides/slide328.xml"/><Relationship Id="rId536" Type="http://schemas.openxmlformats.org/officeDocument/2006/relationships/slide" Target="slides/slide535.xml"/><Relationship Id="rId1166" Type="http://schemas.openxmlformats.org/officeDocument/2006/relationships/slide" Target="slides/slide1165.xml"/><Relationship Id="rId175" Type="http://schemas.openxmlformats.org/officeDocument/2006/relationships/slide" Target="slides/slide174.xml"/><Relationship Id="rId743" Type="http://schemas.openxmlformats.org/officeDocument/2006/relationships/slide" Target="slides/slide742.xml"/><Relationship Id="rId950" Type="http://schemas.openxmlformats.org/officeDocument/2006/relationships/slide" Target="slides/slide949.xml"/><Relationship Id="rId1026" Type="http://schemas.openxmlformats.org/officeDocument/2006/relationships/slide" Target="slides/slide1025.xml"/><Relationship Id="rId382" Type="http://schemas.openxmlformats.org/officeDocument/2006/relationships/slide" Target="slides/slide381.xml"/><Relationship Id="rId603" Type="http://schemas.openxmlformats.org/officeDocument/2006/relationships/slide" Target="slides/slide602.xml"/><Relationship Id="rId687" Type="http://schemas.openxmlformats.org/officeDocument/2006/relationships/slide" Target="slides/slide686.xml"/><Relationship Id="rId810" Type="http://schemas.openxmlformats.org/officeDocument/2006/relationships/slide" Target="slides/slide809.xml"/><Relationship Id="rId908" Type="http://schemas.openxmlformats.org/officeDocument/2006/relationships/slide" Target="slides/slide907.xml"/><Relationship Id="rId242" Type="http://schemas.openxmlformats.org/officeDocument/2006/relationships/slide" Target="slides/slide241.xml"/><Relationship Id="rId894" Type="http://schemas.openxmlformats.org/officeDocument/2006/relationships/slide" Target="slides/slide893.xml"/><Relationship Id="rId1177" Type="http://schemas.openxmlformats.org/officeDocument/2006/relationships/slide" Target="slides/slide1176.xml"/><Relationship Id="rId37" Type="http://schemas.openxmlformats.org/officeDocument/2006/relationships/slide" Target="slides/slide36.xml"/><Relationship Id="rId102" Type="http://schemas.openxmlformats.org/officeDocument/2006/relationships/slide" Target="slides/slide101.xml"/><Relationship Id="rId547" Type="http://schemas.openxmlformats.org/officeDocument/2006/relationships/slide" Target="slides/slide546.xml"/><Relationship Id="rId754" Type="http://schemas.openxmlformats.org/officeDocument/2006/relationships/slide" Target="slides/slide753.xml"/><Relationship Id="rId961" Type="http://schemas.openxmlformats.org/officeDocument/2006/relationships/slide" Target="slides/slide960.xml"/><Relationship Id="rId90" Type="http://schemas.openxmlformats.org/officeDocument/2006/relationships/slide" Target="slides/slide89.xml"/><Relationship Id="rId186" Type="http://schemas.openxmlformats.org/officeDocument/2006/relationships/slide" Target="slides/slide185.xml"/><Relationship Id="rId393" Type="http://schemas.openxmlformats.org/officeDocument/2006/relationships/slide" Target="slides/slide392.xml"/><Relationship Id="rId407" Type="http://schemas.openxmlformats.org/officeDocument/2006/relationships/slide" Target="slides/slide406.xml"/><Relationship Id="rId614" Type="http://schemas.openxmlformats.org/officeDocument/2006/relationships/slide" Target="slides/slide613.xml"/><Relationship Id="rId821" Type="http://schemas.openxmlformats.org/officeDocument/2006/relationships/slide" Target="slides/slide820.xml"/><Relationship Id="rId1037" Type="http://schemas.openxmlformats.org/officeDocument/2006/relationships/slide" Target="slides/slide1036.xml"/><Relationship Id="rId253" Type="http://schemas.openxmlformats.org/officeDocument/2006/relationships/slide" Target="slides/slide252.xml"/><Relationship Id="rId460" Type="http://schemas.openxmlformats.org/officeDocument/2006/relationships/slide" Target="slides/slide459.xml"/><Relationship Id="rId698" Type="http://schemas.openxmlformats.org/officeDocument/2006/relationships/slide" Target="slides/slide697.xml"/><Relationship Id="rId919" Type="http://schemas.openxmlformats.org/officeDocument/2006/relationships/slide" Target="slides/slide918.xml"/><Relationship Id="rId1090" Type="http://schemas.openxmlformats.org/officeDocument/2006/relationships/slide" Target="slides/slide1089.xml"/><Relationship Id="rId1104" Type="http://schemas.openxmlformats.org/officeDocument/2006/relationships/slide" Target="slides/slide1103.xml"/><Relationship Id="rId48" Type="http://schemas.openxmlformats.org/officeDocument/2006/relationships/slide" Target="slides/slide47.xml"/><Relationship Id="rId113" Type="http://schemas.openxmlformats.org/officeDocument/2006/relationships/slide" Target="slides/slide112.xml"/><Relationship Id="rId320" Type="http://schemas.openxmlformats.org/officeDocument/2006/relationships/slide" Target="slides/slide319.xml"/><Relationship Id="rId558" Type="http://schemas.openxmlformats.org/officeDocument/2006/relationships/slide" Target="slides/slide557.xml"/><Relationship Id="rId765" Type="http://schemas.openxmlformats.org/officeDocument/2006/relationships/slide" Target="slides/slide764.xml"/><Relationship Id="rId972" Type="http://schemas.openxmlformats.org/officeDocument/2006/relationships/slide" Target="slides/slide971.xml"/><Relationship Id="rId1188" Type="http://schemas.openxmlformats.org/officeDocument/2006/relationships/slide" Target="slides/slide1187.xml"/><Relationship Id="rId197" Type="http://schemas.openxmlformats.org/officeDocument/2006/relationships/slide" Target="slides/slide196.xml"/><Relationship Id="rId418" Type="http://schemas.openxmlformats.org/officeDocument/2006/relationships/slide" Target="slides/slide417.xml"/><Relationship Id="rId625" Type="http://schemas.openxmlformats.org/officeDocument/2006/relationships/slide" Target="slides/slide624.xml"/><Relationship Id="rId832" Type="http://schemas.openxmlformats.org/officeDocument/2006/relationships/slide" Target="slides/slide831.xml"/><Relationship Id="rId1048" Type="http://schemas.openxmlformats.org/officeDocument/2006/relationships/slide" Target="slides/slide1047.xml"/><Relationship Id="rId264" Type="http://schemas.openxmlformats.org/officeDocument/2006/relationships/slide" Target="slides/slide263.xml"/><Relationship Id="rId471" Type="http://schemas.openxmlformats.org/officeDocument/2006/relationships/slide" Target="slides/slide470.xml"/><Relationship Id="rId1115" Type="http://schemas.openxmlformats.org/officeDocument/2006/relationships/slide" Target="slides/slide1114.xml"/><Relationship Id="rId59" Type="http://schemas.openxmlformats.org/officeDocument/2006/relationships/slide" Target="slides/slide58.xml"/><Relationship Id="rId124" Type="http://schemas.openxmlformats.org/officeDocument/2006/relationships/slide" Target="slides/slide123.xml"/><Relationship Id="rId569" Type="http://schemas.openxmlformats.org/officeDocument/2006/relationships/slide" Target="slides/slide568.xml"/><Relationship Id="rId776" Type="http://schemas.openxmlformats.org/officeDocument/2006/relationships/slide" Target="slides/slide775.xml"/><Relationship Id="rId983" Type="http://schemas.openxmlformats.org/officeDocument/2006/relationships/slide" Target="slides/slide982.xml"/><Relationship Id="rId331" Type="http://schemas.openxmlformats.org/officeDocument/2006/relationships/slide" Target="slides/slide330.xml"/><Relationship Id="rId429" Type="http://schemas.openxmlformats.org/officeDocument/2006/relationships/slide" Target="slides/slide428.xml"/><Relationship Id="rId636" Type="http://schemas.openxmlformats.org/officeDocument/2006/relationships/slide" Target="slides/slide635.xml"/><Relationship Id="rId1059" Type="http://schemas.openxmlformats.org/officeDocument/2006/relationships/slide" Target="slides/slide1058.xml"/><Relationship Id="rId843" Type="http://schemas.openxmlformats.org/officeDocument/2006/relationships/slide" Target="slides/slide842.xml"/><Relationship Id="rId1126" Type="http://schemas.openxmlformats.org/officeDocument/2006/relationships/slide" Target="slides/slide1125.xml"/><Relationship Id="rId275" Type="http://schemas.openxmlformats.org/officeDocument/2006/relationships/slide" Target="slides/slide274.xml"/><Relationship Id="rId482" Type="http://schemas.openxmlformats.org/officeDocument/2006/relationships/slide" Target="slides/slide481.xml"/><Relationship Id="rId703" Type="http://schemas.openxmlformats.org/officeDocument/2006/relationships/slide" Target="slides/slide702.xml"/><Relationship Id="rId910" Type="http://schemas.openxmlformats.org/officeDocument/2006/relationships/slide" Target="slides/slide909.xml"/><Relationship Id="rId135" Type="http://schemas.openxmlformats.org/officeDocument/2006/relationships/slide" Target="slides/slide134.xml"/><Relationship Id="rId342" Type="http://schemas.openxmlformats.org/officeDocument/2006/relationships/slide" Target="slides/slide341.xml"/><Relationship Id="rId787" Type="http://schemas.openxmlformats.org/officeDocument/2006/relationships/slide" Target="slides/slide786.xml"/><Relationship Id="rId994" Type="http://schemas.openxmlformats.org/officeDocument/2006/relationships/slide" Target="slides/slide993.xml"/><Relationship Id="rId202" Type="http://schemas.openxmlformats.org/officeDocument/2006/relationships/slide" Target="slides/slide201.xml"/><Relationship Id="rId647" Type="http://schemas.openxmlformats.org/officeDocument/2006/relationships/slide" Target="slides/slide646.xml"/><Relationship Id="rId854" Type="http://schemas.openxmlformats.org/officeDocument/2006/relationships/slide" Target="slides/slide853.xml"/><Relationship Id="rId286" Type="http://schemas.openxmlformats.org/officeDocument/2006/relationships/slide" Target="slides/slide285.xml"/><Relationship Id="rId493" Type="http://schemas.openxmlformats.org/officeDocument/2006/relationships/slide" Target="slides/slide492.xml"/><Relationship Id="rId507" Type="http://schemas.openxmlformats.org/officeDocument/2006/relationships/slide" Target="slides/slide506.xml"/><Relationship Id="rId714" Type="http://schemas.openxmlformats.org/officeDocument/2006/relationships/slide" Target="slides/slide713.xml"/><Relationship Id="rId921" Type="http://schemas.openxmlformats.org/officeDocument/2006/relationships/slide" Target="slides/slide920.xml"/><Relationship Id="rId1137" Type="http://schemas.openxmlformats.org/officeDocument/2006/relationships/slide" Target="slides/slide1136.xml"/><Relationship Id="rId50" Type="http://schemas.openxmlformats.org/officeDocument/2006/relationships/slide" Target="slides/slide49.xml"/><Relationship Id="rId146" Type="http://schemas.openxmlformats.org/officeDocument/2006/relationships/slide" Target="slides/slide145.xml"/><Relationship Id="rId353" Type="http://schemas.openxmlformats.org/officeDocument/2006/relationships/slide" Target="slides/slide352.xml"/><Relationship Id="rId560" Type="http://schemas.openxmlformats.org/officeDocument/2006/relationships/slide" Target="slides/slide559.xml"/><Relationship Id="rId798" Type="http://schemas.openxmlformats.org/officeDocument/2006/relationships/slide" Target="slides/slide797.xml"/><Relationship Id="rId1190" Type="http://schemas.openxmlformats.org/officeDocument/2006/relationships/presProps" Target="presProps.xml"/><Relationship Id="rId213" Type="http://schemas.openxmlformats.org/officeDocument/2006/relationships/slide" Target="slides/slide212.xml"/><Relationship Id="rId420" Type="http://schemas.openxmlformats.org/officeDocument/2006/relationships/slide" Target="slides/slide419.xml"/><Relationship Id="rId658" Type="http://schemas.openxmlformats.org/officeDocument/2006/relationships/slide" Target="slides/slide657.xml"/><Relationship Id="rId865" Type="http://schemas.openxmlformats.org/officeDocument/2006/relationships/slide" Target="slides/slide864.xml"/><Relationship Id="rId1050" Type="http://schemas.openxmlformats.org/officeDocument/2006/relationships/slide" Target="slides/slide1049.xml"/><Relationship Id="rId297" Type="http://schemas.openxmlformats.org/officeDocument/2006/relationships/slide" Target="slides/slide296.xml"/><Relationship Id="rId518" Type="http://schemas.openxmlformats.org/officeDocument/2006/relationships/slide" Target="slides/slide517.xml"/><Relationship Id="rId725" Type="http://schemas.openxmlformats.org/officeDocument/2006/relationships/slide" Target="slides/slide724.xml"/><Relationship Id="rId932" Type="http://schemas.openxmlformats.org/officeDocument/2006/relationships/slide" Target="slides/slide931.xml"/><Relationship Id="rId1148" Type="http://schemas.openxmlformats.org/officeDocument/2006/relationships/slide" Target="slides/slide1147.xml"/><Relationship Id="rId157" Type="http://schemas.openxmlformats.org/officeDocument/2006/relationships/slide" Target="slides/slide156.xml"/><Relationship Id="rId364" Type="http://schemas.openxmlformats.org/officeDocument/2006/relationships/slide" Target="slides/slide363.xml"/><Relationship Id="rId1008" Type="http://schemas.openxmlformats.org/officeDocument/2006/relationships/slide" Target="slides/slide1007.xml"/><Relationship Id="rId61" Type="http://schemas.openxmlformats.org/officeDocument/2006/relationships/slide" Target="slides/slide60.xml"/><Relationship Id="rId571" Type="http://schemas.openxmlformats.org/officeDocument/2006/relationships/slide" Target="slides/slide570.xml"/><Relationship Id="rId669" Type="http://schemas.openxmlformats.org/officeDocument/2006/relationships/slide" Target="slides/slide668.xml"/><Relationship Id="rId876" Type="http://schemas.openxmlformats.org/officeDocument/2006/relationships/slide" Target="slides/slide875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431" Type="http://schemas.openxmlformats.org/officeDocument/2006/relationships/slide" Target="slides/slide430.xml"/><Relationship Id="rId529" Type="http://schemas.openxmlformats.org/officeDocument/2006/relationships/slide" Target="slides/slide528.xml"/><Relationship Id="rId736" Type="http://schemas.openxmlformats.org/officeDocument/2006/relationships/slide" Target="slides/slide735.xml"/><Relationship Id="rId1061" Type="http://schemas.openxmlformats.org/officeDocument/2006/relationships/slide" Target="slides/slide1060.xml"/><Relationship Id="rId1159" Type="http://schemas.openxmlformats.org/officeDocument/2006/relationships/slide" Target="slides/slide1158.xml"/><Relationship Id="rId168" Type="http://schemas.openxmlformats.org/officeDocument/2006/relationships/slide" Target="slides/slide167.xml"/><Relationship Id="rId943" Type="http://schemas.openxmlformats.org/officeDocument/2006/relationships/slide" Target="slides/slide942.xml"/><Relationship Id="rId1019" Type="http://schemas.openxmlformats.org/officeDocument/2006/relationships/slide" Target="slides/slide1018.xml"/><Relationship Id="rId72" Type="http://schemas.openxmlformats.org/officeDocument/2006/relationships/slide" Target="slides/slide71.xml"/><Relationship Id="rId375" Type="http://schemas.openxmlformats.org/officeDocument/2006/relationships/slide" Target="slides/slide374.xml"/><Relationship Id="rId582" Type="http://schemas.openxmlformats.org/officeDocument/2006/relationships/slide" Target="slides/slide581.xml"/><Relationship Id="rId803" Type="http://schemas.openxmlformats.org/officeDocument/2006/relationships/slide" Target="slides/slide802.xml"/><Relationship Id="rId3" Type="http://schemas.openxmlformats.org/officeDocument/2006/relationships/slide" Target="slides/slide2.xml"/><Relationship Id="rId235" Type="http://schemas.openxmlformats.org/officeDocument/2006/relationships/slide" Target="slides/slide234.xml"/><Relationship Id="rId442" Type="http://schemas.openxmlformats.org/officeDocument/2006/relationships/slide" Target="slides/slide441.xml"/><Relationship Id="rId887" Type="http://schemas.openxmlformats.org/officeDocument/2006/relationships/slide" Target="slides/slide886.xml"/><Relationship Id="rId1072" Type="http://schemas.openxmlformats.org/officeDocument/2006/relationships/slide" Target="slides/slide1071.xml"/><Relationship Id="rId302" Type="http://schemas.openxmlformats.org/officeDocument/2006/relationships/slide" Target="slides/slide301.xml"/><Relationship Id="rId747" Type="http://schemas.openxmlformats.org/officeDocument/2006/relationships/slide" Target="slides/slide746.xml"/><Relationship Id="rId954" Type="http://schemas.openxmlformats.org/officeDocument/2006/relationships/slide" Target="slides/slide953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86" Type="http://schemas.openxmlformats.org/officeDocument/2006/relationships/slide" Target="slides/slide385.xml"/><Relationship Id="rId593" Type="http://schemas.openxmlformats.org/officeDocument/2006/relationships/slide" Target="slides/slide592.xml"/><Relationship Id="rId607" Type="http://schemas.openxmlformats.org/officeDocument/2006/relationships/slide" Target="slides/slide606.xml"/><Relationship Id="rId814" Type="http://schemas.openxmlformats.org/officeDocument/2006/relationships/slide" Target="slides/slide813.xml"/><Relationship Id="rId246" Type="http://schemas.openxmlformats.org/officeDocument/2006/relationships/slide" Target="slides/slide245.xml"/><Relationship Id="rId453" Type="http://schemas.openxmlformats.org/officeDocument/2006/relationships/slide" Target="slides/slide452.xml"/><Relationship Id="rId660" Type="http://schemas.openxmlformats.org/officeDocument/2006/relationships/slide" Target="slides/slide659.xml"/><Relationship Id="rId898" Type="http://schemas.openxmlformats.org/officeDocument/2006/relationships/slide" Target="slides/slide897.xml"/><Relationship Id="rId1083" Type="http://schemas.openxmlformats.org/officeDocument/2006/relationships/slide" Target="slides/slide1082.xml"/><Relationship Id="rId106" Type="http://schemas.openxmlformats.org/officeDocument/2006/relationships/slide" Target="slides/slide105.xml"/><Relationship Id="rId313" Type="http://schemas.openxmlformats.org/officeDocument/2006/relationships/slide" Target="slides/slide312.xml"/><Relationship Id="rId758" Type="http://schemas.openxmlformats.org/officeDocument/2006/relationships/slide" Target="slides/slide757.xml"/><Relationship Id="rId965" Type="http://schemas.openxmlformats.org/officeDocument/2006/relationships/slide" Target="slides/slide964.xml"/><Relationship Id="rId1150" Type="http://schemas.openxmlformats.org/officeDocument/2006/relationships/slide" Target="slides/slide1149.xml"/><Relationship Id="rId10" Type="http://schemas.openxmlformats.org/officeDocument/2006/relationships/slide" Target="slides/slide9.xml"/><Relationship Id="rId94" Type="http://schemas.openxmlformats.org/officeDocument/2006/relationships/slide" Target="slides/slide93.xml"/><Relationship Id="rId397" Type="http://schemas.openxmlformats.org/officeDocument/2006/relationships/slide" Target="slides/slide396.xml"/><Relationship Id="rId520" Type="http://schemas.openxmlformats.org/officeDocument/2006/relationships/slide" Target="slides/slide519.xml"/><Relationship Id="rId618" Type="http://schemas.openxmlformats.org/officeDocument/2006/relationships/slide" Target="slides/slide617.xml"/><Relationship Id="rId825" Type="http://schemas.openxmlformats.org/officeDocument/2006/relationships/slide" Target="slides/slide824.xml"/><Relationship Id="rId257" Type="http://schemas.openxmlformats.org/officeDocument/2006/relationships/slide" Target="slides/slide256.xml"/><Relationship Id="rId464" Type="http://schemas.openxmlformats.org/officeDocument/2006/relationships/slide" Target="slides/slide463.xml"/><Relationship Id="rId1010" Type="http://schemas.openxmlformats.org/officeDocument/2006/relationships/slide" Target="slides/slide1009.xml"/><Relationship Id="rId1094" Type="http://schemas.openxmlformats.org/officeDocument/2006/relationships/slide" Target="slides/slide1093.xml"/><Relationship Id="rId1108" Type="http://schemas.openxmlformats.org/officeDocument/2006/relationships/slide" Target="slides/slide1107.xml"/><Relationship Id="rId117" Type="http://schemas.openxmlformats.org/officeDocument/2006/relationships/slide" Target="slides/slide116.xml"/><Relationship Id="rId671" Type="http://schemas.openxmlformats.org/officeDocument/2006/relationships/slide" Target="slides/slide670.xml"/><Relationship Id="rId769" Type="http://schemas.openxmlformats.org/officeDocument/2006/relationships/slide" Target="slides/slide768.xml"/><Relationship Id="rId976" Type="http://schemas.openxmlformats.org/officeDocument/2006/relationships/slide" Target="slides/slide975.xml"/><Relationship Id="rId324" Type="http://schemas.openxmlformats.org/officeDocument/2006/relationships/slide" Target="slides/slide323.xml"/><Relationship Id="rId531" Type="http://schemas.openxmlformats.org/officeDocument/2006/relationships/slide" Target="slides/slide530.xml"/><Relationship Id="rId629" Type="http://schemas.openxmlformats.org/officeDocument/2006/relationships/slide" Target="slides/slide628.xml"/><Relationship Id="rId1161" Type="http://schemas.openxmlformats.org/officeDocument/2006/relationships/slide" Target="slides/slide1160.xml"/><Relationship Id="rId836" Type="http://schemas.openxmlformats.org/officeDocument/2006/relationships/slide" Target="slides/slide835.xml"/><Relationship Id="rId1021" Type="http://schemas.openxmlformats.org/officeDocument/2006/relationships/slide" Target="slides/slide1020.xml"/><Relationship Id="rId1119" Type="http://schemas.openxmlformats.org/officeDocument/2006/relationships/slide" Target="slides/slide1118.xml"/><Relationship Id="rId903" Type="http://schemas.openxmlformats.org/officeDocument/2006/relationships/slide" Target="slides/slide902.xml"/><Relationship Id="rId32" Type="http://schemas.openxmlformats.org/officeDocument/2006/relationships/slide" Target="slides/slide31.xml"/><Relationship Id="rId181" Type="http://schemas.openxmlformats.org/officeDocument/2006/relationships/slide" Target="slides/slide180.xml"/><Relationship Id="rId279" Type="http://schemas.openxmlformats.org/officeDocument/2006/relationships/slide" Target="slides/slide278.xml"/><Relationship Id="rId486" Type="http://schemas.openxmlformats.org/officeDocument/2006/relationships/slide" Target="slides/slide485.xml"/><Relationship Id="rId693" Type="http://schemas.openxmlformats.org/officeDocument/2006/relationships/slide" Target="slides/slide692.xml"/><Relationship Id="rId139" Type="http://schemas.openxmlformats.org/officeDocument/2006/relationships/slide" Target="slides/slide138.xml"/><Relationship Id="rId346" Type="http://schemas.openxmlformats.org/officeDocument/2006/relationships/slide" Target="slides/slide345.xml"/><Relationship Id="rId553" Type="http://schemas.openxmlformats.org/officeDocument/2006/relationships/slide" Target="slides/slide552.xml"/><Relationship Id="rId760" Type="http://schemas.openxmlformats.org/officeDocument/2006/relationships/slide" Target="slides/slide759.xml"/><Relationship Id="rId998" Type="http://schemas.openxmlformats.org/officeDocument/2006/relationships/slide" Target="slides/slide997.xml"/><Relationship Id="rId1183" Type="http://schemas.openxmlformats.org/officeDocument/2006/relationships/slide" Target="slides/slide1182.xml"/><Relationship Id="rId206" Type="http://schemas.openxmlformats.org/officeDocument/2006/relationships/slide" Target="slides/slide205.xml"/><Relationship Id="rId413" Type="http://schemas.openxmlformats.org/officeDocument/2006/relationships/slide" Target="slides/slide412.xml"/><Relationship Id="rId858" Type="http://schemas.openxmlformats.org/officeDocument/2006/relationships/slide" Target="slides/slide857.xml"/><Relationship Id="rId1043" Type="http://schemas.openxmlformats.org/officeDocument/2006/relationships/slide" Target="slides/slide1042.xml"/><Relationship Id="rId620" Type="http://schemas.openxmlformats.org/officeDocument/2006/relationships/slide" Target="slides/slide619.xml"/><Relationship Id="rId718" Type="http://schemas.openxmlformats.org/officeDocument/2006/relationships/slide" Target="slides/slide717.xml"/><Relationship Id="rId925" Type="http://schemas.openxmlformats.org/officeDocument/2006/relationships/slide" Target="slides/slide924.xml"/><Relationship Id="rId1110" Type="http://schemas.openxmlformats.org/officeDocument/2006/relationships/slide" Target="slides/slide1109.xml"/><Relationship Id="rId54" Type="http://schemas.openxmlformats.org/officeDocument/2006/relationships/slide" Target="slides/slide53.xml"/><Relationship Id="rId270" Type="http://schemas.openxmlformats.org/officeDocument/2006/relationships/slide" Target="slides/slide269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575" Type="http://schemas.openxmlformats.org/officeDocument/2006/relationships/slide" Target="slides/slide574.xml"/><Relationship Id="rId782" Type="http://schemas.openxmlformats.org/officeDocument/2006/relationships/slide" Target="slides/slide781.xml"/><Relationship Id="rId228" Type="http://schemas.openxmlformats.org/officeDocument/2006/relationships/slide" Target="slides/slide227.xml"/><Relationship Id="rId435" Type="http://schemas.openxmlformats.org/officeDocument/2006/relationships/slide" Target="slides/slide434.xml"/><Relationship Id="rId642" Type="http://schemas.openxmlformats.org/officeDocument/2006/relationships/slide" Target="slides/slide641.xml"/><Relationship Id="rId1065" Type="http://schemas.openxmlformats.org/officeDocument/2006/relationships/slide" Target="slides/slide1064.xml"/><Relationship Id="rId502" Type="http://schemas.openxmlformats.org/officeDocument/2006/relationships/slide" Target="slides/slide501.xml"/><Relationship Id="rId947" Type="http://schemas.openxmlformats.org/officeDocument/2006/relationships/slide" Target="slides/slide946.xml"/><Relationship Id="rId1132" Type="http://schemas.openxmlformats.org/officeDocument/2006/relationships/slide" Target="slides/slide1131.xml"/><Relationship Id="rId76" Type="http://schemas.openxmlformats.org/officeDocument/2006/relationships/slide" Target="slides/slide75.xml"/><Relationship Id="rId807" Type="http://schemas.openxmlformats.org/officeDocument/2006/relationships/slide" Target="slides/slide806.xml"/><Relationship Id="rId292" Type="http://schemas.openxmlformats.org/officeDocument/2006/relationships/slide" Target="slides/slide291.xml"/><Relationship Id="rId597" Type="http://schemas.openxmlformats.org/officeDocument/2006/relationships/slide" Target="slides/slide596.xml"/><Relationship Id="rId152" Type="http://schemas.openxmlformats.org/officeDocument/2006/relationships/slide" Target="slides/slide151.xml"/><Relationship Id="rId457" Type="http://schemas.openxmlformats.org/officeDocument/2006/relationships/slide" Target="slides/slide456.xml"/><Relationship Id="rId1087" Type="http://schemas.openxmlformats.org/officeDocument/2006/relationships/slide" Target="slides/slide1086.xml"/><Relationship Id="rId664" Type="http://schemas.openxmlformats.org/officeDocument/2006/relationships/slide" Target="slides/slide663.xml"/><Relationship Id="rId871" Type="http://schemas.openxmlformats.org/officeDocument/2006/relationships/slide" Target="slides/slide870.xml"/><Relationship Id="rId969" Type="http://schemas.openxmlformats.org/officeDocument/2006/relationships/slide" Target="slides/slide968.xml"/><Relationship Id="rId317" Type="http://schemas.openxmlformats.org/officeDocument/2006/relationships/slide" Target="slides/slide316.xml"/><Relationship Id="rId524" Type="http://schemas.openxmlformats.org/officeDocument/2006/relationships/slide" Target="slides/slide523.xml"/><Relationship Id="rId731" Type="http://schemas.openxmlformats.org/officeDocument/2006/relationships/slide" Target="slides/slide730.xml"/><Relationship Id="rId1154" Type="http://schemas.openxmlformats.org/officeDocument/2006/relationships/slide" Target="slides/slide1153.xml"/><Relationship Id="rId98" Type="http://schemas.openxmlformats.org/officeDocument/2006/relationships/slide" Target="slides/slide97.xml"/><Relationship Id="rId829" Type="http://schemas.openxmlformats.org/officeDocument/2006/relationships/slide" Target="slides/slide828.xml"/><Relationship Id="rId1014" Type="http://schemas.openxmlformats.org/officeDocument/2006/relationships/slide" Target="slides/slide1013.xml"/><Relationship Id="rId25" Type="http://schemas.openxmlformats.org/officeDocument/2006/relationships/slide" Target="slides/slide24.xml"/><Relationship Id="rId174" Type="http://schemas.openxmlformats.org/officeDocument/2006/relationships/slide" Target="slides/slide173.xml"/><Relationship Id="rId381" Type="http://schemas.openxmlformats.org/officeDocument/2006/relationships/slide" Target="slides/slide380.xml"/><Relationship Id="rId241" Type="http://schemas.openxmlformats.org/officeDocument/2006/relationships/slide" Target="slides/slide240.xml"/><Relationship Id="rId479" Type="http://schemas.openxmlformats.org/officeDocument/2006/relationships/slide" Target="slides/slide478.xml"/><Relationship Id="rId686" Type="http://schemas.openxmlformats.org/officeDocument/2006/relationships/slide" Target="slides/slide685.xml"/><Relationship Id="rId893" Type="http://schemas.openxmlformats.org/officeDocument/2006/relationships/slide" Target="slides/slide892.xml"/><Relationship Id="rId339" Type="http://schemas.openxmlformats.org/officeDocument/2006/relationships/slide" Target="slides/slide338.xml"/><Relationship Id="rId546" Type="http://schemas.openxmlformats.org/officeDocument/2006/relationships/slide" Target="slides/slide545.xml"/><Relationship Id="rId753" Type="http://schemas.openxmlformats.org/officeDocument/2006/relationships/slide" Target="slides/slide752.xml"/><Relationship Id="rId1176" Type="http://schemas.openxmlformats.org/officeDocument/2006/relationships/slide" Target="slides/slide1175.xml"/><Relationship Id="rId101" Type="http://schemas.openxmlformats.org/officeDocument/2006/relationships/slide" Target="slides/slide100.xml"/><Relationship Id="rId406" Type="http://schemas.openxmlformats.org/officeDocument/2006/relationships/slide" Target="slides/slide405.xml"/><Relationship Id="rId960" Type="http://schemas.openxmlformats.org/officeDocument/2006/relationships/slide" Target="slides/slide959.xml"/><Relationship Id="rId1036" Type="http://schemas.openxmlformats.org/officeDocument/2006/relationships/slide" Target="slides/slide1035.xml"/><Relationship Id="rId613" Type="http://schemas.openxmlformats.org/officeDocument/2006/relationships/slide" Target="slides/slide612.xml"/><Relationship Id="rId820" Type="http://schemas.openxmlformats.org/officeDocument/2006/relationships/slide" Target="slides/slide819.xml"/><Relationship Id="rId918" Type="http://schemas.openxmlformats.org/officeDocument/2006/relationships/slide" Target="slides/slide917.xml"/><Relationship Id="rId1103" Type="http://schemas.openxmlformats.org/officeDocument/2006/relationships/slide" Target="slides/slide1102.xml"/><Relationship Id="rId47" Type="http://schemas.openxmlformats.org/officeDocument/2006/relationships/slide" Target="slides/slide46.xml"/><Relationship Id="rId196" Type="http://schemas.openxmlformats.org/officeDocument/2006/relationships/slide" Target="slides/slide195.xml"/><Relationship Id="rId263" Type="http://schemas.openxmlformats.org/officeDocument/2006/relationships/slide" Target="slides/slide262.xml"/><Relationship Id="rId470" Type="http://schemas.openxmlformats.org/officeDocument/2006/relationships/slide" Target="slides/slide469.xml"/><Relationship Id="rId123" Type="http://schemas.openxmlformats.org/officeDocument/2006/relationships/slide" Target="slides/slide122.xml"/><Relationship Id="rId330" Type="http://schemas.openxmlformats.org/officeDocument/2006/relationships/slide" Target="slides/slide329.xml"/><Relationship Id="rId568" Type="http://schemas.openxmlformats.org/officeDocument/2006/relationships/slide" Target="slides/slide567.xml"/><Relationship Id="rId775" Type="http://schemas.openxmlformats.org/officeDocument/2006/relationships/slide" Target="slides/slide774.xml"/><Relationship Id="rId982" Type="http://schemas.openxmlformats.org/officeDocument/2006/relationships/slide" Target="slides/slide981.xml"/><Relationship Id="rId428" Type="http://schemas.openxmlformats.org/officeDocument/2006/relationships/slide" Target="slides/slide427.xml"/><Relationship Id="rId635" Type="http://schemas.openxmlformats.org/officeDocument/2006/relationships/slide" Target="slides/slide634.xml"/><Relationship Id="rId842" Type="http://schemas.openxmlformats.org/officeDocument/2006/relationships/slide" Target="slides/slide841.xml"/><Relationship Id="rId1058" Type="http://schemas.openxmlformats.org/officeDocument/2006/relationships/slide" Target="slides/slide1057.xml"/><Relationship Id="rId702" Type="http://schemas.openxmlformats.org/officeDocument/2006/relationships/slide" Target="slides/slide701.xml"/><Relationship Id="rId1125" Type="http://schemas.openxmlformats.org/officeDocument/2006/relationships/slide" Target="slides/slide1124.xml"/><Relationship Id="rId69" Type="http://schemas.openxmlformats.org/officeDocument/2006/relationships/slide" Target="slides/slide68.xml"/><Relationship Id="rId285" Type="http://schemas.openxmlformats.org/officeDocument/2006/relationships/slide" Target="slides/slide284.xml"/><Relationship Id="rId492" Type="http://schemas.openxmlformats.org/officeDocument/2006/relationships/slide" Target="slides/slide491.xml"/><Relationship Id="rId797" Type="http://schemas.openxmlformats.org/officeDocument/2006/relationships/slide" Target="slides/slide79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F98ADC-2DAB-4CD8-8D7F-1CDB978C883B}" type="datetimeFigureOut">
              <a:rPr lang="ko-KR" altLang="en-US" smtClean="0"/>
              <a:t>2026-04-25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BA324-18A8-4405-AE41-FAA8A4D93EC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2112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9712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240FB-BFB4-9531-CB7D-EF4A9B776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7D3D385-90B6-D6A9-7927-3198574679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02CBA11-8AF9-3B35-5A3F-A7D451C1B6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880C891-F0C3-6DC6-F37F-6EB2635882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121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7582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43EA3-A2CE-98BC-0945-951E64F06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44C4E30-2764-68BD-E494-84EBA3A53F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E051828-109D-B656-6A59-EB5312AE84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071DA99-863B-456A-26F3-E1DBA3B655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209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0889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64B59-2D11-E28B-0E36-C7CDB9CAD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13B6162-71BB-A4E7-DDC6-5C1952BBFE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7BC7922-8410-C0E1-7B6B-6380BE3A11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E0801EA-FFFB-4236-A87A-A4628DD455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325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6807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D889F-A284-2143-1111-3D462F4B6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3329CE9-DB19-5374-6664-739AA829B4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5F24DD5-4EC4-E7CC-C0A8-7F72A4DFAD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75A265F-AC13-F372-D75A-B0919CFB11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433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7239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37B6E-351E-BEDC-5749-98FAB1AF6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01EF868-DF2F-DB2C-9667-7063C49507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F48A2E7-1BC2-C139-93FB-CDEF78878D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D31A3DF-DC84-880B-4F03-2E347646A2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481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0644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10AD7-EF80-09F6-4B05-6DCEA5E8D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42CA757-0CF3-E78A-9E7C-12F7C1B21B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1B5BF0F-7665-D8D5-26B5-E7A6414000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CCC0E3D-0B16-B99B-C0ED-BB2C1AE521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1075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6896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E24C3-5BBA-4038-4EDC-01C1A5BCC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3CB9CEF-4514-EF11-BD15-BAFAFAE9FB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243EDB2-CA06-6646-7BD2-80F86FDD89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19449C6-AE90-D1DD-EEDE-D8F4D6DE4B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1083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0614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D1D2EC8-7EAD-2773-8C6B-9DC9594BEE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2A02F84-3E3A-6780-FCE0-917D4D2E1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3869C57-5100-19FB-32C7-69C9DB30A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28F8D-96AA-48A5-8A76-9C319DEB2AE3}" type="datetimeFigureOut">
              <a:rPr lang="ko-KR" altLang="en-US" smtClean="0"/>
              <a:t>2026-04-25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C24B552-FCFF-6623-87B8-80E04E196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984792B-6B7C-4721-4520-A97F05A14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DC31-3C10-4754-B7D1-898B8BCCE9F2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37461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2DD1092-6832-6BC5-218B-68E14B569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3ABFCC9-9D39-414E-D122-138EEE6199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6734014-EBA8-2D82-19B2-210BDC579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28F8D-96AA-48A5-8A76-9C319DEB2AE3}" type="datetimeFigureOut">
              <a:rPr lang="ko-KR" altLang="en-US" smtClean="0"/>
              <a:t>2026-04-25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D9F374F-3F40-099A-E2EC-68C3669AB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8A92EF2-0953-47B8-1EDD-753946EAF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DC31-3C10-4754-B7D1-898B8BCCE9F2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29106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774A4B6B-1B1C-AA55-08CC-222AE3189E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06BAEC4-F89F-E73E-90AE-3862F1A8BE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1B49A13-9C29-F820-0F4C-A8315A08A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28F8D-96AA-48A5-8A76-9C319DEB2AE3}" type="datetimeFigureOut">
              <a:rPr lang="ko-KR" altLang="en-US" smtClean="0"/>
              <a:t>2026-04-25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0AF3620-6A6B-85D7-96C6-11AA0C8BA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4E0E3DC-1F68-3602-1B40-E200ECF58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DC31-3C10-4754-B7D1-898B8BCCE9F2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43912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7"/>
          <p:cNvSpPr>
            <a:spLocks noChangeArrowheads="1"/>
          </p:cNvSpPr>
          <p:nvPr userDrawn="1"/>
        </p:nvSpPr>
        <p:spPr bwMode="auto">
          <a:xfrm>
            <a:off x="2" y="6308728"/>
            <a:ext cx="1824567" cy="504825"/>
          </a:xfrm>
          <a:prstGeom prst="ellipse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3300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defRPr/>
            </a:pPr>
            <a:fld id="{C166E910-1D6B-48BD-BEAF-DAB5A4EA4DBF}" type="slidenum">
              <a:rPr lang="en-US" altLang="ko-KR" sz="2215" b="1" smtClean="0">
                <a:solidFill>
                  <a:prstClr val="white"/>
                </a:solidFill>
                <a:latin typeface="Times New Roman" panose="02020603050405020304" pitchFamily="18" charset="0"/>
                <a:ea typeface="바탕체" panose="02030609000101010101" pitchFamily="17" charset="-127"/>
              </a:rPr>
              <a:pPr algn="ctr" eaLnBrk="1" hangingPunct="1">
                <a:defRPr/>
              </a:pPr>
              <a:t>‹#›</a:t>
            </a:fld>
            <a:r>
              <a:rPr lang="en-US" altLang="ko-KR" sz="2215" b="1" dirty="0">
                <a:solidFill>
                  <a:prstClr val="white"/>
                </a:solidFill>
                <a:latin typeface="Times New Roman" panose="02020603050405020304" pitchFamily="18" charset="0"/>
                <a:ea typeface="바탕체" panose="02030609000101010101" pitchFamily="17" charset="-127"/>
              </a:rPr>
              <a:t>/12</a:t>
            </a:r>
          </a:p>
        </p:txBody>
      </p:sp>
    </p:spTree>
    <p:extLst>
      <p:ext uri="{BB962C8B-B14F-4D97-AF65-F5344CB8AC3E}">
        <p14:creationId xmlns:p14="http://schemas.microsoft.com/office/powerpoint/2010/main" val="3870856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E9085FA-E077-2006-E02B-12DA1D5B1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AA586BF-C998-D18D-57C9-996958B014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B6504C1-37E7-F316-39DE-0FDA6B846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28F8D-96AA-48A5-8A76-9C319DEB2AE3}" type="datetimeFigureOut">
              <a:rPr lang="ko-KR" altLang="en-US" smtClean="0"/>
              <a:t>2026-04-25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41548FF-5076-3DED-35B7-27277A70D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D696F6A-DD60-E771-147E-DFB738370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DC31-3C10-4754-B7D1-898B8BCCE9F2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71437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98066D3-6751-FDFF-DD97-BB152C1DB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1E32367-1702-80E0-1C8D-901EAC75DF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08705FE-456E-4478-0179-883831476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28F8D-96AA-48A5-8A76-9C319DEB2AE3}" type="datetimeFigureOut">
              <a:rPr lang="ko-KR" altLang="en-US" smtClean="0"/>
              <a:t>2026-04-25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821E289-0C66-BCCF-0E49-CDB76A3D8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48AD536-9E8C-0DF1-F0C9-2FF3C030F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DC31-3C10-4754-B7D1-898B8BCCE9F2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33957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5B1854F-42EA-BD10-0245-96B206BF2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12DF5A2-58E7-E0E0-BF3D-E2E05AFE34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C8E5687-DF27-5646-6D81-E811E2933C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6003292-A35C-D87F-D4A5-E18495AD8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28F8D-96AA-48A5-8A76-9C319DEB2AE3}" type="datetimeFigureOut">
              <a:rPr lang="ko-KR" altLang="en-US" smtClean="0"/>
              <a:t>2026-04-25</a:t>
            </a:fld>
            <a:endParaRPr lang="ko-KR" alt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43FC7E3-9F0B-D382-0632-21CD4207C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0B0DDFC-50EF-7839-7D96-835D18908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DC31-3C10-4754-B7D1-898B8BCCE9F2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84182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D1A0F9F-53A2-4E3B-3023-39E4832EE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18EC2AF-6106-90CA-5C53-43573A4E8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0E397B0-C1AB-889D-EA58-5D39F056C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9F5275A-AB94-A9F3-E247-703C1B8A00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6EAA0B9F-BEF4-7D7A-25AE-7A7FA96CFF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DCF3AD5-A31A-C7A2-13CB-82775BFD9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28F8D-96AA-48A5-8A76-9C319DEB2AE3}" type="datetimeFigureOut">
              <a:rPr lang="ko-KR" altLang="en-US" smtClean="0"/>
              <a:t>2026-04-25</a:t>
            </a:fld>
            <a:endParaRPr lang="ko-KR" altLang="en-US" dirty="0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B788236B-BCBB-A11C-50D5-C4E66C057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AF726FF6-BE6C-6A86-6A8D-46C7AC51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DC31-3C10-4754-B7D1-898B8BCCE9F2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58382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A1632FB-264A-C7DF-750E-466A80746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F35AA6B2-DAF5-5192-A6EA-6F7C536AD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28F8D-96AA-48A5-8A76-9C319DEB2AE3}" type="datetimeFigureOut">
              <a:rPr lang="ko-KR" altLang="en-US" smtClean="0"/>
              <a:t>2026-04-25</a:t>
            </a:fld>
            <a:endParaRPr lang="ko-KR" altLang="en-US" dirty="0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8A7E066B-7451-8DD9-3D2A-7305BB2AB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F345477-8E56-07C0-3355-1FE479D5D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DC31-3C10-4754-B7D1-898B8BCCE9F2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78797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EC16808F-67A3-6A27-DEA6-D08555DD0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28F8D-96AA-48A5-8A76-9C319DEB2AE3}" type="datetimeFigureOut">
              <a:rPr lang="ko-KR" altLang="en-US" smtClean="0"/>
              <a:t>2026-04-25</a:t>
            </a:fld>
            <a:endParaRPr lang="ko-KR" alt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F30B3AB5-5D9E-010C-E3CB-75D93FB14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589DA75-F734-CA22-BEAB-2CF6CB3A7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DC31-3C10-4754-B7D1-898B8BCCE9F2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00561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C8899C-3E0A-2836-55FF-DF4D3A8C8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B1B1A5A-0098-F260-D9E9-383319C0E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41BE8E9-1596-AA18-097D-2E55BE1A3C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7B57F8F-04AF-F408-B522-44CCEB943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28F8D-96AA-48A5-8A76-9C319DEB2AE3}" type="datetimeFigureOut">
              <a:rPr lang="ko-KR" altLang="en-US" smtClean="0"/>
              <a:t>2026-04-25</a:t>
            </a:fld>
            <a:endParaRPr lang="ko-KR" alt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14B8590-6060-3798-2EB5-4407EFE2C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064395F-0573-5285-E57E-0180B5155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DC31-3C10-4754-B7D1-898B8BCCE9F2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67339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186D2DE-2C6B-0B73-0607-8507B68C4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F53B06E-BD2C-9B8D-637C-E163526B0A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64A501B-7FDE-6ACC-A0F2-684D052A46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0DCC478-FE1C-BC71-1F09-CF9A77573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28F8D-96AA-48A5-8A76-9C319DEB2AE3}" type="datetimeFigureOut">
              <a:rPr lang="ko-KR" altLang="en-US" smtClean="0"/>
              <a:t>2026-04-25</a:t>
            </a:fld>
            <a:endParaRPr lang="ko-KR" alt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3B03363-F2FB-2BD5-31FF-ACA0FD0F8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9505453-8144-D3E6-A2C8-6634484DB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DC31-3C10-4754-B7D1-898B8BCCE9F2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30015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34D4D6F0-6840-D8AC-47F3-B3749B2AD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B6142CB-FA49-0784-BDEE-BDA8457F9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F5861BD-936D-5ADC-3B6A-CCEE9E1291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28F8D-96AA-48A5-8A76-9C319DEB2AE3}" type="datetimeFigureOut">
              <a:rPr lang="ko-KR" altLang="en-US" smtClean="0"/>
              <a:t>2026-04-25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222FCF5-8005-1E1E-6FBC-26A06DEFC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C09EA19-B427-E07C-4127-DC8BDEC74C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BDC31-3C10-4754-B7D1-898B8BCCE9F2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837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slide" Target="slide18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5" Type="http://schemas.openxmlformats.org/officeDocument/2006/relationships/slide" Target="slide14.xml"/><Relationship Id="rId4" Type="http://schemas.openxmlformats.org/officeDocument/2006/relationships/slide" Target="slide1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0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08.xml"/><Relationship Id="rId5" Type="http://schemas.openxmlformats.org/officeDocument/2006/relationships/slide" Target="slide995.xml"/><Relationship Id="rId4" Type="http://schemas.openxmlformats.org/officeDocument/2006/relationships/slide" Target="slide984.xml"/></Relationships>
</file>

<file path=ppt/slides/_rels/slide10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08.xml"/><Relationship Id="rId5" Type="http://schemas.openxmlformats.org/officeDocument/2006/relationships/slide" Target="slide995.xml"/><Relationship Id="rId4" Type="http://schemas.openxmlformats.org/officeDocument/2006/relationships/slide" Target="slide984.xml"/></Relationships>
</file>

<file path=ppt/slides/_rels/slide10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08.xml"/><Relationship Id="rId5" Type="http://schemas.openxmlformats.org/officeDocument/2006/relationships/slide" Target="slide995.xml"/><Relationship Id="rId4" Type="http://schemas.openxmlformats.org/officeDocument/2006/relationships/slide" Target="slide984.xml"/></Relationships>
</file>

<file path=ppt/slides/_rels/slide10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08.xml"/><Relationship Id="rId5" Type="http://schemas.openxmlformats.org/officeDocument/2006/relationships/slide" Target="slide995.xml"/><Relationship Id="rId4" Type="http://schemas.openxmlformats.org/officeDocument/2006/relationships/slide" Target="slide984.xml"/></Relationships>
</file>

<file path=ppt/slides/_rels/slide10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08.xml"/><Relationship Id="rId5" Type="http://schemas.openxmlformats.org/officeDocument/2006/relationships/slide" Target="slide995.xml"/><Relationship Id="rId4" Type="http://schemas.openxmlformats.org/officeDocument/2006/relationships/slide" Target="slide984.xml"/></Relationships>
</file>

<file path=ppt/slides/_rels/slide10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08.xml"/><Relationship Id="rId5" Type="http://schemas.openxmlformats.org/officeDocument/2006/relationships/slide" Target="slide995.xml"/><Relationship Id="rId4" Type="http://schemas.openxmlformats.org/officeDocument/2006/relationships/slide" Target="slide984.xml"/></Relationships>
</file>

<file path=ppt/slides/_rels/slide10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08.xml"/><Relationship Id="rId5" Type="http://schemas.openxmlformats.org/officeDocument/2006/relationships/slide" Target="slide995.xml"/><Relationship Id="rId4" Type="http://schemas.openxmlformats.org/officeDocument/2006/relationships/slide" Target="slide984.xml"/></Relationships>
</file>

<file path=ppt/slides/_rels/slide10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08.xml"/><Relationship Id="rId5" Type="http://schemas.openxmlformats.org/officeDocument/2006/relationships/slide" Target="slide995.xml"/><Relationship Id="rId4" Type="http://schemas.openxmlformats.org/officeDocument/2006/relationships/slide" Target="slide984.xml"/></Relationships>
</file>

<file path=ppt/slides/_rels/slide1008.xml.rels><?xml version="1.0" encoding="UTF-8" standalone="yes"?>
<Relationships xmlns="http://schemas.openxmlformats.org/package/2006/relationships"><Relationship Id="rId3" Type="http://schemas.openxmlformats.org/officeDocument/2006/relationships/slide" Target="slide984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008.xml"/><Relationship Id="rId4" Type="http://schemas.openxmlformats.org/officeDocument/2006/relationships/slide" Target="slide995.xml"/></Relationships>
</file>

<file path=ppt/slides/_rels/slide1009.xml.rels><?xml version="1.0" encoding="UTF-8" standalone="yes"?>
<Relationships xmlns="http://schemas.openxmlformats.org/package/2006/relationships"><Relationship Id="rId3" Type="http://schemas.openxmlformats.org/officeDocument/2006/relationships/slide" Target="slide984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008.xml"/><Relationship Id="rId4" Type="http://schemas.openxmlformats.org/officeDocument/2006/relationships/slide" Target="slide99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0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2.png"/><Relationship Id="rId1" Type="http://schemas.openxmlformats.org/officeDocument/2006/relationships/slideLayout" Target="../slideLayouts/slideLayout1.xml"/></Relationships>
</file>

<file path=ppt/slides/_rels/slide10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3.png"/><Relationship Id="rId1" Type="http://schemas.openxmlformats.org/officeDocument/2006/relationships/slideLayout" Target="../slideLayouts/slideLayout1.xml"/></Relationships>
</file>

<file path=ppt/slides/_rels/slide10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2.png"/><Relationship Id="rId1" Type="http://schemas.openxmlformats.org/officeDocument/2006/relationships/slideLayout" Target="../slideLayouts/slideLayout1.xml"/></Relationships>
</file>

<file path=ppt/slides/_rels/slide10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3.png"/><Relationship Id="rId1" Type="http://schemas.openxmlformats.org/officeDocument/2006/relationships/slideLayout" Target="../slideLayouts/slideLayout1.xml"/></Relationships>
</file>

<file path=ppt/slides/_rels/slide10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4.png"/><Relationship Id="rId1" Type="http://schemas.openxmlformats.org/officeDocument/2006/relationships/slideLayout" Target="../slideLayouts/slideLayout1.xml"/></Relationships>
</file>

<file path=ppt/slides/_rels/slide10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5.png"/><Relationship Id="rId1" Type="http://schemas.openxmlformats.org/officeDocument/2006/relationships/slideLayout" Target="../slideLayouts/slideLayout1.xml"/></Relationships>
</file>

<file path=ppt/slides/_rels/slide10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2.png"/><Relationship Id="rId1" Type="http://schemas.openxmlformats.org/officeDocument/2006/relationships/slideLayout" Target="../slideLayouts/slideLayout1.xml"/></Relationships>
</file>

<file path=ppt/slides/_rels/slide10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3.png"/><Relationship Id="rId1" Type="http://schemas.openxmlformats.org/officeDocument/2006/relationships/slideLayout" Target="../slideLayouts/slideLayout1.xml"/></Relationships>
</file>

<file path=ppt/slides/_rels/slide10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4.png"/><Relationship Id="rId1" Type="http://schemas.openxmlformats.org/officeDocument/2006/relationships/slideLayout" Target="../slideLayouts/slideLayout1.xml"/></Relationships>
</file>

<file path=ppt/slides/_rels/slide10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5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0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4.png"/><Relationship Id="rId1" Type="http://schemas.openxmlformats.org/officeDocument/2006/relationships/slideLayout" Target="../slideLayouts/slideLayout1.xml"/></Relationships>
</file>

<file path=ppt/slides/_rels/slide10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5.png"/><Relationship Id="rId1" Type="http://schemas.openxmlformats.org/officeDocument/2006/relationships/slideLayout" Target="../slideLayouts/slideLayout1.xml"/></Relationships>
</file>

<file path=ppt/slides/_rels/slide10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2.png"/><Relationship Id="rId1" Type="http://schemas.openxmlformats.org/officeDocument/2006/relationships/slideLayout" Target="../slideLayouts/slideLayout1.xml"/></Relationships>
</file>

<file path=ppt/slides/_rels/slide10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3.png"/><Relationship Id="rId1" Type="http://schemas.openxmlformats.org/officeDocument/2006/relationships/slideLayout" Target="../slideLayouts/slideLayout1.xml"/></Relationships>
</file>

<file path=ppt/slides/_rels/slide10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2.png"/><Relationship Id="rId1" Type="http://schemas.openxmlformats.org/officeDocument/2006/relationships/slideLayout" Target="../slideLayouts/slideLayout1.xml"/></Relationships>
</file>

<file path=ppt/slides/_rels/slide10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3.png"/><Relationship Id="rId1" Type="http://schemas.openxmlformats.org/officeDocument/2006/relationships/slideLayout" Target="../slideLayouts/slideLayout1.xml"/></Relationships>
</file>

<file path=ppt/slides/_rels/slide10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4.png"/><Relationship Id="rId1" Type="http://schemas.openxmlformats.org/officeDocument/2006/relationships/slideLayout" Target="../slideLayouts/slideLayout1.xml"/></Relationships>
</file>

<file path=ppt/slides/_rels/slide10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5.png"/><Relationship Id="rId1" Type="http://schemas.openxmlformats.org/officeDocument/2006/relationships/slideLayout" Target="../slideLayouts/slideLayout1.xml"/></Relationships>
</file>

<file path=ppt/slides/_rels/slide10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4.png"/><Relationship Id="rId1" Type="http://schemas.openxmlformats.org/officeDocument/2006/relationships/slideLayout" Target="../slideLayouts/slideLayout1.xml"/></Relationships>
</file>

<file path=ppt/slides/_rels/slide10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5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0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7.jpeg"/><Relationship Id="rId2" Type="http://schemas.openxmlformats.org/officeDocument/2006/relationships/image" Target="../media/image436.jpeg"/><Relationship Id="rId1" Type="http://schemas.openxmlformats.org/officeDocument/2006/relationships/slideLayout" Target="../slideLayouts/slideLayout1.xml"/></Relationships>
</file>

<file path=ppt/slides/_rels/slide10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8.jpeg"/><Relationship Id="rId1" Type="http://schemas.openxmlformats.org/officeDocument/2006/relationships/slideLayout" Target="../slideLayouts/slideLayout1.xml"/></Relationships>
</file>

<file path=ppt/slides/_rels/slide10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7.jpeg"/><Relationship Id="rId2" Type="http://schemas.openxmlformats.org/officeDocument/2006/relationships/image" Target="../media/image436.jpeg"/><Relationship Id="rId1" Type="http://schemas.openxmlformats.org/officeDocument/2006/relationships/slideLayout" Target="../slideLayouts/slideLayout1.xml"/></Relationships>
</file>

<file path=ppt/slides/_rels/slide10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8.jpeg"/><Relationship Id="rId1" Type="http://schemas.openxmlformats.org/officeDocument/2006/relationships/slideLayout" Target="../slideLayouts/slideLayout1.xml"/></Relationships>
</file>

<file path=ppt/slides/_rels/slide10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9.jpeg"/><Relationship Id="rId1" Type="http://schemas.openxmlformats.org/officeDocument/2006/relationships/slideLayout" Target="../slideLayouts/slideLayout1.xml"/></Relationships>
</file>

<file path=ppt/slides/_rels/slide10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jpeg"/><Relationship Id="rId1" Type="http://schemas.openxmlformats.org/officeDocument/2006/relationships/slideLayout" Target="../slideLayouts/slideLayout1.xml"/></Relationships>
</file>

<file path=ppt/slides/_rels/slide10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9.jpeg"/><Relationship Id="rId1" Type="http://schemas.openxmlformats.org/officeDocument/2006/relationships/slideLayout" Target="../slideLayouts/slideLayout1.xml"/></Relationships>
</file>

<file path=ppt/slides/_rels/slide10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jpeg"/><Relationship Id="rId1" Type="http://schemas.openxmlformats.org/officeDocument/2006/relationships/slideLayout" Target="../slideLayouts/slideLayout1.xml"/></Relationships>
</file>

<file path=ppt/slides/_rels/slide10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1.jpeg"/><Relationship Id="rId1" Type="http://schemas.openxmlformats.org/officeDocument/2006/relationships/slideLayout" Target="../slideLayouts/slideLayout1.xml"/></Relationships>
</file>

<file path=ppt/slides/_rels/slide10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7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0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7.jpeg"/><Relationship Id="rId2" Type="http://schemas.openxmlformats.org/officeDocument/2006/relationships/image" Target="../media/image436.jpeg"/><Relationship Id="rId1" Type="http://schemas.openxmlformats.org/officeDocument/2006/relationships/slideLayout" Target="../slideLayouts/slideLayout1.xml"/></Relationships>
</file>

<file path=ppt/slides/_rels/slide10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8.jpeg"/><Relationship Id="rId1" Type="http://schemas.openxmlformats.org/officeDocument/2006/relationships/slideLayout" Target="../slideLayouts/slideLayout1.xml"/></Relationships>
</file>

<file path=ppt/slides/_rels/slide10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7.jpeg"/><Relationship Id="rId2" Type="http://schemas.openxmlformats.org/officeDocument/2006/relationships/image" Target="../media/image436.jpeg"/><Relationship Id="rId1" Type="http://schemas.openxmlformats.org/officeDocument/2006/relationships/slideLayout" Target="../slideLayouts/slideLayout1.xml"/></Relationships>
</file>

<file path=ppt/slides/_rels/slide10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8.jpeg"/><Relationship Id="rId1" Type="http://schemas.openxmlformats.org/officeDocument/2006/relationships/slideLayout" Target="../slideLayouts/slideLayout1.xml"/></Relationships>
</file>

<file path=ppt/slides/_rels/slide10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7.jpeg"/><Relationship Id="rId2" Type="http://schemas.openxmlformats.org/officeDocument/2006/relationships/image" Target="../media/image436.jpeg"/><Relationship Id="rId1" Type="http://schemas.openxmlformats.org/officeDocument/2006/relationships/slideLayout" Target="../slideLayouts/slideLayout1.xml"/></Relationships>
</file>

<file path=ppt/slides/_rels/slide10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8.jpeg"/><Relationship Id="rId1" Type="http://schemas.openxmlformats.org/officeDocument/2006/relationships/slideLayout" Target="../slideLayouts/slideLayout1.xml"/></Relationships>
</file>

<file path=ppt/slides/_rels/slide10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7.jpeg"/><Relationship Id="rId2" Type="http://schemas.openxmlformats.org/officeDocument/2006/relationships/image" Target="../media/image436.jpeg"/><Relationship Id="rId1" Type="http://schemas.openxmlformats.org/officeDocument/2006/relationships/slideLayout" Target="../slideLayouts/slideLayout1.xml"/></Relationships>
</file>

<file path=ppt/slides/_rels/slide10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8.jpeg"/><Relationship Id="rId1" Type="http://schemas.openxmlformats.org/officeDocument/2006/relationships/slideLayout" Target="../slideLayouts/slideLayout1.xml"/></Relationships>
</file>

<file path=ppt/slides/_rels/slide10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3.png"/><Relationship Id="rId2" Type="http://schemas.openxmlformats.org/officeDocument/2006/relationships/image" Target="../media/image442.png"/><Relationship Id="rId1" Type="http://schemas.openxmlformats.org/officeDocument/2006/relationships/slideLayout" Target="../slideLayouts/slideLayout12.xml"/></Relationships>
</file>

<file path=ppt/slides/_rels/slide10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4.png"/><Relationship Id="rId2" Type="http://schemas.openxmlformats.org/officeDocument/2006/relationships/image" Target="../media/image442.pn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0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5.png"/><Relationship Id="rId2" Type="http://schemas.openxmlformats.org/officeDocument/2006/relationships/image" Target="../media/image442.png"/><Relationship Id="rId1" Type="http://schemas.openxmlformats.org/officeDocument/2006/relationships/slideLayout" Target="../slideLayouts/slideLayout12.xml"/></Relationships>
</file>

<file path=ppt/slides/_rels/slide10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6.png"/><Relationship Id="rId2" Type="http://schemas.openxmlformats.org/officeDocument/2006/relationships/image" Target="../media/image442.png"/><Relationship Id="rId1" Type="http://schemas.openxmlformats.org/officeDocument/2006/relationships/slideLayout" Target="../slideLayouts/slideLayout12.xml"/></Relationships>
</file>

<file path=ppt/slides/_rels/slide10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7.png"/><Relationship Id="rId2" Type="http://schemas.openxmlformats.org/officeDocument/2006/relationships/image" Target="../media/image442.png"/><Relationship Id="rId1" Type="http://schemas.openxmlformats.org/officeDocument/2006/relationships/slideLayout" Target="../slideLayouts/slideLayout12.xml"/></Relationships>
</file>

<file path=ppt/slides/_rels/slide10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8.png"/><Relationship Id="rId2" Type="http://schemas.openxmlformats.org/officeDocument/2006/relationships/image" Target="../media/image442.png"/><Relationship Id="rId1" Type="http://schemas.openxmlformats.org/officeDocument/2006/relationships/slideLayout" Target="../slideLayouts/slideLayout12.xml"/></Relationships>
</file>

<file path=ppt/slides/_rels/slide10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9.png"/><Relationship Id="rId2" Type="http://schemas.openxmlformats.org/officeDocument/2006/relationships/image" Target="../media/image442.png"/><Relationship Id="rId1" Type="http://schemas.openxmlformats.org/officeDocument/2006/relationships/slideLayout" Target="../slideLayouts/slideLayout12.xml"/></Relationships>
</file>

<file path=ppt/slides/_rels/slide10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442.png"/><Relationship Id="rId1" Type="http://schemas.openxmlformats.org/officeDocument/2006/relationships/slideLayout" Target="../slideLayouts/slideLayout12.xml"/></Relationships>
</file>

<file path=ppt/slides/_rels/slide10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7.png"/><Relationship Id="rId2" Type="http://schemas.openxmlformats.org/officeDocument/2006/relationships/image" Target="../media/image442.png"/><Relationship Id="rId1" Type="http://schemas.openxmlformats.org/officeDocument/2006/relationships/slideLayout" Target="../slideLayouts/slideLayout12.xml"/></Relationships>
</file>

<file path=ppt/slides/_rels/slide10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8.png"/><Relationship Id="rId2" Type="http://schemas.openxmlformats.org/officeDocument/2006/relationships/image" Target="../media/image442.png"/><Relationship Id="rId1" Type="http://schemas.openxmlformats.org/officeDocument/2006/relationships/slideLayout" Target="../slideLayouts/slideLayout12.xml"/></Relationships>
</file>

<file path=ppt/slides/_rels/slide10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9.png"/><Relationship Id="rId2" Type="http://schemas.openxmlformats.org/officeDocument/2006/relationships/image" Target="../media/image442.png"/><Relationship Id="rId1" Type="http://schemas.openxmlformats.org/officeDocument/2006/relationships/slideLayout" Target="../slideLayouts/slideLayout12.xml"/></Relationships>
</file>

<file path=ppt/slides/_rels/slide10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442.png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0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5.png"/><Relationship Id="rId2" Type="http://schemas.openxmlformats.org/officeDocument/2006/relationships/image" Target="../media/image442.png"/><Relationship Id="rId1" Type="http://schemas.openxmlformats.org/officeDocument/2006/relationships/slideLayout" Target="../slideLayouts/slideLayout12.xml"/></Relationships>
</file>

<file path=ppt/slides/_rels/slide10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6.png"/><Relationship Id="rId2" Type="http://schemas.openxmlformats.org/officeDocument/2006/relationships/image" Target="../media/image442.png"/><Relationship Id="rId1" Type="http://schemas.openxmlformats.org/officeDocument/2006/relationships/slideLayout" Target="../slideLayouts/slideLayout12.xml"/></Relationships>
</file>

<file path=ppt/slides/_rels/slide10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7.png"/><Relationship Id="rId2" Type="http://schemas.openxmlformats.org/officeDocument/2006/relationships/image" Target="../media/image442.png"/><Relationship Id="rId1" Type="http://schemas.openxmlformats.org/officeDocument/2006/relationships/slideLayout" Target="../slideLayouts/slideLayout12.xml"/></Relationships>
</file>

<file path=ppt/slides/_rels/slide10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8.png"/><Relationship Id="rId2" Type="http://schemas.openxmlformats.org/officeDocument/2006/relationships/image" Target="../media/image442.png"/><Relationship Id="rId1" Type="http://schemas.openxmlformats.org/officeDocument/2006/relationships/slideLayout" Target="../slideLayouts/slideLayout12.xml"/></Relationships>
</file>

<file path=ppt/slides/_rels/slide10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9.png"/><Relationship Id="rId2" Type="http://schemas.openxmlformats.org/officeDocument/2006/relationships/image" Target="../media/image442.png"/><Relationship Id="rId1" Type="http://schemas.openxmlformats.org/officeDocument/2006/relationships/slideLayout" Target="../slideLayouts/slideLayout12.xml"/></Relationships>
</file>

<file path=ppt/slides/_rels/slide10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442.png"/><Relationship Id="rId1" Type="http://schemas.openxmlformats.org/officeDocument/2006/relationships/slideLayout" Target="../slideLayouts/slideLayout12.xml"/></Relationships>
</file>

<file path=ppt/slides/_rels/slide10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7.png"/><Relationship Id="rId2" Type="http://schemas.openxmlformats.org/officeDocument/2006/relationships/image" Target="../media/image442.png"/><Relationship Id="rId1" Type="http://schemas.openxmlformats.org/officeDocument/2006/relationships/slideLayout" Target="../slideLayouts/slideLayout12.xml"/></Relationships>
</file>

<file path=ppt/slides/_rels/slide10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8.png"/><Relationship Id="rId2" Type="http://schemas.openxmlformats.org/officeDocument/2006/relationships/image" Target="../media/image442.png"/><Relationship Id="rId1" Type="http://schemas.openxmlformats.org/officeDocument/2006/relationships/slideLayout" Target="../slideLayouts/slideLayout12.xml"/></Relationships>
</file>

<file path=ppt/slides/_rels/slide10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9.png"/><Relationship Id="rId2" Type="http://schemas.openxmlformats.org/officeDocument/2006/relationships/image" Target="../media/image442.png"/><Relationship Id="rId1" Type="http://schemas.openxmlformats.org/officeDocument/2006/relationships/slideLayout" Target="../slideLayouts/slideLayout12.xml"/></Relationships>
</file>

<file path=ppt/slides/_rels/slide10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442.png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0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2.png"/><Relationship Id="rId1" Type="http://schemas.openxmlformats.org/officeDocument/2006/relationships/slideLayout" Target="../slideLayouts/slideLayout12.xml"/></Relationships>
</file>

<file path=ppt/slides/_rels/slide10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2.png"/><Relationship Id="rId1" Type="http://schemas.openxmlformats.org/officeDocument/2006/relationships/slideLayout" Target="../slideLayouts/slideLayout12.xml"/></Relationships>
</file>

<file path=ppt/slides/_rels/slide10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2.png"/><Relationship Id="rId1" Type="http://schemas.openxmlformats.org/officeDocument/2006/relationships/slideLayout" Target="../slideLayouts/slideLayout12.xml"/></Relationships>
</file>

<file path=ppt/slides/_rels/slide10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076.xml.rels><?xml version="1.0" encoding="UTF-8" standalone="yes"?>
<Relationships xmlns="http://schemas.openxmlformats.org/package/2006/relationships"><Relationship Id="rId3" Type="http://schemas.openxmlformats.org/officeDocument/2006/relationships/slide" Target="slide1164.xml"/><Relationship Id="rId7" Type="http://schemas.openxmlformats.org/officeDocument/2006/relationships/slide" Target="slide1076.xml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97.xml"/><Relationship Id="rId5" Type="http://schemas.openxmlformats.org/officeDocument/2006/relationships/slide" Target="slide1169.xml"/><Relationship Id="rId4" Type="http://schemas.openxmlformats.org/officeDocument/2006/relationships/image" Target="../media/image4.png"/></Relationships>
</file>

<file path=ppt/slides/_rels/slide1077.xml.rels><?xml version="1.0" encoding="UTF-8" standalone="yes"?>
<Relationships xmlns="http://schemas.openxmlformats.org/package/2006/relationships"><Relationship Id="rId3" Type="http://schemas.openxmlformats.org/officeDocument/2006/relationships/slide" Target="slide1164.xml"/><Relationship Id="rId7" Type="http://schemas.openxmlformats.org/officeDocument/2006/relationships/slide" Target="slide1076.xml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97.xml"/><Relationship Id="rId5" Type="http://schemas.openxmlformats.org/officeDocument/2006/relationships/slide" Target="slide1169.xml"/><Relationship Id="rId4" Type="http://schemas.openxmlformats.org/officeDocument/2006/relationships/image" Target="../media/image4.png"/></Relationships>
</file>

<file path=ppt/slides/_rels/slide1078.xml.rels><?xml version="1.0" encoding="UTF-8" standalone="yes"?>
<Relationships xmlns="http://schemas.openxmlformats.org/package/2006/relationships"><Relationship Id="rId3" Type="http://schemas.openxmlformats.org/officeDocument/2006/relationships/slide" Target="slide1164.xml"/><Relationship Id="rId7" Type="http://schemas.openxmlformats.org/officeDocument/2006/relationships/slide" Target="slide1076.xml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97.xml"/><Relationship Id="rId5" Type="http://schemas.openxmlformats.org/officeDocument/2006/relationships/slide" Target="slide1169.xml"/><Relationship Id="rId4" Type="http://schemas.openxmlformats.org/officeDocument/2006/relationships/image" Target="../media/image4.png"/></Relationships>
</file>

<file path=ppt/slides/_rels/slide1079.xml.rels><?xml version="1.0" encoding="UTF-8" standalone="yes"?>
<Relationships xmlns="http://schemas.openxmlformats.org/package/2006/relationships"><Relationship Id="rId3" Type="http://schemas.openxmlformats.org/officeDocument/2006/relationships/slide" Target="slide1164.xml"/><Relationship Id="rId7" Type="http://schemas.openxmlformats.org/officeDocument/2006/relationships/slide" Target="slide1076.xml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97.xml"/><Relationship Id="rId5" Type="http://schemas.openxmlformats.org/officeDocument/2006/relationships/slide" Target="slide1169.xml"/><Relationship Id="rId4" Type="http://schemas.openxmlformats.org/officeDocument/2006/relationships/image" Target="../media/image4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080.xml.rels><?xml version="1.0" encoding="UTF-8" standalone="yes"?>
<Relationships xmlns="http://schemas.openxmlformats.org/package/2006/relationships"><Relationship Id="rId3" Type="http://schemas.openxmlformats.org/officeDocument/2006/relationships/slide" Target="slide1164.xml"/><Relationship Id="rId7" Type="http://schemas.openxmlformats.org/officeDocument/2006/relationships/slide" Target="slide1076.xml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97.xml"/><Relationship Id="rId5" Type="http://schemas.openxmlformats.org/officeDocument/2006/relationships/slide" Target="slide1169.xml"/><Relationship Id="rId4" Type="http://schemas.openxmlformats.org/officeDocument/2006/relationships/image" Target="../media/image4.png"/></Relationships>
</file>

<file path=ppt/slides/_rels/slide1081.xml.rels><?xml version="1.0" encoding="UTF-8" standalone="yes"?>
<Relationships xmlns="http://schemas.openxmlformats.org/package/2006/relationships"><Relationship Id="rId3" Type="http://schemas.openxmlformats.org/officeDocument/2006/relationships/slide" Target="slide1164.xml"/><Relationship Id="rId7" Type="http://schemas.openxmlformats.org/officeDocument/2006/relationships/slide" Target="slide1076.xml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97.xml"/><Relationship Id="rId5" Type="http://schemas.openxmlformats.org/officeDocument/2006/relationships/slide" Target="slide1169.xml"/><Relationship Id="rId4" Type="http://schemas.openxmlformats.org/officeDocument/2006/relationships/image" Target="../media/image4.png"/></Relationships>
</file>

<file path=ppt/slides/_rels/slide1082.xml.rels><?xml version="1.0" encoding="UTF-8" standalone="yes"?>
<Relationships xmlns="http://schemas.openxmlformats.org/package/2006/relationships"><Relationship Id="rId3" Type="http://schemas.openxmlformats.org/officeDocument/2006/relationships/slide" Target="slide1164.xml"/><Relationship Id="rId7" Type="http://schemas.openxmlformats.org/officeDocument/2006/relationships/slide" Target="slide1076.xml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97.xml"/><Relationship Id="rId5" Type="http://schemas.openxmlformats.org/officeDocument/2006/relationships/slide" Target="slide1169.xml"/><Relationship Id="rId4" Type="http://schemas.openxmlformats.org/officeDocument/2006/relationships/image" Target="../media/image4.png"/></Relationships>
</file>

<file path=ppt/slides/_rels/slide10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084.xml.rels><?xml version="1.0" encoding="UTF-8" standalone="yes"?>
<Relationships xmlns="http://schemas.openxmlformats.org/package/2006/relationships"><Relationship Id="rId3" Type="http://schemas.openxmlformats.org/officeDocument/2006/relationships/slide" Target="slide1076.xml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7.xml"/></Relationships>
</file>

<file path=ppt/slides/_rels/slide10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7.xml"/></Relationships>
</file>

<file path=ppt/slides/_rels/slide1086.xml.rels><?xml version="1.0" encoding="UTF-8" standalone="yes"?>
<Relationships xmlns="http://schemas.openxmlformats.org/package/2006/relationships"><Relationship Id="rId3" Type="http://schemas.openxmlformats.org/officeDocument/2006/relationships/slide" Target="slide1169.xml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164.xml"/></Relationships>
</file>

<file path=ppt/slides/_rels/slide1087.xml.rels><?xml version="1.0" encoding="UTF-8" standalone="yes"?>
<Relationships xmlns="http://schemas.openxmlformats.org/package/2006/relationships"><Relationship Id="rId3" Type="http://schemas.openxmlformats.org/officeDocument/2006/relationships/slide" Target="slide1169.xml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164.xml"/></Relationships>
</file>

<file path=ppt/slides/_rels/slide1088.xml.rels><?xml version="1.0" encoding="UTF-8" standalone="yes"?>
<Relationships xmlns="http://schemas.openxmlformats.org/package/2006/relationships"><Relationship Id="rId3" Type="http://schemas.openxmlformats.org/officeDocument/2006/relationships/slide" Target="slide1076.xml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7.xml"/></Relationships>
</file>

<file path=ppt/slides/_rels/slide10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090.xml.rels><?xml version="1.0" encoding="UTF-8" standalone="yes"?>
<Relationships xmlns="http://schemas.openxmlformats.org/package/2006/relationships"><Relationship Id="rId3" Type="http://schemas.openxmlformats.org/officeDocument/2006/relationships/slide" Target="slide1169.xml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164.xml"/></Relationships>
</file>

<file path=ppt/slides/_rels/slide1091.xml.rels><?xml version="1.0" encoding="UTF-8" standalone="yes"?>
<Relationships xmlns="http://schemas.openxmlformats.org/package/2006/relationships"><Relationship Id="rId3" Type="http://schemas.openxmlformats.org/officeDocument/2006/relationships/slide" Target="slide1169.xml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164.xml"/></Relationships>
</file>

<file path=ppt/slides/_rels/slide1092.xml.rels><?xml version="1.0" encoding="UTF-8" standalone="yes"?>
<Relationships xmlns="http://schemas.openxmlformats.org/package/2006/relationships"><Relationship Id="rId3" Type="http://schemas.openxmlformats.org/officeDocument/2006/relationships/slide" Target="slide1169.xml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164.xml"/></Relationships>
</file>

<file path=ppt/slides/_rels/slide1093.xml.rels><?xml version="1.0" encoding="UTF-8" standalone="yes"?>
<Relationships xmlns="http://schemas.openxmlformats.org/package/2006/relationships"><Relationship Id="rId3" Type="http://schemas.openxmlformats.org/officeDocument/2006/relationships/slide" Target="slide1169.xml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164.xml"/></Relationships>
</file>

<file path=ppt/slides/_rels/slide10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95.xml.rels><?xml version="1.0" encoding="UTF-8" standalone="yes"?>
<Relationships xmlns="http://schemas.openxmlformats.org/package/2006/relationships"><Relationship Id="rId8" Type="http://schemas.openxmlformats.org/officeDocument/2006/relationships/slide" Target="slide1076.xml"/><Relationship Id="rId3" Type="http://schemas.openxmlformats.org/officeDocument/2006/relationships/image" Target="../media/image452.png"/><Relationship Id="rId7" Type="http://schemas.openxmlformats.org/officeDocument/2006/relationships/slide" Target="slide1097.xml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169.xml"/><Relationship Id="rId5" Type="http://schemas.openxmlformats.org/officeDocument/2006/relationships/image" Target="../media/image4.png"/><Relationship Id="rId4" Type="http://schemas.openxmlformats.org/officeDocument/2006/relationships/slide" Target="slide1164.xml"/></Relationships>
</file>

<file path=ppt/slides/_rels/slide1096.xml.rels><?xml version="1.0" encoding="UTF-8" standalone="yes"?>
<Relationships xmlns="http://schemas.openxmlformats.org/package/2006/relationships"><Relationship Id="rId8" Type="http://schemas.openxmlformats.org/officeDocument/2006/relationships/slide" Target="slide1076.xml"/><Relationship Id="rId3" Type="http://schemas.openxmlformats.org/officeDocument/2006/relationships/image" Target="../media/image453.png"/><Relationship Id="rId7" Type="http://schemas.openxmlformats.org/officeDocument/2006/relationships/slide" Target="slide1097.xml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169.xml"/><Relationship Id="rId5" Type="http://schemas.openxmlformats.org/officeDocument/2006/relationships/image" Target="../media/image4.png"/><Relationship Id="rId4" Type="http://schemas.openxmlformats.org/officeDocument/2006/relationships/slide" Target="slide1164.xml"/></Relationships>
</file>

<file path=ppt/slides/_rels/slide1097.xml.rels><?xml version="1.0" encoding="UTF-8" standalone="yes"?>
<Relationships xmlns="http://schemas.openxmlformats.org/package/2006/relationships"><Relationship Id="rId8" Type="http://schemas.openxmlformats.org/officeDocument/2006/relationships/slide" Target="slide1076.xml"/><Relationship Id="rId3" Type="http://schemas.openxmlformats.org/officeDocument/2006/relationships/image" Target="../media/image454.png"/><Relationship Id="rId7" Type="http://schemas.openxmlformats.org/officeDocument/2006/relationships/slide" Target="slide1097.xml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169.xml"/><Relationship Id="rId5" Type="http://schemas.openxmlformats.org/officeDocument/2006/relationships/image" Target="../media/image4.png"/><Relationship Id="rId4" Type="http://schemas.openxmlformats.org/officeDocument/2006/relationships/slide" Target="slide1164.xml"/></Relationships>
</file>

<file path=ppt/slides/_rels/slide1098.xml.rels><?xml version="1.0" encoding="UTF-8" standalone="yes"?>
<Relationships xmlns="http://schemas.openxmlformats.org/package/2006/relationships"><Relationship Id="rId8" Type="http://schemas.openxmlformats.org/officeDocument/2006/relationships/slide" Target="slide1076.xml"/><Relationship Id="rId3" Type="http://schemas.openxmlformats.org/officeDocument/2006/relationships/image" Target="../media/image455.png"/><Relationship Id="rId7" Type="http://schemas.openxmlformats.org/officeDocument/2006/relationships/slide" Target="slide1097.xml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169.xml"/><Relationship Id="rId5" Type="http://schemas.openxmlformats.org/officeDocument/2006/relationships/image" Target="../media/image4.png"/><Relationship Id="rId4" Type="http://schemas.openxmlformats.org/officeDocument/2006/relationships/slide" Target="slide1164.xml"/></Relationships>
</file>

<file path=ppt/slides/_rels/slide1099.xml.rels><?xml version="1.0" encoding="UTF-8" standalone="yes"?>
<Relationships xmlns="http://schemas.openxmlformats.org/package/2006/relationships"><Relationship Id="rId8" Type="http://schemas.openxmlformats.org/officeDocument/2006/relationships/slide" Target="slide1076.xml"/><Relationship Id="rId3" Type="http://schemas.openxmlformats.org/officeDocument/2006/relationships/image" Target="../media/image456.png"/><Relationship Id="rId7" Type="http://schemas.openxmlformats.org/officeDocument/2006/relationships/slide" Target="slide1097.xml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169.xml"/><Relationship Id="rId5" Type="http://schemas.openxmlformats.org/officeDocument/2006/relationships/image" Target="../media/image4.png"/><Relationship Id="rId4" Type="http://schemas.openxmlformats.org/officeDocument/2006/relationships/slide" Target="slide116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slide" Target="slide18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14.xml"/><Relationship Id="rId4" Type="http://schemas.openxmlformats.org/officeDocument/2006/relationships/slide" Target="slide10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100.xml.rels><?xml version="1.0" encoding="UTF-8" standalone="yes"?>
<Relationships xmlns="http://schemas.openxmlformats.org/package/2006/relationships"><Relationship Id="rId8" Type="http://schemas.openxmlformats.org/officeDocument/2006/relationships/slide" Target="slide1076.xml"/><Relationship Id="rId3" Type="http://schemas.openxmlformats.org/officeDocument/2006/relationships/image" Target="../media/image457.png"/><Relationship Id="rId7" Type="http://schemas.openxmlformats.org/officeDocument/2006/relationships/slide" Target="slide1097.xml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169.xml"/><Relationship Id="rId5" Type="http://schemas.openxmlformats.org/officeDocument/2006/relationships/image" Target="../media/image4.png"/><Relationship Id="rId4" Type="http://schemas.openxmlformats.org/officeDocument/2006/relationships/slide" Target="slide1164.xml"/></Relationships>
</file>

<file path=ppt/slides/_rels/slide1101.xml.rels><?xml version="1.0" encoding="UTF-8" standalone="yes"?>
<Relationships xmlns="http://schemas.openxmlformats.org/package/2006/relationships"><Relationship Id="rId8" Type="http://schemas.openxmlformats.org/officeDocument/2006/relationships/slide" Target="slide1076.xml"/><Relationship Id="rId3" Type="http://schemas.openxmlformats.org/officeDocument/2006/relationships/image" Target="../media/image454.png"/><Relationship Id="rId7" Type="http://schemas.openxmlformats.org/officeDocument/2006/relationships/slide" Target="slide1097.xml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169.xml"/><Relationship Id="rId5" Type="http://schemas.openxmlformats.org/officeDocument/2006/relationships/image" Target="../media/image4.png"/><Relationship Id="rId4" Type="http://schemas.openxmlformats.org/officeDocument/2006/relationships/slide" Target="slide1164.xml"/></Relationships>
</file>

<file path=ppt/slides/_rels/slide1102.xml.rels><?xml version="1.0" encoding="UTF-8" standalone="yes"?>
<Relationships xmlns="http://schemas.openxmlformats.org/package/2006/relationships"><Relationship Id="rId8" Type="http://schemas.openxmlformats.org/officeDocument/2006/relationships/slide" Target="slide1076.xml"/><Relationship Id="rId3" Type="http://schemas.openxmlformats.org/officeDocument/2006/relationships/image" Target="../media/image455.png"/><Relationship Id="rId7" Type="http://schemas.openxmlformats.org/officeDocument/2006/relationships/slide" Target="slide1097.xml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169.xml"/><Relationship Id="rId5" Type="http://schemas.openxmlformats.org/officeDocument/2006/relationships/image" Target="../media/image4.png"/><Relationship Id="rId4" Type="http://schemas.openxmlformats.org/officeDocument/2006/relationships/slide" Target="slide1164.xml"/></Relationships>
</file>

<file path=ppt/slides/_rels/slide1103.xml.rels><?xml version="1.0" encoding="UTF-8" standalone="yes"?>
<Relationships xmlns="http://schemas.openxmlformats.org/package/2006/relationships"><Relationship Id="rId8" Type="http://schemas.openxmlformats.org/officeDocument/2006/relationships/slide" Target="slide1076.xml"/><Relationship Id="rId3" Type="http://schemas.openxmlformats.org/officeDocument/2006/relationships/image" Target="../media/image454.png"/><Relationship Id="rId7" Type="http://schemas.openxmlformats.org/officeDocument/2006/relationships/slide" Target="slide1097.xml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169.xml"/><Relationship Id="rId5" Type="http://schemas.openxmlformats.org/officeDocument/2006/relationships/image" Target="../media/image4.png"/><Relationship Id="rId4" Type="http://schemas.openxmlformats.org/officeDocument/2006/relationships/slide" Target="slide1164.xml"/></Relationships>
</file>

<file path=ppt/slides/_rels/slide1104.xml.rels><?xml version="1.0" encoding="UTF-8" standalone="yes"?>
<Relationships xmlns="http://schemas.openxmlformats.org/package/2006/relationships"><Relationship Id="rId8" Type="http://schemas.openxmlformats.org/officeDocument/2006/relationships/slide" Target="slide1076.xml"/><Relationship Id="rId3" Type="http://schemas.openxmlformats.org/officeDocument/2006/relationships/image" Target="../media/image455.png"/><Relationship Id="rId7" Type="http://schemas.openxmlformats.org/officeDocument/2006/relationships/slide" Target="slide1097.xml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169.xml"/><Relationship Id="rId5" Type="http://schemas.openxmlformats.org/officeDocument/2006/relationships/image" Target="../media/image4.png"/><Relationship Id="rId4" Type="http://schemas.openxmlformats.org/officeDocument/2006/relationships/slide" Target="slide1164.xml"/></Relationships>
</file>

<file path=ppt/slides/_rels/slide1105.xml.rels><?xml version="1.0" encoding="UTF-8" standalone="yes"?>
<Relationships xmlns="http://schemas.openxmlformats.org/package/2006/relationships"><Relationship Id="rId8" Type="http://schemas.openxmlformats.org/officeDocument/2006/relationships/slide" Target="slide1120.xml"/><Relationship Id="rId3" Type="http://schemas.openxmlformats.org/officeDocument/2006/relationships/image" Target="../media/image149.png"/><Relationship Id="rId7" Type="http://schemas.openxmlformats.org/officeDocument/2006/relationships/slide" Target="slide1117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11.xml"/><Relationship Id="rId5" Type="http://schemas.openxmlformats.org/officeDocument/2006/relationships/slide" Target="slide1107.xml"/><Relationship Id="rId4" Type="http://schemas.openxmlformats.org/officeDocument/2006/relationships/slide" Target="slide1105.xml"/></Relationships>
</file>

<file path=ppt/slides/_rels/slide1106.xml.rels><?xml version="1.0" encoding="UTF-8" standalone="yes"?>
<Relationships xmlns="http://schemas.openxmlformats.org/package/2006/relationships"><Relationship Id="rId8" Type="http://schemas.openxmlformats.org/officeDocument/2006/relationships/slide" Target="slide1120.xml"/><Relationship Id="rId3" Type="http://schemas.openxmlformats.org/officeDocument/2006/relationships/image" Target="../media/image150.png"/><Relationship Id="rId7" Type="http://schemas.openxmlformats.org/officeDocument/2006/relationships/slide" Target="slide1117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11.xml"/><Relationship Id="rId5" Type="http://schemas.openxmlformats.org/officeDocument/2006/relationships/slide" Target="slide1107.xml"/><Relationship Id="rId4" Type="http://schemas.openxmlformats.org/officeDocument/2006/relationships/slide" Target="slide1105.xml"/></Relationships>
</file>

<file path=ppt/slides/_rels/slide1107.xml.rels><?xml version="1.0" encoding="UTF-8" standalone="yes"?>
<Relationships xmlns="http://schemas.openxmlformats.org/package/2006/relationships"><Relationship Id="rId8" Type="http://schemas.openxmlformats.org/officeDocument/2006/relationships/slide" Target="slide1120.xml"/><Relationship Id="rId3" Type="http://schemas.openxmlformats.org/officeDocument/2006/relationships/image" Target="../media/image151.png"/><Relationship Id="rId7" Type="http://schemas.openxmlformats.org/officeDocument/2006/relationships/slide" Target="slide1117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11.xml"/><Relationship Id="rId5" Type="http://schemas.openxmlformats.org/officeDocument/2006/relationships/slide" Target="slide1107.xml"/><Relationship Id="rId4" Type="http://schemas.openxmlformats.org/officeDocument/2006/relationships/slide" Target="slide1105.xml"/></Relationships>
</file>

<file path=ppt/slides/_rels/slide1108.xml.rels><?xml version="1.0" encoding="UTF-8" standalone="yes"?>
<Relationships xmlns="http://schemas.openxmlformats.org/package/2006/relationships"><Relationship Id="rId8" Type="http://schemas.openxmlformats.org/officeDocument/2006/relationships/slide" Target="slide1120.xml"/><Relationship Id="rId3" Type="http://schemas.openxmlformats.org/officeDocument/2006/relationships/image" Target="../media/image152.png"/><Relationship Id="rId7" Type="http://schemas.openxmlformats.org/officeDocument/2006/relationships/slide" Target="slide1117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11.xml"/><Relationship Id="rId5" Type="http://schemas.openxmlformats.org/officeDocument/2006/relationships/slide" Target="slide1107.xml"/><Relationship Id="rId4" Type="http://schemas.openxmlformats.org/officeDocument/2006/relationships/slide" Target="slide1105.xml"/></Relationships>
</file>

<file path=ppt/slides/_rels/slide1109.xml.rels><?xml version="1.0" encoding="UTF-8" standalone="yes"?>
<Relationships xmlns="http://schemas.openxmlformats.org/package/2006/relationships"><Relationship Id="rId8" Type="http://schemas.openxmlformats.org/officeDocument/2006/relationships/slide" Target="slide1120.xml"/><Relationship Id="rId3" Type="http://schemas.openxmlformats.org/officeDocument/2006/relationships/image" Target="../media/image153.png"/><Relationship Id="rId7" Type="http://schemas.openxmlformats.org/officeDocument/2006/relationships/slide" Target="slide1117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11.xml"/><Relationship Id="rId5" Type="http://schemas.openxmlformats.org/officeDocument/2006/relationships/slide" Target="slide1107.xml"/><Relationship Id="rId4" Type="http://schemas.openxmlformats.org/officeDocument/2006/relationships/slide" Target="slide1105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110.xml.rels><?xml version="1.0" encoding="UTF-8" standalone="yes"?>
<Relationships xmlns="http://schemas.openxmlformats.org/package/2006/relationships"><Relationship Id="rId8" Type="http://schemas.openxmlformats.org/officeDocument/2006/relationships/slide" Target="slide1120.xml"/><Relationship Id="rId3" Type="http://schemas.openxmlformats.org/officeDocument/2006/relationships/image" Target="../media/image154.png"/><Relationship Id="rId7" Type="http://schemas.openxmlformats.org/officeDocument/2006/relationships/slide" Target="slide1117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11.xml"/><Relationship Id="rId5" Type="http://schemas.openxmlformats.org/officeDocument/2006/relationships/slide" Target="slide1107.xml"/><Relationship Id="rId4" Type="http://schemas.openxmlformats.org/officeDocument/2006/relationships/slide" Target="slide1105.xml"/></Relationships>
</file>

<file path=ppt/slides/_rels/slide1111.xml.rels><?xml version="1.0" encoding="UTF-8" standalone="yes"?>
<Relationships xmlns="http://schemas.openxmlformats.org/package/2006/relationships"><Relationship Id="rId8" Type="http://schemas.openxmlformats.org/officeDocument/2006/relationships/slide" Target="slide1120.xml"/><Relationship Id="rId3" Type="http://schemas.openxmlformats.org/officeDocument/2006/relationships/image" Target="../media/image155.png"/><Relationship Id="rId7" Type="http://schemas.openxmlformats.org/officeDocument/2006/relationships/slide" Target="slide1117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11.xml"/><Relationship Id="rId5" Type="http://schemas.openxmlformats.org/officeDocument/2006/relationships/slide" Target="slide1107.xml"/><Relationship Id="rId4" Type="http://schemas.openxmlformats.org/officeDocument/2006/relationships/slide" Target="slide1105.xml"/></Relationships>
</file>

<file path=ppt/slides/_rels/slide1112.xml.rels><?xml version="1.0" encoding="UTF-8" standalone="yes"?>
<Relationships xmlns="http://schemas.openxmlformats.org/package/2006/relationships"><Relationship Id="rId8" Type="http://schemas.openxmlformats.org/officeDocument/2006/relationships/slide" Target="slide1120.xml"/><Relationship Id="rId3" Type="http://schemas.openxmlformats.org/officeDocument/2006/relationships/image" Target="../media/image156.png"/><Relationship Id="rId7" Type="http://schemas.openxmlformats.org/officeDocument/2006/relationships/slide" Target="slide1117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11.xml"/><Relationship Id="rId5" Type="http://schemas.openxmlformats.org/officeDocument/2006/relationships/slide" Target="slide1107.xml"/><Relationship Id="rId4" Type="http://schemas.openxmlformats.org/officeDocument/2006/relationships/slide" Target="slide1105.xml"/></Relationships>
</file>

<file path=ppt/slides/_rels/slide1113.xml.rels><?xml version="1.0" encoding="UTF-8" standalone="yes"?>
<Relationships xmlns="http://schemas.openxmlformats.org/package/2006/relationships"><Relationship Id="rId8" Type="http://schemas.openxmlformats.org/officeDocument/2006/relationships/slide" Target="slide1120.xml"/><Relationship Id="rId3" Type="http://schemas.openxmlformats.org/officeDocument/2006/relationships/image" Target="../media/image153.png"/><Relationship Id="rId7" Type="http://schemas.openxmlformats.org/officeDocument/2006/relationships/slide" Target="slide1117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11.xml"/><Relationship Id="rId5" Type="http://schemas.openxmlformats.org/officeDocument/2006/relationships/slide" Target="slide1107.xml"/><Relationship Id="rId4" Type="http://schemas.openxmlformats.org/officeDocument/2006/relationships/slide" Target="slide1105.xml"/></Relationships>
</file>

<file path=ppt/slides/_rels/slide1114.xml.rels><?xml version="1.0" encoding="UTF-8" standalone="yes"?>
<Relationships xmlns="http://schemas.openxmlformats.org/package/2006/relationships"><Relationship Id="rId8" Type="http://schemas.openxmlformats.org/officeDocument/2006/relationships/slide" Target="slide1120.xml"/><Relationship Id="rId3" Type="http://schemas.openxmlformats.org/officeDocument/2006/relationships/image" Target="../media/image154.png"/><Relationship Id="rId7" Type="http://schemas.openxmlformats.org/officeDocument/2006/relationships/slide" Target="slide1117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11.xml"/><Relationship Id="rId5" Type="http://schemas.openxmlformats.org/officeDocument/2006/relationships/slide" Target="slide1107.xml"/><Relationship Id="rId4" Type="http://schemas.openxmlformats.org/officeDocument/2006/relationships/slide" Target="slide1105.xml"/></Relationships>
</file>

<file path=ppt/slides/_rels/slide1115.xml.rels><?xml version="1.0" encoding="UTF-8" standalone="yes"?>
<Relationships xmlns="http://schemas.openxmlformats.org/package/2006/relationships"><Relationship Id="rId8" Type="http://schemas.openxmlformats.org/officeDocument/2006/relationships/slide" Target="slide1120.xml"/><Relationship Id="rId3" Type="http://schemas.openxmlformats.org/officeDocument/2006/relationships/image" Target="../media/image153.png"/><Relationship Id="rId7" Type="http://schemas.openxmlformats.org/officeDocument/2006/relationships/slide" Target="slide1117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11.xml"/><Relationship Id="rId5" Type="http://schemas.openxmlformats.org/officeDocument/2006/relationships/slide" Target="slide1107.xml"/><Relationship Id="rId4" Type="http://schemas.openxmlformats.org/officeDocument/2006/relationships/slide" Target="slide1105.xml"/></Relationships>
</file>

<file path=ppt/slides/_rels/slide1116.xml.rels><?xml version="1.0" encoding="UTF-8" standalone="yes"?>
<Relationships xmlns="http://schemas.openxmlformats.org/package/2006/relationships"><Relationship Id="rId8" Type="http://schemas.openxmlformats.org/officeDocument/2006/relationships/slide" Target="slide1120.xml"/><Relationship Id="rId3" Type="http://schemas.openxmlformats.org/officeDocument/2006/relationships/image" Target="../media/image154.png"/><Relationship Id="rId7" Type="http://schemas.openxmlformats.org/officeDocument/2006/relationships/slide" Target="slide1117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11.xml"/><Relationship Id="rId5" Type="http://schemas.openxmlformats.org/officeDocument/2006/relationships/slide" Target="slide1107.xml"/><Relationship Id="rId4" Type="http://schemas.openxmlformats.org/officeDocument/2006/relationships/slide" Target="slide1105.xml"/></Relationships>
</file>

<file path=ppt/slides/_rels/slide1117.xml.rels><?xml version="1.0" encoding="UTF-8" standalone="yes"?>
<Relationships xmlns="http://schemas.openxmlformats.org/package/2006/relationships"><Relationship Id="rId8" Type="http://schemas.openxmlformats.org/officeDocument/2006/relationships/slide" Target="slide1120.xml"/><Relationship Id="rId3" Type="http://schemas.openxmlformats.org/officeDocument/2006/relationships/image" Target="../media/image157.png"/><Relationship Id="rId7" Type="http://schemas.openxmlformats.org/officeDocument/2006/relationships/slide" Target="slide1117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11.xml"/><Relationship Id="rId5" Type="http://schemas.openxmlformats.org/officeDocument/2006/relationships/slide" Target="slide1107.xml"/><Relationship Id="rId4" Type="http://schemas.openxmlformats.org/officeDocument/2006/relationships/slide" Target="slide1105.xml"/></Relationships>
</file>

<file path=ppt/slides/_rels/slide1118.xml.rels><?xml version="1.0" encoding="UTF-8" standalone="yes"?>
<Relationships xmlns="http://schemas.openxmlformats.org/package/2006/relationships"><Relationship Id="rId8" Type="http://schemas.openxmlformats.org/officeDocument/2006/relationships/slide" Target="slide1120.xml"/><Relationship Id="rId3" Type="http://schemas.openxmlformats.org/officeDocument/2006/relationships/image" Target="../media/image158.png"/><Relationship Id="rId7" Type="http://schemas.openxmlformats.org/officeDocument/2006/relationships/slide" Target="slide1117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11.xml"/><Relationship Id="rId5" Type="http://schemas.openxmlformats.org/officeDocument/2006/relationships/slide" Target="slide1107.xml"/><Relationship Id="rId4" Type="http://schemas.openxmlformats.org/officeDocument/2006/relationships/slide" Target="slide1105.xml"/></Relationships>
</file>

<file path=ppt/slides/_rels/slide1119.xml.rels><?xml version="1.0" encoding="UTF-8" standalone="yes"?>
<Relationships xmlns="http://schemas.openxmlformats.org/package/2006/relationships"><Relationship Id="rId8" Type="http://schemas.openxmlformats.org/officeDocument/2006/relationships/slide" Target="slide1120.xml"/><Relationship Id="rId3" Type="http://schemas.openxmlformats.org/officeDocument/2006/relationships/image" Target="../media/image153.png"/><Relationship Id="rId7" Type="http://schemas.openxmlformats.org/officeDocument/2006/relationships/slide" Target="slide1117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11.xml"/><Relationship Id="rId5" Type="http://schemas.openxmlformats.org/officeDocument/2006/relationships/slide" Target="slide1107.xml"/><Relationship Id="rId4" Type="http://schemas.openxmlformats.org/officeDocument/2006/relationships/slide" Target="slide1105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120.xml.rels><?xml version="1.0" encoding="UTF-8" standalone="yes"?>
<Relationships xmlns="http://schemas.openxmlformats.org/package/2006/relationships"><Relationship Id="rId8" Type="http://schemas.openxmlformats.org/officeDocument/2006/relationships/slide" Target="slide1120.xml"/><Relationship Id="rId3" Type="http://schemas.openxmlformats.org/officeDocument/2006/relationships/image" Target="../media/image154.png"/><Relationship Id="rId7" Type="http://schemas.openxmlformats.org/officeDocument/2006/relationships/slide" Target="slide1117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11.xml"/><Relationship Id="rId5" Type="http://schemas.openxmlformats.org/officeDocument/2006/relationships/slide" Target="slide1107.xml"/><Relationship Id="rId4" Type="http://schemas.openxmlformats.org/officeDocument/2006/relationships/slide" Target="slide1105.xml"/></Relationships>
</file>

<file path=ppt/slides/_rels/slide1121.xml.rels><?xml version="1.0" encoding="UTF-8" standalone="yes"?>
<Relationships xmlns="http://schemas.openxmlformats.org/package/2006/relationships"><Relationship Id="rId8" Type="http://schemas.openxmlformats.org/officeDocument/2006/relationships/slide" Target="slide1120.xml"/><Relationship Id="rId3" Type="http://schemas.openxmlformats.org/officeDocument/2006/relationships/image" Target="../media/image153.png"/><Relationship Id="rId7" Type="http://schemas.openxmlformats.org/officeDocument/2006/relationships/slide" Target="slide1117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11.xml"/><Relationship Id="rId5" Type="http://schemas.openxmlformats.org/officeDocument/2006/relationships/slide" Target="slide1107.xml"/><Relationship Id="rId4" Type="http://schemas.openxmlformats.org/officeDocument/2006/relationships/slide" Target="slide1105.xml"/></Relationships>
</file>

<file path=ppt/slides/_rels/slide1122.xml.rels><?xml version="1.0" encoding="UTF-8" standalone="yes"?>
<Relationships xmlns="http://schemas.openxmlformats.org/package/2006/relationships"><Relationship Id="rId8" Type="http://schemas.openxmlformats.org/officeDocument/2006/relationships/slide" Target="slide1120.xml"/><Relationship Id="rId3" Type="http://schemas.openxmlformats.org/officeDocument/2006/relationships/image" Target="../media/image154.png"/><Relationship Id="rId7" Type="http://schemas.openxmlformats.org/officeDocument/2006/relationships/slide" Target="slide1117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11.xml"/><Relationship Id="rId5" Type="http://schemas.openxmlformats.org/officeDocument/2006/relationships/slide" Target="slide1107.xml"/><Relationship Id="rId4" Type="http://schemas.openxmlformats.org/officeDocument/2006/relationships/slide" Target="slide1105.xml"/></Relationships>
</file>

<file path=ppt/slides/_rels/slide1123.xml.rels><?xml version="1.0" encoding="UTF-8" standalone="yes"?>
<Relationships xmlns="http://schemas.openxmlformats.org/package/2006/relationships"><Relationship Id="rId8" Type="http://schemas.openxmlformats.org/officeDocument/2006/relationships/slide" Target="slide1120.xml"/><Relationship Id="rId3" Type="http://schemas.openxmlformats.org/officeDocument/2006/relationships/image" Target="../media/image153.png"/><Relationship Id="rId7" Type="http://schemas.openxmlformats.org/officeDocument/2006/relationships/slide" Target="slide1117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11.xml"/><Relationship Id="rId5" Type="http://schemas.openxmlformats.org/officeDocument/2006/relationships/slide" Target="slide1107.xml"/><Relationship Id="rId4" Type="http://schemas.openxmlformats.org/officeDocument/2006/relationships/slide" Target="slide1105.xml"/></Relationships>
</file>

<file path=ppt/slides/_rels/slide1124.xml.rels><?xml version="1.0" encoding="UTF-8" standalone="yes"?>
<Relationships xmlns="http://schemas.openxmlformats.org/package/2006/relationships"><Relationship Id="rId8" Type="http://schemas.openxmlformats.org/officeDocument/2006/relationships/slide" Target="slide1120.xml"/><Relationship Id="rId3" Type="http://schemas.openxmlformats.org/officeDocument/2006/relationships/image" Target="../media/image154.png"/><Relationship Id="rId7" Type="http://schemas.openxmlformats.org/officeDocument/2006/relationships/slide" Target="slide1117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11.xml"/><Relationship Id="rId5" Type="http://schemas.openxmlformats.org/officeDocument/2006/relationships/slide" Target="slide1107.xml"/><Relationship Id="rId4" Type="http://schemas.openxmlformats.org/officeDocument/2006/relationships/slide" Target="slide1105.xml"/></Relationships>
</file>

<file path=ppt/slides/_rels/slide1125.xml.rels><?xml version="1.0" encoding="UTF-8" standalone="yes"?>
<Relationships xmlns="http://schemas.openxmlformats.org/package/2006/relationships"><Relationship Id="rId8" Type="http://schemas.openxmlformats.org/officeDocument/2006/relationships/slide" Target="slide1120.xml"/><Relationship Id="rId3" Type="http://schemas.openxmlformats.org/officeDocument/2006/relationships/image" Target="../media/image153.png"/><Relationship Id="rId7" Type="http://schemas.openxmlformats.org/officeDocument/2006/relationships/slide" Target="slide1117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11.xml"/><Relationship Id="rId5" Type="http://schemas.openxmlformats.org/officeDocument/2006/relationships/slide" Target="slide1107.xml"/><Relationship Id="rId4" Type="http://schemas.openxmlformats.org/officeDocument/2006/relationships/slide" Target="slide1105.xml"/></Relationships>
</file>

<file path=ppt/slides/_rels/slide1126.xml.rels><?xml version="1.0" encoding="UTF-8" standalone="yes"?>
<Relationships xmlns="http://schemas.openxmlformats.org/package/2006/relationships"><Relationship Id="rId8" Type="http://schemas.openxmlformats.org/officeDocument/2006/relationships/slide" Target="slide1120.xml"/><Relationship Id="rId3" Type="http://schemas.openxmlformats.org/officeDocument/2006/relationships/image" Target="../media/image154.png"/><Relationship Id="rId7" Type="http://schemas.openxmlformats.org/officeDocument/2006/relationships/slide" Target="slide1117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11.xml"/><Relationship Id="rId5" Type="http://schemas.openxmlformats.org/officeDocument/2006/relationships/slide" Target="slide1107.xml"/><Relationship Id="rId4" Type="http://schemas.openxmlformats.org/officeDocument/2006/relationships/slide" Target="slide1105.xml"/></Relationships>
</file>

<file path=ppt/slides/_rels/slide1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8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1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1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1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1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1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8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1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1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1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1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8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1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1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8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1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1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1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8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1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1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8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1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1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1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7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7.png"/><Relationship Id="rId1" Type="http://schemas.openxmlformats.org/officeDocument/2006/relationships/slideLayout" Target="../slideLayouts/slideLayout1.xml"/></Relationships>
</file>

<file path=ppt/slides/_rels/slide1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7.png"/><Relationship Id="rId1" Type="http://schemas.openxmlformats.org/officeDocument/2006/relationships/slideLayout" Target="../slideLayouts/slideLayout1.xml"/></Relationships>
</file>

<file path=ppt/slides/_rels/slide1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7.png"/><Relationship Id="rId1" Type="http://schemas.openxmlformats.org/officeDocument/2006/relationships/slideLayout" Target="../slideLayouts/slideLayout1.xml"/></Relationships>
</file>

<file path=ppt/slides/_rels/slide1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7.png"/><Relationship Id="rId1" Type="http://schemas.openxmlformats.org/officeDocument/2006/relationships/slideLayout" Target="../slideLayouts/slideLayout1.xml"/></Relationships>
</file>

<file path=ppt/slides/_rels/slide1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7.png"/><Relationship Id="rId1" Type="http://schemas.openxmlformats.org/officeDocument/2006/relationships/slideLayout" Target="../slideLayouts/slideLayout1.xml"/></Relationships>
</file>

<file path=ppt/slides/_rels/slide1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7.png"/><Relationship Id="rId1" Type="http://schemas.openxmlformats.org/officeDocument/2006/relationships/slideLayout" Target="../slideLayouts/slideLayout1.xml"/></Relationships>
</file>

<file path=ppt/slides/_rels/slide1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7.png"/><Relationship Id="rId1" Type="http://schemas.openxmlformats.org/officeDocument/2006/relationships/slideLayout" Target="../slideLayouts/slideLayout1.xml"/></Relationships>
</file>

<file path=ppt/slides/_rels/slide1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7.png"/><Relationship Id="rId1" Type="http://schemas.openxmlformats.org/officeDocument/2006/relationships/slideLayout" Target="../slideLayouts/slideLayout1.xml"/></Relationships>
</file>

<file path=ppt/slides/_rels/slide1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7.png"/><Relationship Id="rId1" Type="http://schemas.openxmlformats.org/officeDocument/2006/relationships/slideLayout" Target="../slideLayouts/slideLayout1.xml"/></Relationships>
</file>

<file path=ppt/slides/_rels/slide1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160.xml.rels><?xml version="1.0" encoding="UTF-8" standalone="yes"?>
<Relationships xmlns="http://schemas.openxmlformats.org/package/2006/relationships"><Relationship Id="rId3" Type="http://schemas.openxmlformats.org/officeDocument/2006/relationships/slide" Target="slide1163.xml"/><Relationship Id="rId2" Type="http://schemas.openxmlformats.org/officeDocument/2006/relationships/image" Target="../media/image467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169.xml"/><Relationship Id="rId4" Type="http://schemas.openxmlformats.org/officeDocument/2006/relationships/slide" Target="slide1164.xml"/></Relationships>
</file>

<file path=ppt/slides/_rels/slide1161.xml.rels><?xml version="1.0" encoding="UTF-8" standalone="yes"?>
<Relationships xmlns="http://schemas.openxmlformats.org/package/2006/relationships"><Relationship Id="rId3" Type="http://schemas.openxmlformats.org/officeDocument/2006/relationships/slide" Target="slide1163.xml"/><Relationship Id="rId2" Type="http://schemas.openxmlformats.org/officeDocument/2006/relationships/image" Target="../media/image467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169.xml"/><Relationship Id="rId4" Type="http://schemas.openxmlformats.org/officeDocument/2006/relationships/slide" Target="slide1164.xml"/></Relationships>
</file>

<file path=ppt/slides/_rels/slide1162.xml.rels><?xml version="1.0" encoding="UTF-8" standalone="yes"?>
<Relationships xmlns="http://schemas.openxmlformats.org/package/2006/relationships"><Relationship Id="rId3" Type="http://schemas.openxmlformats.org/officeDocument/2006/relationships/slide" Target="slide1163.xml"/><Relationship Id="rId2" Type="http://schemas.openxmlformats.org/officeDocument/2006/relationships/image" Target="../media/image467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169.xml"/><Relationship Id="rId4" Type="http://schemas.openxmlformats.org/officeDocument/2006/relationships/slide" Target="slide1164.xml"/></Relationships>
</file>

<file path=ppt/slides/_rels/slide1163.xml.rels><?xml version="1.0" encoding="UTF-8" standalone="yes"?>
<Relationships xmlns="http://schemas.openxmlformats.org/package/2006/relationships"><Relationship Id="rId3" Type="http://schemas.openxmlformats.org/officeDocument/2006/relationships/slide" Target="slide1163.xml"/><Relationship Id="rId2" Type="http://schemas.openxmlformats.org/officeDocument/2006/relationships/image" Target="../media/image467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169.xml"/><Relationship Id="rId4" Type="http://schemas.openxmlformats.org/officeDocument/2006/relationships/slide" Target="slide1164.xml"/></Relationships>
</file>

<file path=ppt/slides/_rels/slide1164.xml.rels><?xml version="1.0" encoding="UTF-8" standalone="yes"?>
<Relationships xmlns="http://schemas.openxmlformats.org/package/2006/relationships"><Relationship Id="rId3" Type="http://schemas.openxmlformats.org/officeDocument/2006/relationships/slide" Target="slide1163.xml"/><Relationship Id="rId2" Type="http://schemas.openxmlformats.org/officeDocument/2006/relationships/image" Target="../media/image467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169.xml"/><Relationship Id="rId4" Type="http://schemas.openxmlformats.org/officeDocument/2006/relationships/slide" Target="slide1164.xml"/></Relationships>
</file>

<file path=ppt/slides/_rels/slide1165.xml.rels><?xml version="1.0" encoding="UTF-8" standalone="yes"?>
<Relationships xmlns="http://schemas.openxmlformats.org/package/2006/relationships"><Relationship Id="rId3" Type="http://schemas.openxmlformats.org/officeDocument/2006/relationships/slide" Target="slide1163.xml"/><Relationship Id="rId2" Type="http://schemas.openxmlformats.org/officeDocument/2006/relationships/image" Target="../media/image467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169.xml"/><Relationship Id="rId4" Type="http://schemas.openxmlformats.org/officeDocument/2006/relationships/slide" Target="slide1164.xml"/></Relationships>
</file>

<file path=ppt/slides/_rels/slide1166.xml.rels><?xml version="1.0" encoding="UTF-8" standalone="yes"?>
<Relationships xmlns="http://schemas.openxmlformats.org/package/2006/relationships"><Relationship Id="rId3" Type="http://schemas.openxmlformats.org/officeDocument/2006/relationships/slide" Target="slide1163.xml"/><Relationship Id="rId2" Type="http://schemas.openxmlformats.org/officeDocument/2006/relationships/image" Target="../media/image467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169.xml"/><Relationship Id="rId4" Type="http://schemas.openxmlformats.org/officeDocument/2006/relationships/slide" Target="slide1164.xml"/></Relationships>
</file>

<file path=ppt/slides/_rels/slide1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8.png"/><Relationship Id="rId2" Type="http://schemas.openxmlformats.org/officeDocument/2006/relationships/image" Target="../media/image46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69.xml"/><Relationship Id="rId5" Type="http://schemas.openxmlformats.org/officeDocument/2006/relationships/slide" Target="slide1164.xml"/><Relationship Id="rId4" Type="http://schemas.openxmlformats.org/officeDocument/2006/relationships/slide" Target="slide1163.xml"/></Relationships>
</file>

<file path=ppt/slides/_rels/slide1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9.png"/><Relationship Id="rId2" Type="http://schemas.openxmlformats.org/officeDocument/2006/relationships/image" Target="../media/image46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69.xml"/><Relationship Id="rId5" Type="http://schemas.openxmlformats.org/officeDocument/2006/relationships/slide" Target="slide1164.xml"/><Relationship Id="rId4" Type="http://schemas.openxmlformats.org/officeDocument/2006/relationships/slide" Target="slide116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46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69.xml"/><Relationship Id="rId5" Type="http://schemas.openxmlformats.org/officeDocument/2006/relationships/slide" Target="slide1164.xml"/><Relationship Id="rId4" Type="http://schemas.openxmlformats.org/officeDocument/2006/relationships/slide" Target="slide1163.xml"/></Relationships>
</file>

<file path=ppt/slides/_rels/slide1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1.png"/><Relationship Id="rId2" Type="http://schemas.openxmlformats.org/officeDocument/2006/relationships/image" Target="../media/image46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69.xml"/><Relationship Id="rId5" Type="http://schemas.openxmlformats.org/officeDocument/2006/relationships/slide" Target="slide1164.xml"/><Relationship Id="rId4" Type="http://schemas.openxmlformats.org/officeDocument/2006/relationships/slide" Target="slide1163.xml"/></Relationships>
</file>

<file path=ppt/slides/_rels/slide1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2.png"/><Relationship Id="rId2" Type="http://schemas.openxmlformats.org/officeDocument/2006/relationships/image" Target="../media/image46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69.xml"/><Relationship Id="rId5" Type="http://schemas.openxmlformats.org/officeDocument/2006/relationships/slide" Target="slide1164.xml"/><Relationship Id="rId4" Type="http://schemas.openxmlformats.org/officeDocument/2006/relationships/slide" Target="slide1163.xml"/></Relationships>
</file>

<file path=ppt/slides/_rels/slide1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3.png"/><Relationship Id="rId2" Type="http://schemas.openxmlformats.org/officeDocument/2006/relationships/image" Target="../media/image46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69.xml"/><Relationship Id="rId5" Type="http://schemas.openxmlformats.org/officeDocument/2006/relationships/slide" Target="slide1164.xml"/><Relationship Id="rId4" Type="http://schemas.openxmlformats.org/officeDocument/2006/relationships/slide" Target="slide1163.xml"/></Relationships>
</file>

<file path=ppt/slides/_rels/slide1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8.png"/><Relationship Id="rId2" Type="http://schemas.openxmlformats.org/officeDocument/2006/relationships/image" Target="../media/image46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69.xml"/><Relationship Id="rId5" Type="http://schemas.openxmlformats.org/officeDocument/2006/relationships/slide" Target="slide1164.xml"/><Relationship Id="rId4" Type="http://schemas.openxmlformats.org/officeDocument/2006/relationships/slide" Target="slide1163.xml"/></Relationships>
</file>

<file path=ppt/slides/_rels/slide1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4.jpeg"/><Relationship Id="rId1" Type="http://schemas.openxmlformats.org/officeDocument/2006/relationships/slideLayout" Target="../slideLayouts/slideLayout1.xml"/></Relationships>
</file>

<file path=ppt/slides/_rels/slide1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5.jpeg"/><Relationship Id="rId1" Type="http://schemas.openxmlformats.org/officeDocument/2006/relationships/slideLayout" Target="../slideLayouts/slideLayout2.xml"/></Relationships>
</file>

<file path=ppt/slides/_rels/slide1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6.jpeg"/><Relationship Id="rId1" Type="http://schemas.openxmlformats.org/officeDocument/2006/relationships/slideLayout" Target="../slideLayouts/slideLayout2.xml"/></Relationships>
</file>

<file path=ppt/slides/_rels/slide1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7.jpeg"/><Relationship Id="rId1" Type="http://schemas.openxmlformats.org/officeDocument/2006/relationships/slideLayout" Target="../slideLayouts/slideLayout2.xml"/></Relationships>
</file>

<file path=ppt/slides/_rels/slide1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8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9.jpeg"/><Relationship Id="rId1" Type="http://schemas.openxmlformats.org/officeDocument/2006/relationships/slideLayout" Target="../slideLayouts/slideLayout2.xml"/></Relationships>
</file>

<file path=ppt/slides/_rels/slide1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0.jpeg"/><Relationship Id="rId1" Type="http://schemas.openxmlformats.org/officeDocument/2006/relationships/slideLayout" Target="../slideLayouts/slideLayout2.xml"/></Relationships>
</file>

<file path=ppt/slides/_rels/slide1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1.jpeg"/><Relationship Id="rId1" Type="http://schemas.openxmlformats.org/officeDocument/2006/relationships/slideLayout" Target="../slideLayouts/slideLayout2.xml"/></Relationships>
</file>

<file path=ppt/slides/_rels/slide1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2.jpeg"/><Relationship Id="rId1" Type="http://schemas.openxmlformats.org/officeDocument/2006/relationships/slideLayout" Target="../slideLayouts/slideLayout2.xml"/></Relationships>
</file>

<file path=ppt/slides/_rels/slide1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3.jpeg"/><Relationship Id="rId1" Type="http://schemas.openxmlformats.org/officeDocument/2006/relationships/slideLayout" Target="../slideLayouts/slideLayout2.xml"/></Relationships>
</file>

<file path=ppt/slides/_rels/slide1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8.jpeg"/><Relationship Id="rId1" Type="http://schemas.openxmlformats.org/officeDocument/2006/relationships/slideLayout" Target="../slideLayouts/slideLayout2.xml"/></Relationships>
</file>

<file path=ppt/slides/_rels/slide1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9.jpeg"/><Relationship Id="rId1" Type="http://schemas.openxmlformats.org/officeDocument/2006/relationships/slideLayout" Target="../slideLayouts/slideLayout2.xml"/></Relationships>
</file>

<file path=ppt/slides/_rels/slide1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slide" Target="slide18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5" Type="http://schemas.openxmlformats.org/officeDocument/2006/relationships/slide" Target="slide14.xml"/><Relationship Id="rId4" Type="http://schemas.openxmlformats.org/officeDocument/2006/relationships/slide" Target="slide10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slide" Target="slide18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14.xml"/><Relationship Id="rId4" Type="http://schemas.openxmlformats.org/officeDocument/2006/relationships/slide" Target="slide10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slide" Target="slide143.xml"/><Relationship Id="rId3" Type="http://schemas.openxmlformats.org/officeDocument/2006/relationships/image" Target="../media/image58.png"/><Relationship Id="rId7" Type="http://schemas.openxmlformats.org/officeDocument/2006/relationships/slide" Target="slide137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49.xml"/><Relationship Id="rId5" Type="http://schemas.openxmlformats.org/officeDocument/2006/relationships/image" Target="../media/image4.png"/><Relationship Id="rId10" Type="http://schemas.openxmlformats.org/officeDocument/2006/relationships/slide" Target="slide122.xml"/><Relationship Id="rId4" Type="http://schemas.openxmlformats.org/officeDocument/2006/relationships/slide" Target="slide139.xml"/><Relationship Id="rId9" Type="http://schemas.openxmlformats.org/officeDocument/2006/relationships/slide" Target="slide135.xml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slide" Target="slide135.xml"/><Relationship Id="rId3" Type="http://schemas.openxmlformats.org/officeDocument/2006/relationships/slide" Target="slide139.xml"/><Relationship Id="rId7" Type="http://schemas.openxmlformats.org/officeDocument/2006/relationships/slide" Target="slide143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7.xml"/><Relationship Id="rId5" Type="http://schemas.openxmlformats.org/officeDocument/2006/relationships/slide" Target="slide149.xml"/><Relationship Id="rId10" Type="http://schemas.openxmlformats.org/officeDocument/2006/relationships/image" Target="../media/image59.png"/><Relationship Id="rId4" Type="http://schemas.openxmlformats.org/officeDocument/2006/relationships/image" Target="../media/image4.png"/><Relationship Id="rId9" Type="http://schemas.openxmlformats.org/officeDocument/2006/relationships/slide" Target="slide122.xml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slide" Target="slide143.xml"/><Relationship Id="rId3" Type="http://schemas.openxmlformats.org/officeDocument/2006/relationships/image" Target="../media/image58.png"/><Relationship Id="rId7" Type="http://schemas.openxmlformats.org/officeDocument/2006/relationships/slide" Target="slide137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49.xml"/><Relationship Id="rId5" Type="http://schemas.openxmlformats.org/officeDocument/2006/relationships/image" Target="../media/image4.png"/><Relationship Id="rId10" Type="http://schemas.openxmlformats.org/officeDocument/2006/relationships/slide" Target="slide122.xml"/><Relationship Id="rId4" Type="http://schemas.openxmlformats.org/officeDocument/2006/relationships/slide" Target="slide139.xml"/><Relationship Id="rId9" Type="http://schemas.openxmlformats.org/officeDocument/2006/relationships/slide" Target="slide135.xml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slide" Target="slide143.xml"/><Relationship Id="rId3" Type="http://schemas.openxmlformats.org/officeDocument/2006/relationships/image" Target="../media/image60.png"/><Relationship Id="rId7" Type="http://schemas.openxmlformats.org/officeDocument/2006/relationships/slide" Target="slide137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49.xml"/><Relationship Id="rId5" Type="http://schemas.openxmlformats.org/officeDocument/2006/relationships/image" Target="../media/image4.png"/><Relationship Id="rId10" Type="http://schemas.openxmlformats.org/officeDocument/2006/relationships/slide" Target="slide122.xml"/><Relationship Id="rId4" Type="http://schemas.openxmlformats.org/officeDocument/2006/relationships/slide" Target="slide139.xml"/><Relationship Id="rId9" Type="http://schemas.openxmlformats.org/officeDocument/2006/relationships/slide" Target="slide135.xml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slide" Target="slide143.xml"/><Relationship Id="rId3" Type="http://schemas.openxmlformats.org/officeDocument/2006/relationships/image" Target="../media/image61.png"/><Relationship Id="rId7" Type="http://schemas.openxmlformats.org/officeDocument/2006/relationships/slide" Target="slide137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49.xml"/><Relationship Id="rId5" Type="http://schemas.openxmlformats.org/officeDocument/2006/relationships/image" Target="../media/image4.png"/><Relationship Id="rId10" Type="http://schemas.openxmlformats.org/officeDocument/2006/relationships/slide" Target="slide122.xml"/><Relationship Id="rId4" Type="http://schemas.openxmlformats.org/officeDocument/2006/relationships/slide" Target="slide139.xml"/><Relationship Id="rId9" Type="http://schemas.openxmlformats.org/officeDocument/2006/relationships/slide" Target="slide135.xml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slide" Target="slide143.xml"/><Relationship Id="rId3" Type="http://schemas.openxmlformats.org/officeDocument/2006/relationships/image" Target="../media/image62.png"/><Relationship Id="rId7" Type="http://schemas.openxmlformats.org/officeDocument/2006/relationships/slide" Target="slide137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49.xml"/><Relationship Id="rId5" Type="http://schemas.openxmlformats.org/officeDocument/2006/relationships/image" Target="../media/image4.png"/><Relationship Id="rId10" Type="http://schemas.openxmlformats.org/officeDocument/2006/relationships/slide" Target="slide122.xml"/><Relationship Id="rId4" Type="http://schemas.openxmlformats.org/officeDocument/2006/relationships/slide" Target="slide139.xml"/><Relationship Id="rId9" Type="http://schemas.openxmlformats.org/officeDocument/2006/relationships/slide" Target="slide135.xml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slide" Target="slide143.xml"/><Relationship Id="rId3" Type="http://schemas.openxmlformats.org/officeDocument/2006/relationships/image" Target="../media/image63.png"/><Relationship Id="rId7" Type="http://schemas.openxmlformats.org/officeDocument/2006/relationships/slide" Target="slide137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49.xml"/><Relationship Id="rId5" Type="http://schemas.openxmlformats.org/officeDocument/2006/relationships/image" Target="../media/image4.png"/><Relationship Id="rId10" Type="http://schemas.openxmlformats.org/officeDocument/2006/relationships/slide" Target="slide122.xml"/><Relationship Id="rId4" Type="http://schemas.openxmlformats.org/officeDocument/2006/relationships/slide" Target="slide139.xml"/><Relationship Id="rId9" Type="http://schemas.openxmlformats.org/officeDocument/2006/relationships/slide" Target="slide135.xml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slide" Target="slide143.xml"/><Relationship Id="rId3" Type="http://schemas.openxmlformats.org/officeDocument/2006/relationships/image" Target="../media/image60.png"/><Relationship Id="rId7" Type="http://schemas.openxmlformats.org/officeDocument/2006/relationships/slide" Target="slide137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49.xml"/><Relationship Id="rId5" Type="http://schemas.openxmlformats.org/officeDocument/2006/relationships/image" Target="../media/image4.png"/><Relationship Id="rId10" Type="http://schemas.openxmlformats.org/officeDocument/2006/relationships/slide" Target="slide122.xml"/><Relationship Id="rId4" Type="http://schemas.openxmlformats.org/officeDocument/2006/relationships/slide" Target="slide139.xml"/><Relationship Id="rId9" Type="http://schemas.openxmlformats.org/officeDocument/2006/relationships/slide" Target="slide1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slide" Target="slide18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5" Type="http://schemas.openxmlformats.org/officeDocument/2006/relationships/slide" Target="slide14.xml"/><Relationship Id="rId4" Type="http://schemas.openxmlformats.org/officeDocument/2006/relationships/slide" Target="slide10.xml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slide" Target="slide143.xml"/><Relationship Id="rId3" Type="http://schemas.openxmlformats.org/officeDocument/2006/relationships/image" Target="../media/image61.png"/><Relationship Id="rId7" Type="http://schemas.openxmlformats.org/officeDocument/2006/relationships/slide" Target="slide137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49.xml"/><Relationship Id="rId5" Type="http://schemas.openxmlformats.org/officeDocument/2006/relationships/image" Target="../media/image4.png"/><Relationship Id="rId10" Type="http://schemas.openxmlformats.org/officeDocument/2006/relationships/slide" Target="slide122.xml"/><Relationship Id="rId4" Type="http://schemas.openxmlformats.org/officeDocument/2006/relationships/slide" Target="slide139.xml"/><Relationship Id="rId9" Type="http://schemas.openxmlformats.org/officeDocument/2006/relationships/slide" Target="slide135.xml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slide" Target="slide143.xml"/><Relationship Id="rId3" Type="http://schemas.openxmlformats.org/officeDocument/2006/relationships/image" Target="../media/image60.png"/><Relationship Id="rId7" Type="http://schemas.openxmlformats.org/officeDocument/2006/relationships/slide" Target="slide137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49.xml"/><Relationship Id="rId5" Type="http://schemas.openxmlformats.org/officeDocument/2006/relationships/image" Target="../media/image4.png"/><Relationship Id="rId10" Type="http://schemas.openxmlformats.org/officeDocument/2006/relationships/slide" Target="slide122.xml"/><Relationship Id="rId4" Type="http://schemas.openxmlformats.org/officeDocument/2006/relationships/slide" Target="slide139.xml"/><Relationship Id="rId9" Type="http://schemas.openxmlformats.org/officeDocument/2006/relationships/slide" Target="slide135.xml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slide" Target="slide143.xml"/><Relationship Id="rId3" Type="http://schemas.openxmlformats.org/officeDocument/2006/relationships/image" Target="../media/image61.png"/><Relationship Id="rId7" Type="http://schemas.openxmlformats.org/officeDocument/2006/relationships/slide" Target="slide137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49.xml"/><Relationship Id="rId5" Type="http://schemas.openxmlformats.org/officeDocument/2006/relationships/image" Target="../media/image4.png"/><Relationship Id="rId10" Type="http://schemas.openxmlformats.org/officeDocument/2006/relationships/slide" Target="slide122.xml"/><Relationship Id="rId4" Type="http://schemas.openxmlformats.org/officeDocument/2006/relationships/slide" Target="slide139.xml"/><Relationship Id="rId9" Type="http://schemas.openxmlformats.org/officeDocument/2006/relationships/slide" Target="slide135.xml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slide" Target="slide143.xml"/><Relationship Id="rId3" Type="http://schemas.openxmlformats.org/officeDocument/2006/relationships/image" Target="../media/image64.png"/><Relationship Id="rId7" Type="http://schemas.openxmlformats.org/officeDocument/2006/relationships/slide" Target="slide137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49.xml"/><Relationship Id="rId5" Type="http://schemas.openxmlformats.org/officeDocument/2006/relationships/image" Target="../media/image4.png"/><Relationship Id="rId10" Type="http://schemas.openxmlformats.org/officeDocument/2006/relationships/slide" Target="slide122.xml"/><Relationship Id="rId4" Type="http://schemas.openxmlformats.org/officeDocument/2006/relationships/slide" Target="slide139.xml"/><Relationship Id="rId9" Type="http://schemas.openxmlformats.org/officeDocument/2006/relationships/slide" Target="slide135.xml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slide" Target="slide143.xml"/><Relationship Id="rId3" Type="http://schemas.openxmlformats.org/officeDocument/2006/relationships/image" Target="../media/image65.png"/><Relationship Id="rId7" Type="http://schemas.openxmlformats.org/officeDocument/2006/relationships/slide" Target="slide137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49.xml"/><Relationship Id="rId5" Type="http://schemas.openxmlformats.org/officeDocument/2006/relationships/image" Target="../media/image4.png"/><Relationship Id="rId10" Type="http://schemas.openxmlformats.org/officeDocument/2006/relationships/slide" Target="slide122.xml"/><Relationship Id="rId4" Type="http://schemas.openxmlformats.org/officeDocument/2006/relationships/slide" Target="slide139.xml"/><Relationship Id="rId9" Type="http://schemas.openxmlformats.org/officeDocument/2006/relationships/slide" Target="slide135.xml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slide" Target="slide143.xml"/><Relationship Id="rId3" Type="http://schemas.openxmlformats.org/officeDocument/2006/relationships/image" Target="../media/image60.png"/><Relationship Id="rId7" Type="http://schemas.openxmlformats.org/officeDocument/2006/relationships/slide" Target="slide137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49.xml"/><Relationship Id="rId5" Type="http://schemas.openxmlformats.org/officeDocument/2006/relationships/image" Target="../media/image4.png"/><Relationship Id="rId10" Type="http://schemas.openxmlformats.org/officeDocument/2006/relationships/slide" Target="slide122.xml"/><Relationship Id="rId4" Type="http://schemas.openxmlformats.org/officeDocument/2006/relationships/slide" Target="slide139.xml"/><Relationship Id="rId9" Type="http://schemas.openxmlformats.org/officeDocument/2006/relationships/slide" Target="slide135.xml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slide" Target="slide143.xml"/><Relationship Id="rId3" Type="http://schemas.openxmlformats.org/officeDocument/2006/relationships/image" Target="../media/image61.png"/><Relationship Id="rId7" Type="http://schemas.openxmlformats.org/officeDocument/2006/relationships/slide" Target="slide137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49.xml"/><Relationship Id="rId5" Type="http://schemas.openxmlformats.org/officeDocument/2006/relationships/image" Target="../media/image4.png"/><Relationship Id="rId10" Type="http://schemas.openxmlformats.org/officeDocument/2006/relationships/slide" Target="slide122.xml"/><Relationship Id="rId4" Type="http://schemas.openxmlformats.org/officeDocument/2006/relationships/slide" Target="slide139.xml"/><Relationship Id="rId9" Type="http://schemas.openxmlformats.org/officeDocument/2006/relationships/slide" Target="slide135.xml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slide" Target="slide143.xml"/><Relationship Id="rId3" Type="http://schemas.openxmlformats.org/officeDocument/2006/relationships/image" Target="../media/image60.png"/><Relationship Id="rId7" Type="http://schemas.openxmlformats.org/officeDocument/2006/relationships/slide" Target="slide137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49.xml"/><Relationship Id="rId5" Type="http://schemas.openxmlformats.org/officeDocument/2006/relationships/image" Target="../media/image4.png"/><Relationship Id="rId10" Type="http://schemas.openxmlformats.org/officeDocument/2006/relationships/slide" Target="slide122.xml"/><Relationship Id="rId4" Type="http://schemas.openxmlformats.org/officeDocument/2006/relationships/slide" Target="slide139.xml"/><Relationship Id="rId9" Type="http://schemas.openxmlformats.org/officeDocument/2006/relationships/slide" Target="slide135.xml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slide" Target="slide143.xml"/><Relationship Id="rId3" Type="http://schemas.openxmlformats.org/officeDocument/2006/relationships/image" Target="../media/image61.png"/><Relationship Id="rId7" Type="http://schemas.openxmlformats.org/officeDocument/2006/relationships/slide" Target="slide137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49.xml"/><Relationship Id="rId5" Type="http://schemas.openxmlformats.org/officeDocument/2006/relationships/image" Target="../media/image4.png"/><Relationship Id="rId10" Type="http://schemas.openxmlformats.org/officeDocument/2006/relationships/slide" Target="slide122.xml"/><Relationship Id="rId4" Type="http://schemas.openxmlformats.org/officeDocument/2006/relationships/slide" Target="slide139.xml"/><Relationship Id="rId9" Type="http://schemas.openxmlformats.org/officeDocument/2006/relationships/slide" Target="slide135.xml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slide" Target="slide143.xml"/><Relationship Id="rId3" Type="http://schemas.openxmlformats.org/officeDocument/2006/relationships/image" Target="../media/image66.png"/><Relationship Id="rId7" Type="http://schemas.openxmlformats.org/officeDocument/2006/relationships/slide" Target="slide137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49.xml"/><Relationship Id="rId5" Type="http://schemas.openxmlformats.org/officeDocument/2006/relationships/image" Target="../media/image4.png"/><Relationship Id="rId10" Type="http://schemas.openxmlformats.org/officeDocument/2006/relationships/slide" Target="slide122.xml"/><Relationship Id="rId4" Type="http://schemas.openxmlformats.org/officeDocument/2006/relationships/slide" Target="slide139.xml"/><Relationship Id="rId9" Type="http://schemas.openxmlformats.org/officeDocument/2006/relationships/slide" Target="slide1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slide" Target="slide18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14.xml"/><Relationship Id="rId4" Type="http://schemas.openxmlformats.org/officeDocument/2006/relationships/slide" Target="slide10.xml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slide" Target="slide143.xml"/><Relationship Id="rId3" Type="http://schemas.openxmlformats.org/officeDocument/2006/relationships/image" Target="../media/image67.png"/><Relationship Id="rId7" Type="http://schemas.openxmlformats.org/officeDocument/2006/relationships/slide" Target="slide137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49.xml"/><Relationship Id="rId5" Type="http://schemas.openxmlformats.org/officeDocument/2006/relationships/image" Target="../media/image4.png"/><Relationship Id="rId10" Type="http://schemas.openxmlformats.org/officeDocument/2006/relationships/slide" Target="slide122.xml"/><Relationship Id="rId4" Type="http://schemas.openxmlformats.org/officeDocument/2006/relationships/slide" Target="slide139.xml"/><Relationship Id="rId9" Type="http://schemas.openxmlformats.org/officeDocument/2006/relationships/slide" Target="slide135.xml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slide" Target="slide143.xml"/><Relationship Id="rId3" Type="http://schemas.openxmlformats.org/officeDocument/2006/relationships/image" Target="../media/image60.png"/><Relationship Id="rId7" Type="http://schemas.openxmlformats.org/officeDocument/2006/relationships/slide" Target="slide137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49.xml"/><Relationship Id="rId5" Type="http://schemas.openxmlformats.org/officeDocument/2006/relationships/image" Target="../media/image4.png"/><Relationship Id="rId10" Type="http://schemas.openxmlformats.org/officeDocument/2006/relationships/slide" Target="slide122.xml"/><Relationship Id="rId4" Type="http://schemas.openxmlformats.org/officeDocument/2006/relationships/slide" Target="slide139.xml"/><Relationship Id="rId9" Type="http://schemas.openxmlformats.org/officeDocument/2006/relationships/slide" Target="slide135.xml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slide" Target="slide143.xml"/><Relationship Id="rId3" Type="http://schemas.openxmlformats.org/officeDocument/2006/relationships/image" Target="../media/image61.png"/><Relationship Id="rId7" Type="http://schemas.openxmlformats.org/officeDocument/2006/relationships/slide" Target="slide137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49.xml"/><Relationship Id="rId5" Type="http://schemas.openxmlformats.org/officeDocument/2006/relationships/image" Target="../media/image4.png"/><Relationship Id="rId10" Type="http://schemas.openxmlformats.org/officeDocument/2006/relationships/slide" Target="slide122.xml"/><Relationship Id="rId4" Type="http://schemas.openxmlformats.org/officeDocument/2006/relationships/slide" Target="slide139.xml"/><Relationship Id="rId9" Type="http://schemas.openxmlformats.org/officeDocument/2006/relationships/slide" Target="slide135.xml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slide" Target="slide143.xml"/><Relationship Id="rId3" Type="http://schemas.openxmlformats.org/officeDocument/2006/relationships/image" Target="../media/image60.png"/><Relationship Id="rId7" Type="http://schemas.openxmlformats.org/officeDocument/2006/relationships/slide" Target="slide137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49.xml"/><Relationship Id="rId5" Type="http://schemas.openxmlformats.org/officeDocument/2006/relationships/image" Target="../media/image4.png"/><Relationship Id="rId10" Type="http://schemas.openxmlformats.org/officeDocument/2006/relationships/slide" Target="slide122.xml"/><Relationship Id="rId4" Type="http://schemas.openxmlformats.org/officeDocument/2006/relationships/slide" Target="slide139.xml"/><Relationship Id="rId9" Type="http://schemas.openxmlformats.org/officeDocument/2006/relationships/slide" Target="slide135.xml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slide" Target="slide143.xml"/><Relationship Id="rId3" Type="http://schemas.openxmlformats.org/officeDocument/2006/relationships/image" Target="../media/image61.png"/><Relationship Id="rId7" Type="http://schemas.openxmlformats.org/officeDocument/2006/relationships/slide" Target="slide137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49.xml"/><Relationship Id="rId5" Type="http://schemas.openxmlformats.org/officeDocument/2006/relationships/image" Target="../media/image4.png"/><Relationship Id="rId10" Type="http://schemas.openxmlformats.org/officeDocument/2006/relationships/slide" Target="slide122.xml"/><Relationship Id="rId4" Type="http://schemas.openxmlformats.org/officeDocument/2006/relationships/slide" Target="slide139.xml"/><Relationship Id="rId9" Type="http://schemas.openxmlformats.org/officeDocument/2006/relationships/slide" Target="slide135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slide" Target="slide18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5" Type="http://schemas.openxmlformats.org/officeDocument/2006/relationships/slide" Target="slide14.xml"/><Relationship Id="rId4" Type="http://schemas.openxmlformats.org/officeDocument/2006/relationships/slide" Target="slide10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slide" Target="slide18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14.xml"/><Relationship Id="rId4" Type="http://schemas.openxmlformats.org/officeDocument/2006/relationships/slide" Target="slide10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80.xml"/><Relationship Id="rId5" Type="http://schemas.openxmlformats.org/officeDocument/2006/relationships/slide" Target="slide178.xml"/><Relationship Id="rId4" Type="http://schemas.openxmlformats.org/officeDocument/2006/relationships/slide" Target="slide174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slide" Target="slide174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slide" Target="slide180.xml"/><Relationship Id="rId4" Type="http://schemas.openxmlformats.org/officeDocument/2006/relationships/slide" Target="slide178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80.xml"/><Relationship Id="rId5" Type="http://schemas.openxmlformats.org/officeDocument/2006/relationships/slide" Target="slide178.xml"/><Relationship Id="rId4" Type="http://schemas.openxmlformats.org/officeDocument/2006/relationships/slide" Target="slide174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slide" Target="slide174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slide" Target="slide180.xml"/><Relationship Id="rId4" Type="http://schemas.openxmlformats.org/officeDocument/2006/relationships/slide" Target="slide178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slide" Target="slide174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slide" Target="slide180.xml"/><Relationship Id="rId4" Type="http://schemas.openxmlformats.org/officeDocument/2006/relationships/slide" Target="slide178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0.xml"/><Relationship Id="rId5" Type="http://schemas.openxmlformats.org/officeDocument/2006/relationships/slide" Target="slide178.xml"/><Relationship Id="rId4" Type="http://schemas.openxmlformats.org/officeDocument/2006/relationships/slide" Target="slide17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slide" Target="slide18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5" Type="http://schemas.openxmlformats.org/officeDocument/2006/relationships/slide" Target="slide14.xml"/><Relationship Id="rId4" Type="http://schemas.openxmlformats.org/officeDocument/2006/relationships/slide" Target="slide10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slide" Target="slide174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slide" Target="slide180.xml"/><Relationship Id="rId4" Type="http://schemas.openxmlformats.org/officeDocument/2006/relationships/slide" Target="slide178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slide" Target="slide174.xm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slide" Target="slide180.xml"/><Relationship Id="rId4" Type="http://schemas.openxmlformats.org/officeDocument/2006/relationships/slide" Target="slide178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80.xml"/><Relationship Id="rId5" Type="http://schemas.openxmlformats.org/officeDocument/2006/relationships/slide" Target="slide178.xml"/><Relationship Id="rId4" Type="http://schemas.openxmlformats.org/officeDocument/2006/relationships/slide" Target="slide174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slide" Target="slide174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slide" Target="slide180.xml"/><Relationship Id="rId4" Type="http://schemas.openxmlformats.org/officeDocument/2006/relationships/slide" Target="slide178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slide" Target="slide174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slide" Target="slide180.xml"/><Relationship Id="rId4" Type="http://schemas.openxmlformats.org/officeDocument/2006/relationships/slide" Target="slide178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slide" Target="slide174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slide" Target="slide180.xml"/><Relationship Id="rId4" Type="http://schemas.openxmlformats.org/officeDocument/2006/relationships/slide" Target="slide178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slide" Target="slide174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slide" Target="slide180.xml"/><Relationship Id="rId4" Type="http://schemas.openxmlformats.org/officeDocument/2006/relationships/slide" Target="slide178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slide" Target="slide174.xm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slide" Target="slide180.xml"/><Relationship Id="rId4" Type="http://schemas.openxmlformats.org/officeDocument/2006/relationships/slide" Target="slide178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slide" Target="slide174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slide" Target="slide180.xml"/><Relationship Id="rId4" Type="http://schemas.openxmlformats.org/officeDocument/2006/relationships/slide" Target="slide178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slide" Target="slide174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slide" Target="slide180.xml"/><Relationship Id="rId4" Type="http://schemas.openxmlformats.org/officeDocument/2006/relationships/slide" Target="slide17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slide" Target="slide18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14.xml"/><Relationship Id="rId4" Type="http://schemas.openxmlformats.org/officeDocument/2006/relationships/slide" Target="slide10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slide" Target="slide174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slide" Target="slide180.xml"/><Relationship Id="rId4" Type="http://schemas.openxmlformats.org/officeDocument/2006/relationships/slide" Target="slide178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slide" Target="slide174.xm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slide" Target="slide180.xml"/><Relationship Id="rId4" Type="http://schemas.openxmlformats.org/officeDocument/2006/relationships/slide" Target="slide178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slide" Target="slide18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5" Type="http://schemas.openxmlformats.org/officeDocument/2006/relationships/slide" Target="slide14.xml"/><Relationship Id="rId4" Type="http://schemas.openxmlformats.org/officeDocument/2006/relationships/slide" Target="slide10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slide" Target="slide18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14.xml"/><Relationship Id="rId4" Type="http://schemas.openxmlformats.org/officeDocument/2006/relationships/slide" Target="slide10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slide" Target="slide18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5" Type="http://schemas.openxmlformats.org/officeDocument/2006/relationships/slide" Target="slide14.xml"/><Relationship Id="rId4" Type="http://schemas.openxmlformats.org/officeDocument/2006/relationships/slide" Target="slide10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slide" Target="slide220.xm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33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slide" Target="slide220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33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slide" Target="slide220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33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slide" Target="slide220.xm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33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slide" Target="slide220.xm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33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slide" Target="slide220.xm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33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slide" Target="slide220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33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slide" Target="slide220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33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slide" Target="slide220.xm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33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slide" Target="slide220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3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slide" Target="slide18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14.xml"/><Relationship Id="rId4" Type="http://schemas.openxmlformats.org/officeDocument/2006/relationships/slide" Target="slide10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slide" Target="slide220.xm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33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slide" Target="slide220.xm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33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slide" Target="slide220.xm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33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slide" Target="slide220.xm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33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slide" Target="slide220.xm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33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slide" Target="slide220.xm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33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slide" Target="slide220.xm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33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slide" Target="slide266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76.xml"/><Relationship Id="rId4" Type="http://schemas.openxmlformats.org/officeDocument/2006/relationships/slide" Target="slide270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76.xml"/><Relationship Id="rId5" Type="http://schemas.openxmlformats.org/officeDocument/2006/relationships/slide" Target="slide270.xml"/><Relationship Id="rId4" Type="http://schemas.openxmlformats.org/officeDocument/2006/relationships/slide" Target="slide266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slide" Target="slide266.xm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slide" Target="slide276.xml"/><Relationship Id="rId4" Type="http://schemas.openxmlformats.org/officeDocument/2006/relationships/slide" Target="slide270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slide" Target="slide266.xm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slide" Target="slide276.xml"/><Relationship Id="rId4" Type="http://schemas.openxmlformats.org/officeDocument/2006/relationships/slide" Target="slide270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slide" Target="slide266.xm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slide" Target="slide276.xml"/><Relationship Id="rId4" Type="http://schemas.openxmlformats.org/officeDocument/2006/relationships/slide" Target="slide27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6.xml"/><Relationship Id="rId5" Type="http://schemas.openxmlformats.org/officeDocument/2006/relationships/slide" Target="slide270.xml"/><Relationship Id="rId4" Type="http://schemas.openxmlformats.org/officeDocument/2006/relationships/slide" Target="slide266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slide" Target="slide266.xm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slide" Target="slide276.xml"/><Relationship Id="rId4" Type="http://schemas.openxmlformats.org/officeDocument/2006/relationships/slide" Target="slide270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slide" Target="slide266.xm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slide" Target="slide276.xml"/><Relationship Id="rId4" Type="http://schemas.openxmlformats.org/officeDocument/2006/relationships/slide" Target="slide270.xm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slide" Target="slide266.xm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slide" Target="slide276.xml"/><Relationship Id="rId4" Type="http://schemas.openxmlformats.org/officeDocument/2006/relationships/slide" Target="slide270.xml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slide" Target="slide266.xm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slide" Target="slide276.xml"/><Relationship Id="rId4" Type="http://schemas.openxmlformats.org/officeDocument/2006/relationships/slide" Target="slide270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slide" Target="slide266.xm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slide" Target="slide276.xml"/><Relationship Id="rId4" Type="http://schemas.openxmlformats.org/officeDocument/2006/relationships/slide" Target="slide270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76.xml"/><Relationship Id="rId5" Type="http://schemas.openxmlformats.org/officeDocument/2006/relationships/slide" Target="slide270.xml"/><Relationship Id="rId4" Type="http://schemas.openxmlformats.org/officeDocument/2006/relationships/slide" Target="slide266.xm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slide" Target="slide266.xm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slide" Target="slide276.xml"/><Relationship Id="rId4" Type="http://schemas.openxmlformats.org/officeDocument/2006/relationships/slide" Target="slide270.xml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slide" Target="slide266.xm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slide" Target="slide276.xml"/><Relationship Id="rId4" Type="http://schemas.openxmlformats.org/officeDocument/2006/relationships/slide" Target="slide270.xml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slide" Target="slide266.xml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76.xml"/><Relationship Id="rId4" Type="http://schemas.openxmlformats.org/officeDocument/2006/relationships/slide" Target="slide27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slide" Target="slide266.xm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slide" Target="slide276.xml"/><Relationship Id="rId4" Type="http://schemas.openxmlformats.org/officeDocument/2006/relationships/slide" Target="slide270.xml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slide" Target="slide266.xm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slide" Target="slide276.xml"/><Relationship Id="rId4" Type="http://schemas.openxmlformats.org/officeDocument/2006/relationships/slide" Target="slide270.xml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slide" Target="slide266.xm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slide" Target="slide276.xml"/><Relationship Id="rId4" Type="http://schemas.openxmlformats.org/officeDocument/2006/relationships/slide" Target="slide270.xml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slide" Target="slide266.xm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slide" Target="slide276.xml"/><Relationship Id="rId4" Type="http://schemas.openxmlformats.org/officeDocument/2006/relationships/slide" Target="slide270.xml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slide" Target="slide293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90.xml"/><Relationship Id="rId5" Type="http://schemas.openxmlformats.org/officeDocument/2006/relationships/slide" Target="slide287.xml"/><Relationship Id="rId4" Type="http://schemas.openxmlformats.org/officeDocument/2006/relationships/slide" Target="slide284.xml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slide" Target="slide293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0.xml"/><Relationship Id="rId5" Type="http://schemas.openxmlformats.org/officeDocument/2006/relationships/slide" Target="slide287.xml"/><Relationship Id="rId4" Type="http://schemas.openxmlformats.org/officeDocument/2006/relationships/slide" Target="slide284.xml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slide" Target="slide293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90.xml"/><Relationship Id="rId5" Type="http://schemas.openxmlformats.org/officeDocument/2006/relationships/slide" Target="slide287.xml"/><Relationship Id="rId4" Type="http://schemas.openxmlformats.org/officeDocument/2006/relationships/slide" Target="slide284.xml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slide" Target="slide293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0.xml"/><Relationship Id="rId5" Type="http://schemas.openxmlformats.org/officeDocument/2006/relationships/slide" Target="slide287.xml"/><Relationship Id="rId4" Type="http://schemas.openxmlformats.org/officeDocument/2006/relationships/slide" Target="slide284.xml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slide" Target="slide293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90.xml"/><Relationship Id="rId5" Type="http://schemas.openxmlformats.org/officeDocument/2006/relationships/slide" Target="slide287.xml"/><Relationship Id="rId4" Type="http://schemas.openxmlformats.org/officeDocument/2006/relationships/slide" Target="slide284.xml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slide" Target="slide293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90.xml"/><Relationship Id="rId5" Type="http://schemas.openxmlformats.org/officeDocument/2006/relationships/slide" Target="slide287.xml"/><Relationship Id="rId4" Type="http://schemas.openxmlformats.org/officeDocument/2006/relationships/slide" Target="slide28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slide" Target="slide293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0.xml"/><Relationship Id="rId5" Type="http://schemas.openxmlformats.org/officeDocument/2006/relationships/slide" Target="slide287.xml"/><Relationship Id="rId4" Type="http://schemas.openxmlformats.org/officeDocument/2006/relationships/slide" Target="slide284.xml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slide" Target="slide293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90.xml"/><Relationship Id="rId5" Type="http://schemas.openxmlformats.org/officeDocument/2006/relationships/slide" Target="slide287.xml"/><Relationship Id="rId4" Type="http://schemas.openxmlformats.org/officeDocument/2006/relationships/slide" Target="slide284.xml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slide" Target="slide293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90.xml"/><Relationship Id="rId5" Type="http://schemas.openxmlformats.org/officeDocument/2006/relationships/slide" Target="slide287.xml"/><Relationship Id="rId4" Type="http://schemas.openxmlformats.org/officeDocument/2006/relationships/slide" Target="slide284.xml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slide" Target="slide293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0.xml"/><Relationship Id="rId5" Type="http://schemas.openxmlformats.org/officeDocument/2006/relationships/slide" Target="slide287.xml"/><Relationship Id="rId4" Type="http://schemas.openxmlformats.org/officeDocument/2006/relationships/slide" Target="slide284.xml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slide" Target="slide293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90.xml"/><Relationship Id="rId5" Type="http://schemas.openxmlformats.org/officeDocument/2006/relationships/slide" Target="slide287.xml"/><Relationship Id="rId4" Type="http://schemas.openxmlformats.org/officeDocument/2006/relationships/slide" Target="slide284.xml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slide" Target="slide293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90.xml"/><Relationship Id="rId5" Type="http://schemas.openxmlformats.org/officeDocument/2006/relationships/slide" Target="slide287.xml"/><Relationship Id="rId4" Type="http://schemas.openxmlformats.org/officeDocument/2006/relationships/slide" Target="slide284.xml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3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2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2.xml"/></Relationships>
</file>

<file path=ppt/slides/_rels/slide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2.xml"/></Relationships>
</file>

<file path=ppt/slides/_rels/slide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2.xml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2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2.xml"/></Relationships>
</file>

<file path=ppt/slides/_rels/slide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2.xml"/></Relationships>
</file>

<file path=ppt/slides/_rels/slide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2.xml"/></Relationships>
</file>

<file path=ppt/slides/_rels/slide3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7" Type="http://schemas.openxmlformats.org/officeDocument/2006/relationships/slide" Target="slide344.xml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43.xml"/><Relationship Id="rId5" Type="http://schemas.openxmlformats.org/officeDocument/2006/relationships/slide" Target="slide340.xml"/><Relationship Id="rId4" Type="http://schemas.openxmlformats.org/officeDocument/2006/relationships/slide" Target="slide337.xml"/></Relationships>
</file>

<file path=ppt/slides/_rels/slide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7" Type="http://schemas.openxmlformats.org/officeDocument/2006/relationships/slide" Target="slide344.xml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43.xml"/><Relationship Id="rId5" Type="http://schemas.openxmlformats.org/officeDocument/2006/relationships/slide" Target="slide340.xml"/><Relationship Id="rId4" Type="http://schemas.openxmlformats.org/officeDocument/2006/relationships/slide" Target="slide337.xml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slide" Target="slide344.xml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3.xml"/><Relationship Id="rId5" Type="http://schemas.openxmlformats.org/officeDocument/2006/relationships/slide" Target="slide340.xml"/><Relationship Id="rId4" Type="http://schemas.openxmlformats.org/officeDocument/2006/relationships/slide" Target="slide33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slide" Target="slide344.xml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43.xml"/><Relationship Id="rId5" Type="http://schemas.openxmlformats.org/officeDocument/2006/relationships/slide" Target="slide340.xml"/><Relationship Id="rId4" Type="http://schemas.openxmlformats.org/officeDocument/2006/relationships/slide" Target="slide337.xml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slide" Target="slide344.xml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3.xml"/><Relationship Id="rId5" Type="http://schemas.openxmlformats.org/officeDocument/2006/relationships/slide" Target="slide340.xml"/><Relationship Id="rId4" Type="http://schemas.openxmlformats.org/officeDocument/2006/relationships/slide" Target="slide337.xml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slide" Target="slide344.xml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3.xml"/><Relationship Id="rId5" Type="http://schemas.openxmlformats.org/officeDocument/2006/relationships/slide" Target="slide340.xml"/><Relationship Id="rId4" Type="http://schemas.openxmlformats.org/officeDocument/2006/relationships/slide" Target="slide337.xml"/></Relationships>
</file>

<file path=ppt/slides/_rels/slide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slide" Target="slide344.xml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3.xml"/><Relationship Id="rId5" Type="http://schemas.openxmlformats.org/officeDocument/2006/relationships/slide" Target="slide340.xml"/><Relationship Id="rId4" Type="http://schemas.openxmlformats.org/officeDocument/2006/relationships/slide" Target="slide337.xml"/></Relationships>
</file>

<file path=ppt/slides/_rels/slide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7" Type="http://schemas.openxmlformats.org/officeDocument/2006/relationships/slide" Target="slide344.xml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43.xml"/><Relationship Id="rId5" Type="http://schemas.openxmlformats.org/officeDocument/2006/relationships/slide" Target="slide340.xml"/><Relationship Id="rId4" Type="http://schemas.openxmlformats.org/officeDocument/2006/relationships/slide" Target="slide337.xml"/></Relationships>
</file>

<file path=ppt/slides/_rels/slide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slide" Target="slide344.xml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3.xml"/><Relationship Id="rId5" Type="http://schemas.openxmlformats.org/officeDocument/2006/relationships/slide" Target="slide340.xml"/><Relationship Id="rId4" Type="http://schemas.openxmlformats.org/officeDocument/2006/relationships/slide" Target="slide337.xml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slide" Target="slide344.xml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3.xml"/><Relationship Id="rId5" Type="http://schemas.openxmlformats.org/officeDocument/2006/relationships/slide" Target="slide340.xml"/><Relationship Id="rId4" Type="http://schemas.openxmlformats.org/officeDocument/2006/relationships/slide" Target="slide337.xml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slide" Target="slide344.xml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3.xml"/><Relationship Id="rId5" Type="http://schemas.openxmlformats.org/officeDocument/2006/relationships/slide" Target="slide340.xml"/><Relationship Id="rId4" Type="http://schemas.openxmlformats.org/officeDocument/2006/relationships/slide" Target="slide337.xml"/></Relationships>
</file>

<file path=ppt/slides/_rels/slide348.xml.rels><?xml version="1.0" encoding="UTF-8" standalone="yes"?>
<Relationships xmlns="http://schemas.openxmlformats.org/package/2006/relationships"><Relationship Id="rId8" Type="http://schemas.openxmlformats.org/officeDocument/2006/relationships/slide" Target="slide363.xml"/><Relationship Id="rId3" Type="http://schemas.openxmlformats.org/officeDocument/2006/relationships/image" Target="../media/image149.png"/><Relationship Id="rId7" Type="http://schemas.openxmlformats.org/officeDocument/2006/relationships/slide" Target="slide360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54.xml"/><Relationship Id="rId5" Type="http://schemas.openxmlformats.org/officeDocument/2006/relationships/slide" Target="slide350.xml"/><Relationship Id="rId4" Type="http://schemas.openxmlformats.org/officeDocument/2006/relationships/slide" Target="slide348.xml"/></Relationships>
</file>

<file path=ppt/slides/_rels/slide349.xml.rels><?xml version="1.0" encoding="UTF-8" standalone="yes"?>
<Relationships xmlns="http://schemas.openxmlformats.org/package/2006/relationships"><Relationship Id="rId8" Type="http://schemas.openxmlformats.org/officeDocument/2006/relationships/slide" Target="slide363.xml"/><Relationship Id="rId3" Type="http://schemas.openxmlformats.org/officeDocument/2006/relationships/image" Target="../media/image150.png"/><Relationship Id="rId7" Type="http://schemas.openxmlformats.org/officeDocument/2006/relationships/slide" Target="slide360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4.xml"/><Relationship Id="rId5" Type="http://schemas.openxmlformats.org/officeDocument/2006/relationships/slide" Target="slide350.xml"/><Relationship Id="rId4" Type="http://schemas.openxmlformats.org/officeDocument/2006/relationships/slide" Target="slide34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50.xml.rels><?xml version="1.0" encoding="UTF-8" standalone="yes"?>
<Relationships xmlns="http://schemas.openxmlformats.org/package/2006/relationships"><Relationship Id="rId8" Type="http://schemas.openxmlformats.org/officeDocument/2006/relationships/slide" Target="slide363.xml"/><Relationship Id="rId3" Type="http://schemas.openxmlformats.org/officeDocument/2006/relationships/image" Target="../media/image151.png"/><Relationship Id="rId7" Type="http://schemas.openxmlformats.org/officeDocument/2006/relationships/slide" Target="slide360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54.xml"/><Relationship Id="rId5" Type="http://schemas.openxmlformats.org/officeDocument/2006/relationships/slide" Target="slide350.xml"/><Relationship Id="rId4" Type="http://schemas.openxmlformats.org/officeDocument/2006/relationships/slide" Target="slide348.xml"/></Relationships>
</file>

<file path=ppt/slides/_rels/slide351.xml.rels><?xml version="1.0" encoding="UTF-8" standalone="yes"?>
<Relationships xmlns="http://schemas.openxmlformats.org/package/2006/relationships"><Relationship Id="rId8" Type="http://schemas.openxmlformats.org/officeDocument/2006/relationships/slide" Target="slide363.xml"/><Relationship Id="rId3" Type="http://schemas.openxmlformats.org/officeDocument/2006/relationships/image" Target="../media/image152.png"/><Relationship Id="rId7" Type="http://schemas.openxmlformats.org/officeDocument/2006/relationships/slide" Target="slide360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4.xml"/><Relationship Id="rId5" Type="http://schemas.openxmlformats.org/officeDocument/2006/relationships/slide" Target="slide350.xml"/><Relationship Id="rId4" Type="http://schemas.openxmlformats.org/officeDocument/2006/relationships/slide" Target="slide348.xml"/></Relationships>
</file>

<file path=ppt/slides/_rels/slide352.xml.rels><?xml version="1.0" encoding="UTF-8" standalone="yes"?>
<Relationships xmlns="http://schemas.openxmlformats.org/package/2006/relationships"><Relationship Id="rId8" Type="http://schemas.openxmlformats.org/officeDocument/2006/relationships/slide" Target="slide363.xml"/><Relationship Id="rId3" Type="http://schemas.openxmlformats.org/officeDocument/2006/relationships/image" Target="../media/image153.png"/><Relationship Id="rId7" Type="http://schemas.openxmlformats.org/officeDocument/2006/relationships/slide" Target="slide360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54.xml"/><Relationship Id="rId5" Type="http://schemas.openxmlformats.org/officeDocument/2006/relationships/slide" Target="slide350.xml"/><Relationship Id="rId4" Type="http://schemas.openxmlformats.org/officeDocument/2006/relationships/slide" Target="slide348.xml"/></Relationships>
</file>

<file path=ppt/slides/_rels/slide353.xml.rels><?xml version="1.0" encoding="UTF-8" standalone="yes"?>
<Relationships xmlns="http://schemas.openxmlformats.org/package/2006/relationships"><Relationship Id="rId8" Type="http://schemas.openxmlformats.org/officeDocument/2006/relationships/slide" Target="slide363.xml"/><Relationship Id="rId3" Type="http://schemas.openxmlformats.org/officeDocument/2006/relationships/image" Target="../media/image154.png"/><Relationship Id="rId7" Type="http://schemas.openxmlformats.org/officeDocument/2006/relationships/slide" Target="slide360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4.xml"/><Relationship Id="rId5" Type="http://schemas.openxmlformats.org/officeDocument/2006/relationships/slide" Target="slide350.xml"/><Relationship Id="rId4" Type="http://schemas.openxmlformats.org/officeDocument/2006/relationships/slide" Target="slide348.xml"/></Relationships>
</file>

<file path=ppt/slides/_rels/slide354.xml.rels><?xml version="1.0" encoding="UTF-8" standalone="yes"?>
<Relationships xmlns="http://schemas.openxmlformats.org/package/2006/relationships"><Relationship Id="rId8" Type="http://schemas.openxmlformats.org/officeDocument/2006/relationships/slide" Target="slide363.xml"/><Relationship Id="rId3" Type="http://schemas.openxmlformats.org/officeDocument/2006/relationships/image" Target="../media/image155.png"/><Relationship Id="rId7" Type="http://schemas.openxmlformats.org/officeDocument/2006/relationships/slide" Target="slide360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54.xml"/><Relationship Id="rId5" Type="http://schemas.openxmlformats.org/officeDocument/2006/relationships/slide" Target="slide350.xml"/><Relationship Id="rId4" Type="http://schemas.openxmlformats.org/officeDocument/2006/relationships/slide" Target="slide348.xml"/></Relationships>
</file>

<file path=ppt/slides/_rels/slide355.xml.rels><?xml version="1.0" encoding="UTF-8" standalone="yes"?>
<Relationships xmlns="http://schemas.openxmlformats.org/package/2006/relationships"><Relationship Id="rId8" Type="http://schemas.openxmlformats.org/officeDocument/2006/relationships/slide" Target="slide363.xml"/><Relationship Id="rId3" Type="http://schemas.openxmlformats.org/officeDocument/2006/relationships/image" Target="../media/image156.png"/><Relationship Id="rId7" Type="http://schemas.openxmlformats.org/officeDocument/2006/relationships/slide" Target="slide360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4.xml"/><Relationship Id="rId5" Type="http://schemas.openxmlformats.org/officeDocument/2006/relationships/slide" Target="slide350.xml"/><Relationship Id="rId4" Type="http://schemas.openxmlformats.org/officeDocument/2006/relationships/slide" Target="slide348.xml"/></Relationships>
</file>

<file path=ppt/slides/_rels/slide356.xml.rels><?xml version="1.0" encoding="UTF-8" standalone="yes"?>
<Relationships xmlns="http://schemas.openxmlformats.org/package/2006/relationships"><Relationship Id="rId8" Type="http://schemas.openxmlformats.org/officeDocument/2006/relationships/slide" Target="slide363.xml"/><Relationship Id="rId3" Type="http://schemas.openxmlformats.org/officeDocument/2006/relationships/image" Target="../media/image153.png"/><Relationship Id="rId7" Type="http://schemas.openxmlformats.org/officeDocument/2006/relationships/slide" Target="slide360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54.xml"/><Relationship Id="rId5" Type="http://schemas.openxmlformats.org/officeDocument/2006/relationships/slide" Target="slide350.xml"/><Relationship Id="rId4" Type="http://schemas.openxmlformats.org/officeDocument/2006/relationships/slide" Target="slide348.xml"/></Relationships>
</file>

<file path=ppt/slides/_rels/slide357.xml.rels><?xml version="1.0" encoding="UTF-8" standalone="yes"?>
<Relationships xmlns="http://schemas.openxmlformats.org/package/2006/relationships"><Relationship Id="rId8" Type="http://schemas.openxmlformats.org/officeDocument/2006/relationships/slide" Target="slide363.xml"/><Relationship Id="rId3" Type="http://schemas.openxmlformats.org/officeDocument/2006/relationships/image" Target="../media/image154.png"/><Relationship Id="rId7" Type="http://schemas.openxmlformats.org/officeDocument/2006/relationships/slide" Target="slide360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4.xml"/><Relationship Id="rId5" Type="http://schemas.openxmlformats.org/officeDocument/2006/relationships/slide" Target="slide350.xml"/><Relationship Id="rId4" Type="http://schemas.openxmlformats.org/officeDocument/2006/relationships/slide" Target="slide348.xml"/></Relationships>
</file>

<file path=ppt/slides/_rels/slide358.xml.rels><?xml version="1.0" encoding="UTF-8" standalone="yes"?>
<Relationships xmlns="http://schemas.openxmlformats.org/package/2006/relationships"><Relationship Id="rId8" Type="http://schemas.openxmlformats.org/officeDocument/2006/relationships/slide" Target="slide363.xml"/><Relationship Id="rId3" Type="http://schemas.openxmlformats.org/officeDocument/2006/relationships/image" Target="../media/image153.png"/><Relationship Id="rId7" Type="http://schemas.openxmlformats.org/officeDocument/2006/relationships/slide" Target="slide360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54.xml"/><Relationship Id="rId5" Type="http://schemas.openxmlformats.org/officeDocument/2006/relationships/slide" Target="slide350.xml"/><Relationship Id="rId4" Type="http://schemas.openxmlformats.org/officeDocument/2006/relationships/slide" Target="slide348.xml"/></Relationships>
</file>

<file path=ppt/slides/_rels/slide359.xml.rels><?xml version="1.0" encoding="UTF-8" standalone="yes"?>
<Relationships xmlns="http://schemas.openxmlformats.org/package/2006/relationships"><Relationship Id="rId8" Type="http://schemas.openxmlformats.org/officeDocument/2006/relationships/slide" Target="slide363.xml"/><Relationship Id="rId3" Type="http://schemas.openxmlformats.org/officeDocument/2006/relationships/image" Target="../media/image154.png"/><Relationship Id="rId7" Type="http://schemas.openxmlformats.org/officeDocument/2006/relationships/slide" Target="slide360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4.xml"/><Relationship Id="rId5" Type="http://schemas.openxmlformats.org/officeDocument/2006/relationships/slide" Target="slide350.xml"/><Relationship Id="rId4" Type="http://schemas.openxmlformats.org/officeDocument/2006/relationships/slide" Target="slide34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60.xml.rels><?xml version="1.0" encoding="UTF-8" standalone="yes"?>
<Relationships xmlns="http://schemas.openxmlformats.org/package/2006/relationships"><Relationship Id="rId8" Type="http://schemas.openxmlformats.org/officeDocument/2006/relationships/slide" Target="slide363.xml"/><Relationship Id="rId3" Type="http://schemas.openxmlformats.org/officeDocument/2006/relationships/image" Target="../media/image157.png"/><Relationship Id="rId7" Type="http://schemas.openxmlformats.org/officeDocument/2006/relationships/slide" Target="slide360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54.xml"/><Relationship Id="rId5" Type="http://schemas.openxmlformats.org/officeDocument/2006/relationships/slide" Target="slide350.xml"/><Relationship Id="rId4" Type="http://schemas.openxmlformats.org/officeDocument/2006/relationships/slide" Target="slide348.xml"/></Relationships>
</file>

<file path=ppt/slides/_rels/slide361.xml.rels><?xml version="1.0" encoding="UTF-8" standalone="yes"?>
<Relationships xmlns="http://schemas.openxmlformats.org/package/2006/relationships"><Relationship Id="rId8" Type="http://schemas.openxmlformats.org/officeDocument/2006/relationships/slide" Target="slide363.xml"/><Relationship Id="rId3" Type="http://schemas.openxmlformats.org/officeDocument/2006/relationships/image" Target="../media/image158.png"/><Relationship Id="rId7" Type="http://schemas.openxmlformats.org/officeDocument/2006/relationships/slide" Target="slide360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4.xml"/><Relationship Id="rId5" Type="http://schemas.openxmlformats.org/officeDocument/2006/relationships/slide" Target="slide350.xml"/><Relationship Id="rId4" Type="http://schemas.openxmlformats.org/officeDocument/2006/relationships/slide" Target="slide348.xml"/></Relationships>
</file>

<file path=ppt/slides/_rels/slide362.xml.rels><?xml version="1.0" encoding="UTF-8" standalone="yes"?>
<Relationships xmlns="http://schemas.openxmlformats.org/package/2006/relationships"><Relationship Id="rId8" Type="http://schemas.openxmlformats.org/officeDocument/2006/relationships/slide" Target="slide363.xml"/><Relationship Id="rId3" Type="http://schemas.openxmlformats.org/officeDocument/2006/relationships/image" Target="../media/image153.png"/><Relationship Id="rId7" Type="http://schemas.openxmlformats.org/officeDocument/2006/relationships/slide" Target="slide360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54.xml"/><Relationship Id="rId5" Type="http://schemas.openxmlformats.org/officeDocument/2006/relationships/slide" Target="slide350.xml"/><Relationship Id="rId4" Type="http://schemas.openxmlformats.org/officeDocument/2006/relationships/slide" Target="slide348.xml"/></Relationships>
</file>

<file path=ppt/slides/_rels/slide363.xml.rels><?xml version="1.0" encoding="UTF-8" standalone="yes"?>
<Relationships xmlns="http://schemas.openxmlformats.org/package/2006/relationships"><Relationship Id="rId8" Type="http://schemas.openxmlformats.org/officeDocument/2006/relationships/slide" Target="slide363.xml"/><Relationship Id="rId3" Type="http://schemas.openxmlformats.org/officeDocument/2006/relationships/image" Target="../media/image154.png"/><Relationship Id="rId7" Type="http://schemas.openxmlformats.org/officeDocument/2006/relationships/slide" Target="slide360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4.xml"/><Relationship Id="rId5" Type="http://schemas.openxmlformats.org/officeDocument/2006/relationships/slide" Target="slide350.xml"/><Relationship Id="rId4" Type="http://schemas.openxmlformats.org/officeDocument/2006/relationships/slide" Target="slide348.xml"/></Relationships>
</file>

<file path=ppt/slides/_rels/slide364.xml.rels><?xml version="1.0" encoding="UTF-8" standalone="yes"?>
<Relationships xmlns="http://schemas.openxmlformats.org/package/2006/relationships"><Relationship Id="rId8" Type="http://schemas.openxmlformats.org/officeDocument/2006/relationships/slide" Target="slide363.xml"/><Relationship Id="rId3" Type="http://schemas.openxmlformats.org/officeDocument/2006/relationships/image" Target="../media/image153.png"/><Relationship Id="rId7" Type="http://schemas.openxmlformats.org/officeDocument/2006/relationships/slide" Target="slide360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54.xml"/><Relationship Id="rId5" Type="http://schemas.openxmlformats.org/officeDocument/2006/relationships/slide" Target="slide350.xml"/><Relationship Id="rId4" Type="http://schemas.openxmlformats.org/officeDocument/2006/relationships/slide" Target="slide348.xml"/></Relationships>
</file>

<file path=ppt/slides/_rels/slide365.xml.rels><?xml version="1.0" encoding="UTF-8" standalone="yes"?>
<Relationships xmlns="http://schemas.openxmlformats.org/package/2006/relationships"><Relationship Id="rId8" Type="http://schemas.openxmlformats.org/officeDocument/2006/relationships/slide" Target="slide363.xml"/><Relationship Id="rId3" Type="http://schemas.openxmlformats.org/officeDocument/2006/relationships/image" Target="../media/image154.png"/><Relationship Id="rId7" Type="http://schemas.openxmlformats.org/officeDocument/2006/relationships/slide" Target="slide360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4.xml"/><Relationship Id="rId5" Type="http://schemas.openxmlformats.org/officeDocument/2006/relationships/slide" Target="slide350.xml"/><Relationship Id="rId4" Type="http://schemas.openxmlformats.org/officeDocument/2006/relationships/slide" Target="slide348.xml"/></Relationships>
</file>

<file path=ppt/slides/_rels/slide366.xml.rels><?xml version="1.0" encoding="UTF-8" standalone="yes"?>
<Relationships xmlns="http://schemas.openxmlformats.org/package/2006/relationships"><Relationship Id="rId8" Type="http://schemas.openxmlformats.org/officeDocument/2006/relationships/slide" Target="slide363.xml"/><Relationship Id="rId3" Type="http://schemas.openxmlformats.org/officeDocument/2006/relationships/image" Target="../media/image153.png"/><Relationship Id="rId7" Type="http://schemas.openxmlformats.org/officeDocument/2006/relationships/slide" Target="slide360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54.xml"/><Relationship Id="rId5" Type="http://schemas.openxmlformats.org/officeDocument/2006/relationships/slide" Target="slide350.xml"/><Relationship Id="rId4" Type="http://schemas.openxmlformats.org/officeDocument/2006/relationships/slide" Target="slide348.xml"/></Relationships>
</file>

<file path=ppt/slides/_rels/slide367.xml.rels><?xml version="1.0" encoding="UTF-8" standalone="yes"?>
<Relationships xmlns="http://schemas.openxmlformats.org/package/2006/relationships"><Relationship Id="rId8" Type="http://schemas.openxmlformats.org/officeDocument/2006/relationships/slide" Target="slide363.xml"/><Relationship Id="rId3" Type="http://schemas.openxmlformats.org/officeDocument/2006/relationships/image" Target="../media/image154.png"/><Relationship Id="rId7" Type="http://schemas.openxmlformats.org/officeDocument/2006/relationships/slide" Target="slide360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4.xml"/><Relationship Id="rId5" Type="http://schemas.openxmlformats.org/officeDocument/2006/relationships/slide" Target="slide350.xml"/><Relationship Id="rId4" Type="http://schemas.openxmlformats.org/officeDocument/2006/relationships/slide" Target="slide348.xml"/></Relationships>
</file>

<file path=ppt/slides/_rels/slide368.xml.rels><?xml version="1.0" encoding="UTF-8" standalone="yes"?>
<Relationships xmlns="http://schemas.openxmlformats.org/package/2006/relationships"><Relationship Id="rId8" Type="http://schemas.openxmlformats.org/officeDocument/2006/relationships/slide" Target="slide382.xml"/><Relationship Id="rId3" Type="http://schemas.microsoft.com/office/2007/relationships/hdphoto" Target="../media/hdphoto1.wdp"/><Relationship Id="rId7" Type="http://schemas.openxmlformats.org/officeDocument/2006/relationships/slide" Target="slide378.xml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74.xml"/><Relationship Id="rId5" Type="http://schemas.openxmlformats.org/officeDocument/2006/relationships/slide" Target="slide368.xml"/><Relationship Id="rId4" Type="http://schemas.openxmlformats.org/officeDocument/2006/relationships/image" Target="../media/image160.png"/><Relationship Id="rId9" Type="http://schemas.openxmlformats.org/officeDocument/2006/relationships/slide" Target="slide353.xml"/></Relationships>
</file>

<file path=ppt/slides/_rels/slide369.xml.rels><?xml version="1.0" encoding="UTF-8" standalone="yes"?>
<Relationships xmlns="http://schemas.openxmlformats.org/package/2006/relationships"><Relationship Id="rId8" Type="http://schemas.openxmlformats.org/officeDocument/2006/relationships/slide" Target="slide382.xml"/><Relationship Id="rId3" Type="http://schemas.microsoft.com/office/2007/relationships/hdphoto" Target="../media/hdphoto1.wdp"/><Relationship Id="rId7" Type="http://schemas.openxmlformats.org/officeDocument/2006/relationships/slide" Target="slide378.xml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4.xml"/><Relationship Id="rId5" Type="http://schemas.openxmlformats.org/officeDocument/2006/relationships/slide" Target="slide368.xml"/><Relationship Id="rId4" Type="http://schemas.openxmlformats.org/officeDocument/2006/relationships/image" Target="../media/image161.png"/><Relationship Id="rId9" Type="http://schemas.openxmlformats.org/officeDocument/2006/relationships/slide" Target="slide35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70.xml.rels><?xml version="1.0" encoding="UTF-8" standalone="yes"?>
<Relationships xmlns="http://schemas.openxmlformats.org/package/2006/relationships"><Relationship Id="rId8" Type="http://schemas.openxmlformats.org/officeDocument/2006/relationships/slide" Target="slide382.xml"/><Relationship Id="rId3" Type="http://schemas.microsoft.com/office/2007/relationships/hdphoto" Target="../media/hdphoto1.wdp"/><Relationship Id="rId7" Type="http://schemas.openxmlformats.org/officeDocument/2006/relationships/slide" Target="slide378.xml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74.xml"/><Relationship Id="rId5" Type="http://schemas.openxmlformats.org/officeDocument/2006/relationships/slide" Target="slide368.xml"/><Relationship Id="rId4" Type="http://schemas.openxmlformats.org/officeDocument/2006/relationships/image" Target="../media/image160.png"/><Relationship Id="rId9" Type="http://schemas.openxmlformats.org/officeDocument/2006/relationships/slide" Target="slide353.xml"/></Relationships>
</file>

<file path=ppt/slides/_rels/slide371.xml.rels><?xml version="1.0" encoding="UTF-8" standalone="yes"?>
<Relationships xmlns="http://schemas.openxmlformats.org/package/2006/relationships"><Relationship Id="rId8" Type="http://schemas.openxmlformats.org/officeDocument/2006/relationships/slide" Target="slide382.xml"/><Relationship Id="rId3" Type="http://schemas.microsoft.com/office/2007/relationships/hdphoto" Target="../media/hdphoto1.wdp"/><Relationship Id="rId7" Type="http://schemas.openxmlformats.org/officeDocument/2006/relationships/slide" Target="slide378.xml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4.xml"/><Relationship Id="rId5" Type="http://schemas.openxmlformats.org/officeDocument/2006/relationships/slide" Target="slide368.xml"/><Relationship Id="rId4" Type="http://schemas.openxmlformats.org/officeDocument/2006/relationships/image" Target="../media/image161.png"/><Relationship Id="rId9" Type="http://schemas.openxmlformats.org/officeDocument/2006/relationships/slide" Target="slide353.xml"/></Relationships>
</file>

<file path=ppt/slides/_rels/slide372.xml.rels><?xml version="1.0" encoding="UTF-8" standalone="yes"?>
<Relationships xmlns="http://schemas.openxmlformats.org/package/2006/relationships"><Relationship Id="rId8" Type="http://schemas.openxmlformats.org/officeDocument/2006/relationships/slide" Target="slide382.xml"/><Relationship Id="rId3" Type="http://schemas.microsoft.com/office/2007/relationships/hdphoto" Target="../media/hdphoto1.wdp"/><Relationship Id="rId7" Type="http://schemas.openxmlformats.org/officeDocument/2006/relationships/slide" Target="slide378.xml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74.xml"/><Relationship Id="rId5" Type="http://schemas.openxmlformats.org/officeDocument/2006/relationships/slide" Target="slide368.xml"/><Relationship Id="rId4" Type="http://schemas.openxmlformats.org/officeDocument/2006/relationships/image" Target="../media/image162.png"/><Relationship Id="rId9" Type="http://schemas.openxmlformats.org/officeDocument/2006/relationships/slide" Target="slide353.xml"/></Relationships>
</file>

<file path=ppt/slides/_rels/slide373.xml.rels><?xml version="1.0" encoding="UTF-8" standalone="yes"?>
<Relationships xmlns="http://schemas.openxmlformats.org/package/2006/relationships"><Relationship Id="rId8" Type="http://schemas.openxmlformats.org/officeDocument/2006/relationships/slide" Target="slide382.xml"/><Relationship Id="rId3" Type="http://schemas.microsoft.com/office/2007/relationships/hdphoto" Target="../media/hdphoto1.wdp"/><Relationship Id="rId7" Type="http://schemas.openxmlformats.org/officeDocument/2006/relationships/slide" Target="slide378.xml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4.xml"/><Relationship Id="rId5" Type="http://schemas.openxmlformats.org/officeDocument/2006/relationships/slide" Target="slide368.xml"/><Relationship Id="rId4" Type="http://schemas.openxmlformats.org/officeDocument/2006/relationships/image" Target="../media/image163.png"/><Relationship Id="rId9" Type="http://schemas.openxmlformats.org/officeDocument/2006/relationships/slide" Target="slide353.xml"/></Relationships>
</file>

<file path=ppt/slides/_rels/slide374.xml.rels><?xml version="1.0" encoding="UTF-8" standalone="yes"?>
<Relationships xmlns="http://schemas.openxmlformats.org/package/2006/relationships"><Relationship Id="rId8" Type="http://schemas.openxmlformats.org/officeDocument/2006/relationships/slide" Target="slide382.xml"/><Relationship Id="rId3" Type="http://schemas.microsoft.com/office/2007/relationships/hdphoto" Target="../media/hdphoto1.wdp"/><Relationship Id="rId7" Type="http://schemas.openxmlformats.org/officeDocument/2006/relationships/slide" Target="slide378.xml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74.xml"/><Relationship Id="rId5" Type="http://schemas.openxmlformats.org/officeDocument/2006/relationships/slide" Target="slide368.xml"/><Relationship Id="rId4" Type="http://schemas.openxmlformats.org/officeDocument/2006/relationships/image" Target="../media/image164.png"/><Relationship Id="rId9" Type="http://schemas.openxmlformats.org/officeDocument/2006/relationships/slide" Target="slide353.xml"/></Relationships>
</file>

<file path=ppt/slides/_rels/slide375.xml.rels><?xml version="1.0" encoding="UTF-8" standalone="yes"?>
<Relationships xmlns="http://schemas.openxmlformats.org/package/2006/relationships"><Relationship Id="rId8" Type="http://schemas.openxmlformats.org/officeDocument/2006/relationships/slide" Target="slide382.xml"/><Relationship Id="rId3" Type="http://schemas.microsoft.com/office/2007/relationships/hdphoto" Target="../media/hdphoto1.wdp"/><Relationship Id="rId7" Type="http://schemas.openxmlformats.org/officeDocument/2006/relationships/slide" Target="slide378.xml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4.xml"/><Relationship Id="rId5" Type="http://schemas.openxmlformats.org/officeDocument/2006/relationships/slide" Target="slide368.xml"/><Relationship Id="rId4" Type="http://schemas.openxmlformats.org/officeDocument/2006/relationships/image" Target="../media/image165.png"/><Relationship Id="rId9" Type="http://schemas.openxmlformats.org/officeDocument/2006/relationships/slide" Target="slide353.xml"/></Relationships>
</file>

<file path=ppt/slides/_rels/slide376.xml.rels><?xml version="1.0" encoding="UTF-8" standalone="yes"?>
<Relationships xmlns="http://schemas.openxmlformats.org/package/2006/relationships"><Relationship Id="rId8" Type="http://schemas.openxmlformats.org/officeDocument/2006/relationships/slide" Target="slide382.xml"/><Relationship Id="rId3" Type="http://schemas.microsoft.com/office/2007/relationships/hdphoto" Target="../media/hdphoto1.wdp"/><Relationship Id="rId7" Type="http://schemas.openxmlformats.org/officeDocument/2006/relationships/slide" Target="slide378.xml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74.xml"/><Relationship Id="rId5" Type="http://schemas.openxmlformats.org/officeDocument/2006/relationships/slide" Target="slide368.xml"/><Relationship Id="rId4" Type="http://schemas.openxmlformats.org/officeDocument/2006/relationships/image" Target="../media/image162.png"/><Relationship Id="rId9" Type="http://schemas.openxmlformats.org/officeDocument/2006/relationships/slide" Target="slide353.xml"/></Relationships>
</file>

<file path=ppt/slides/_rels/slide377.xml.rels><?xml version="1.0" encoding="UTF-8" standalone="yes"?>
<Relationships xmlns="http://schemas.openxmlformats.org/package/2006/relationships"><Relationship Id="rId8" Type="http://schemas.openxmlformats.org/officeDocument/2006/relationships/slide" Target="slide382.xml"/><Relationship Id="rId3" Type="http://schemas.microsoft.com/office/2007/relationships/hdphoto" Target="../media/hdphoto1.wdp"/><Relationship Id="rId7" Type="http://schemas.openxmlformats.org/officeDocument/2006/relationships/slide" Target="slide378.xml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4.xml"/><Relationship Id="rId5" Type="http://schemas.openxmlformats.org/officeDocument/2006/relationships/slide" Target="slide368.xml"/><Relationship Id="rId4" Type="http://schemas.openxmlformats.org/officeDocument/2006/relationships/image" Target="../media/image163.png"/><Relationship Id="rId9" Type="http://schemas.openxmlformats.org/officeDocument/2006/relationships/slide" Target="slide353.xml"/></Relationships>
</file>

<file path=ppt/slides/_rels/slide378.xml.rels><?xml version="1.0" encoding="UTF-8" standalone="yes"?>
<Relationships xmlns="http://schemas.openxmlformats.org/package/2006/relationships"><Relationship Id="rId8" Type="http://schemas.openxmlformats.org/officeDocument/2006/relationships/slide" Target="slide382.xml"/><Relationship Id="rId3" Type="http://schemas.microsoft.com/office/2007/relationships/hdphoto" Target="../media/hdphoto1.wdp"/><Relationship Id="rId7" Type="http://schemas.openxmlformats.org/officeDocument/2006/relationships/slide" Target="slide378.xml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74.xml"/><Relationship Id="rId5" Type="http://schemas.openxmlformats.org/officeDocument/2006/relationships/slide" Target="slide368.xml"/><Relationship Id="rId4" Type="http://schemas.openxmlformats.org/officeDocument/2006/relationships/image" Target="../media/image166.png"/><Relationship Id="rId9" Type="http://schemas.openxmlformats.org/officeDocument/2006/relationships/slide" Target="slide353.xml"/></Relationships>
</file>

<file path=ppt/slides/_rels/slide379.xml.rels><?xml version="1.0" encoding="UTF-8" standalone="yes"?>
<Relationships xmlns="http://schemas.openxmlformats.org/package/2006/relationships"><Relationship Id="rId8" Type="http://schemas.openxmlformats.org/officeDocument/2006/relationships/slide" Target="slide382.xml"/><Relationship Id="rId3" Type="http://schemas.microsoft.com/office/2007/relationships/hdphoto" Target="../media/hdphoto1.wdp"/><Relationship Id="rId7" Type="http://schemas.openxmlformats.org/officeDocument/2006/relationships/slide" Target="slide378.xml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4.xml"/><Relationship Id="rId5" Type="http://schemas.openxmlformats.org/officeDocument/2006/relationships/slide" Target="slide368.xml"/><Relationship Id="rId4" Type="http://schemas.openxmlformats.org/officeDocument/2006/relationships/image" Target="../media/image167.png"/><Relationship Id="rId9" Type="http://schemas.openxmlformats.org/officeDocument/2006/relationships/slide" Target="slide35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80.xml.rels><?xml version="1.0" encoding="UTF-8" standalone="yes"?>
<Relationships xmlns="http://schemas.openxmlformats.org/package/2006/relationships"><Relationship Id="rId8" Type="http://schemas.openxmlformats.org/officeDocument/2006/relationships/slide" Target="slide382.xml"/><Relationship Id="rId3" Type="http://schemas.microsoft.com/office/2007/relationships/hdphoto" Target="../media/hdphoto1.wdp"/><Relationship Id="rId7" Type="http://schemas.openxmlformats.org/officeDocument/2006/relationships/slide" Target="slide378.xml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74.xml"/><Relationship Id="rId5" Type="http://schemas.openxmlformats.org/officeDocument/2006/relationships/slide" Target="slide368.xml"/><Relationship Id="rId4" Type="http://schemas.openxmlformats.org/officeDocument/2006/relationships/image" Target="../media/image162.png"/><Relationship Id="rId9" Type="http://schemas.openxmlformats.org/officeDocument/2006/relationships/slide" Target="slide353.xml"/></Relationships>
</file>

<file path=ppt/slides/_rels/slide381.xml.rels><?xml version="1.0" encoding="UTF-8" standalone="yes"?>
<Relationships xmlns="http://schemas.openxmlformats.org/package/2006/relationships"><Relationship Id="rId8" Type="http://schemas.openxmlformats.org/officeDocument/2006/relationships/slide" Target="slide382.xml"/><Relationship Id="rId3" Type="http://schemas.microsoft.com/office/2007/relationships/hdphoto" Target="../media/hdphoto1.wdp"/><Relationship Id="rId7" Type="http://schemas.openxmlformats.org/officeDocument/2006/relationships/slide" Target="slide378.xml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4.xml"/><Relationship Id="rId5" Type="http://schemas.openxmlformats.org/officeDocument/2006/relationships/slide" Target="slide368.xml"/><Relationship Id="rId4" Type="http://schemas.openxmlformats.org/officeDocument/2006/relationships/image" Target="../media/image163.png"/><Relationship Id="rId9" Type="http://schemas.openxmlformats.org/officeDocument/2006/relationships/slide" Target="slide353.xml"/></Relationships>
</file>

<file path=ppt/slides/_rels/slide382.xml.rels><?xml version="1.0" encoding="UTF-8" standalone="yes"?>
<Relationships xmlns="http://schemas.openxmlformats.org/package/2006/relationships"><Relationship Id="rId8" Type="http://schemas.openxmlformats.org/officeDocument/2006/relationships/slide" Target="slide382.xml"/><Relationship Id="rId3" Type="http://schemas.microsoft.com/office/2007/relationships/hdphoto" Target="../media/hdphoto1.wdp"/><Relationship Id="rId7" Type="http://schemas.openxmlformats.org/officeDocument/2006/relationships/slide" Target="slide378.xml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74.xml"/><Relationship Id="rId5" Type="http://schemas.openxmlformats.org/officeDocument/2006/relationships/slide" Target="slide368.xml"/><Relationship Id="rId4" Type="http://schemas.openxmlformats.org/officeDocument/2006/relationships/image" Target="../media/image168.png"/><Relationship Id="rId9" Type="http://schemas.openxmlformats.org/officeDocument/2006/relationships/slide" Target="slide353.xml"/></Relationships>
</file>

<file path=ppt/slides/_rels/slide383.xml.rels><?xml version="1.0" encoding="UTF-8" standalone="yes"?>
<Relationships xmlns="http://schemas.openxmlformats.org/package/2006/relationships"><Relationship Id="rId8" Type="http://schemas.openxmlformats.org/officeDocument/2006/relationships/slide" Target="slide382.xml"/><Relationship Id="rId3" Type="http://schemas.microsoft.com/office/2007/relationships/hdphoto" Target="../media/hdphoto1.wdp"/><Relationship Id="rId7" Type="http://schemas.openxmlformats.org/officeDocument/2006/relationships/slide" Target="slide378.xml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4.xml"/><Relationship Id="rId5" Type="http://schemas.openxmlformats.org/officeDocument/2006/relationships/slide" Target="slide368.xml"/><Relationship Id="rId4" Type="http://schemas.openxmlformats.org/officeDocument/2006/relationships/image" Target="../media/image169.png"/><Relationship Id="rId9" Type="http://schemas.openxmlformats.org/officeDocument/2006/relationships/slide" Target="slide353.xml"/></Relationships>
</file>

<file path=ppt/slides/_rels/slide384.xml.rels><?xml version="1.0" encoding="UTF-8" standalone="yes"?>
<Relationships xmlns="http://schemas.openxmlformats.org/package/2006/relationships"><Relationship Id="rId8" Type="http://schemas.openxmlformats.org/officeDocument/2006/relationships/slide" Target="slide382.xml"/><Relationship Id="rId3" Type="http://schemas.microsoft.com/office/2007/relationships/hdphoto" Target="../media/hdphoto1.wdp"/><Relationship Id="rId7" Type="http://schemas.openxmlformats.org/officeDocument/2006/relationships/slide" Target="slide378.xml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74.xml"/><Relationship Id="rId5" Type="http://schemas.openxmlformats.org/officeDocument/2006/relationships/slide" Target="slide368.xml"/><Relationship Id="rId4" Type="http://schemas.openxmlformats.org/officeDocument/2006/relationships/image" Target="../media/image162.png"/><Relationship Id="rId9" Type="http://schemas.openxmlformats.org/officeDocument/2006/relationships/slide" Target="slide353.xml"/></Relationships>
</file>

<file path=ppt/slides/_rels/slide385.xml.rels><?xml version="1.0" encoding="UTF-8" standalone="yes"?>
<Relationships xmlns="http://schemas.openxmlformats.org/package/2006/relationships"><Relationship Id="rId8" Type="http://schemas.openxmlformats.org/officeDocument/2006/relationships/slide" Target="slide382.xml"/><Relationship Id="rId3" Type="http://schemas.microsoft.com/office/2007/relationships/hdphoto" Target="../media/hdphoto1.wdp"/><Relationship Id="rId7" Type="http://schemas.openxmlformats.org/officeDocument/2006/relationships/slide" Target="slide378.xml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4.xml"/><Relationship Id="rId5" Type="http://schemas.openxmlformats.org/officeDocument/2006/relationships/slide" Target="slide368.xml"/><Relationship Id="rId4" Type="http://schemas.openxmlformats.org/officeDocument/2006/relationships/image" Target="../media/image163.png"/><Relationship Id="rId9" Type="http://schemas.openxmlformats.org/officeDocument/2006/relationships/slide" Target="slide353.xml"/></Relationships>
</file>

<file path=ppt/slides/_rels/slide386.xml.rels><?xml version="1.0" encoding="UTF-8" standalone="yes"?>
<Relationships xmlns="http://schemas.openxmlformats.org/package/2006/relationships"><Relationship Id="rId8" Type="http://schemas.openxmlformats.org/officeDocument/2006/relationships/slide" Target="slide382.xml"/><Relationship Id="rId3" Type="http://schemas.microsoft.com/office/2007/relationships/hdphoto" Target="../media/hdphoto1.wdp"/><Relationship Id="rId7" Type="http://schemas.openxmlformats.org/officeDocument/2006/relationships/slide" Target="slide378.xml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74.xml"/><Relationship Id="rId5" Type="http://schemas.openxmlformats.org/officeDocument/2006/relationships/slide" Target="slide368.xml"/><Relationship Id="rId4" Type="http://schemas.openxmlformats.org/officeDocument/2006/relationships/image" Target="../media/image162.png"/><Relationship Id="rId9" Type="http://schemas.openxmlformats.org/officeDocument/2006/relationships/slide" Target="slide353.xml"/></Relationships>
</file>

<file path=ppt/slides/_rels/slide387.xml.rels><?xml version="1.0" encoding="UTF-8" standalone="yes"?>
<Relationships xmlns="http://schemas.openxmlformats.org/package/2006/relationships"><Relationship Id="rId8" Type="http://schemas.openxmlformats.org/officeDocument/2006/relationships/slide" Target="slide382.xml"/><Relationship Id="rId3" Type="http://schemas.microsoft.com/office/2007/relationships/hdphoto" Target="../media/hdphoto1.wdp"/><Relationship Id="rId7" Type="http://schemas.openxmlformats.org/officeDocument/2006/relationships/slide" Target="slide378.xml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4.xml"/><Relationship Id="rId5" Type="http://schemas.openxmlformats.org/officeDocument/2006/relationships/slide" Target="slide368.xml"/><Relationship Id="rId4" Type="http://schemas.openxmlformats.org/officeDocument/2006/relationships/image" Target="../media/image163.png"/><Relationship Id="rId9" Type="http://schemas.openxmlformats.org/officeDocument/2006/relationships/slide" Target="slide353.xml"/></Relationships>
</file>

<file path=ppt/slides/_rels/slide3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2.xml"/></Relationships>
</file>

<file path=ppt/slides/_rels/slide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2.xml"/></Relationships>
</file>

<file path=ppt/slides/_rels/slide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2.xml"/></Relationships>
</file>

<file path=ppt/slides/_rels/slide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2.xml"/></Relationships>
</file>

<file path=ppt/slides/_rels/slide3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2.xml"/></Relationships>
</file>

<file path=ppt/slides/_rels/slide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2.xml"/></Relationships>
</file>

<file path=ppt/slides/_rels/slide3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2.xml"/></Relationships>
</file>

<file path=ppt/slides/_rels/slide396.xml.rels><?xml version="1.0" encoding="UTF-8" standalone="yes"?>
<Relationships xmlns="http://schemas.openxmlformats.org/package/2006/relationships"><Relationship Id="rId3" Type="http://schemas.openxmlformats.org/officeDocument/2006/relationships/slide" Target="slide414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slide" Target="slide415.xml"/></Relationships>
</file>

<file path=ppt/slides/_rels/slide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png"/></Relationships>
</file>

<file path=ppt/slides/_rels/slide398.xml.rels><?xml version="1.0" encoding="UTF-8" standalone="yes"?>
<Relationships xmlns="http://schemas.openxmlformats.org/package/2006/relationships"><Relationship Id="rId3" Type="http://schemas.openxmlformats.org/officeDocument/2006/relationships/slide" Target="slide414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slide" Target="slide415.xml"/></Relationships>
</file>

<file path=ppt/slides/_rels/slide3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slide" Target="slide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slide" Target="slide43.xml"/><Relationship Id="rId4" Type="http://schemas.openxmlformats.org/officeDocument/2006/relationships/slide" Target="slide40.xml"/></Relationships>
</file>

<file path=ppt/slides/_rels/slide400.xml.rels><?xml version="1.0" encoding="UTF-8" standalone="yes"?>
<Relationships xmlns="http://schemas.openxmlformats.org/package/2006/relationships"><Relationship Id="rId3" Type="http://schemas.openxmlformats.org/officeDocument/2006/relationships/slide" Target="slide414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8.png"/><Relationship Id="rId4" Type="http://schemas.openxmlformats.org/officeDocument/2006/relationships/slide" Target="slide415.xml"/></Relationships>
</file>

<file path=ppt/slides/_rels/slide401.xml.rels><?xml version="1.0" encoding="UTF-8" standalone="yes"?>
<Relationships xmlns="http://schemas.openxmlformats.org/package/2006/relationships"><Relationship Id="rId3" Type="http://schemas.openxmlformats.org/officeDocument/2006/relationships/slide" Target="slide414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9.png"/><Relationship Id="rId4" Type="http://schemas.openxmlformats.org/officeDocument/2006/relationships/slide" Target="slide415.xml"/></Relationships>
</file>

<file path=ppt/slides/_rels/slide402.xml.rels><?xml version="1.0" encoding="UTF-8" standalone="yes"?>
<Relationships xmlns="http://schemas.openxmlformats.org/package/2006/relationships"><Relationship Id="rId3" Type="http://schemas.openxmlformats.org/officeDocument/2006/relationships/slide" Target="slide414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slide" Target="slide415.xml"/></Relationships>
</file>

<file path=ppt/slides/_rels/slide403.xml.rels><?xml version="1.0" encoding="UTF-8" standalone="yes"?>
<Relationships xmlns="http://schemas.openxmlformats.org/package/2006/relationships"><Relationship Id="rId3" Type="http://schemas.openxmlformats.org/officeDocument/2006/relationships/slide" Target="slide414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8.png"/><Relationship Id="rId4" Type="http://schemas.openxmlformats.org/officeDocument/2006/relationships/slide" Target="slide415.xml"/></Relationships>
</file>

<file path=ppt/slides/_rels/slide404.xml.rels><?xml version="1.0" encoding="UTF-8" standalone="yes"?>
<Relationships xmlns="http://schemas.openxmlformats.org/package/2006/relationships"><Relationship Id="rId3" Type="http://schemas.openxmlformats.org/officeDocument/2006/relationships/slide" Target="slide414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9.png"/><Relationship Id="rId4" Type="http://schemas.openxmlformats.org/officeDocument/2006/relationships/slide" Target="slide415.xml"/></Relationships>
</file>

<file path=ppt/slides/_rels/slide405.xml.rels><?xml version="1.0" encoding="UTF-8" standalone="yes"?>
<Relationships xmlns="http://schemas.openxmlformats.org/package/2006/relationships"><Relationship Id="rId3" Type="http://schemas.openxmlformats.org/officeDocument/2006/relationships/slide" Target="slide414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slide" Target="slide415.xml"/></Relationships>
</file>

<file path=ppt/slides/_rels/slide406.xml.rels><?xml version="1.0" encoding="UTF-8" standalone="yes"?>
<Relationships xmlns="http://schemas.openxmlformats.org/package/2006/relationships"><Relationship Id="rId3" Type="http://schemas.openxmlformats.org/officeDocument/2006/relationships/slide" Target="slide414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slide" Target="slide415.xml"/></Relationships>
</file>

<file path=ppt/slides/_rels/slide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png"/></Relationships>
</file>

<file path=ppt/slides/_rels/slide408.xml.rels><?xml version="1.0" encoding="UTF-8" standalone="yes"?>
<Relationships xmlns="http://schemas.openxmlformats.org/package/2006/relationships"><Relationship Id="rId3" Type="http://schemas.openxmlformats.org/officeDocument/2006/relationships/slide" Target="slide414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slide" Target="slide415.xml"/></Relationships>
</file>

<file path=ppt/slides/_rels/slide4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slide" Target="slide43.xml"/><Relationship Id="rId4" Type="http://schemas.openxmlformats.org/officeDocument/2006/relationships/slide" Target="slide40.xml"/></Relationships>
</file>

<file path=ppt/slides/_rels/slide410.xml.rels><?xml version="1.0" encoding="UTF-8" standalone="yes"?>
<Relationships xmlns="http://schemas.openxmlformats.org/package/2006/relationships"><Relationship Id="rId3" Type="http://schemas.openxmlformats.org/officeDocument/2006/relationships/slide" Target="slide414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slide" Target="slide415.xml"/></Relationships>
</file>

<file path=ppt/slides/_rels/slide4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png"/></Relationships>
</file>

<file path=ppt/slides/_rels/slide4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4.xml.rels><?xml version="1.0" encoding="UTF-8" standalone="yes"?>
<Relationships xmlns="http://schemas.openxmlformats.org/package/2006/relationships"><Relationship Id="rId3" Type="http://schemas.openxmlformats.org/officeDocument/2006/relationships/slide" Target="slide414.xml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15.xml"/></Relationships>
</file>

<file path=ppt/slides/_rels/slide415.xml.rels><?xml version="1.0" encoding="UTF-8" standalone="yes"?>
<Relationships xmlns="http://schemas.openxmlformats.org/package/2006/relationships"><Relationship Id="rId3" Type="http://schemas.openxmlformats.org/officeDocument/2006/relationships/slide" Target="slide415.xml"/><Relationship Id="rId2" Type="http://schemas.openxmlformats.org/officeDocument/2006/relationships/slide" Target="slide4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png"/></Relationships>
</file>

<file path=ppt/slides/_rels/slide416.xml.rels><?xml version="1.0" encoding="UTF-8" standalone="yes"?>
<Relationships xmlns="http://schemas.openxmlformats.org/package/2006/relationships"><Relationship Id="rId3" Type="http://schemas.openxmlformats.org/officeDocument/2006/relationships/slide" Target="slide415.xml"/><Relationship Id="rId2" Type="http://schemas.openxmlformats.org/officeDocument/2006/relationships/slide" Target="slide4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png"/></Relationships>
</file>

<file path=ppt/slides/_rels/slide417.xml.rels><?xml version="1.0" encoding="UTF-8" standalone="yes"?>
<Relationships xmlns="http://schemas.openxmlformats.org/package/2006/relationships"><Relationship Id="rId3" Type="http://schemas.openxmlformats.org/officeDocument/2006/relationships/slide" Target="slide415.xml"/><Relationship Id="rId2" Type="http://schemas.openxmlformats.org/officeDocument/2006/relationships/slide" Target="slide4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png"/></Relationships>
</file>

<file path=ppt/slides/_rels/slide418.xml.rels><?xml version="1.0" encoding="UTF-8" standalone="yes"?>
<Relationships xmlns="http://schemas.openxmlformats.org/package/2006/relationships"><Relationship Id="rId3" Type="http://schemas.openxmlformats.org/officeDocument/2006/relationships/slide" Target="slide415.xml"/><Relationship Id="rId2" Type="http://schemas.openxmlformats.org/officeDocument/2006/relationships/slide" Target="slide4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4.png"/></Relationships>
</file>

<file path=ppt/slides/_rels/slide419.xml.rels><?xml version="1.0" encoding="UTF-8" standalone="yes"?>
<Relationships xmlns="http://schemas.openxmlformats.org/package/2006/relationships"><Relationship Id="rId3" Type="http://schemas.openxmlformats.org/officeDocument/2006/relationships/slide" Target="slide415.xml"/><Relationship Id="rId2" Type="http://schemas.openxmlformats.org/officeDocument/2006/relationships/slide" Target="slide4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slide" Target="slide43.xml"/><Relationship Id="rId4" Type="http://schemas.openxmlformats.org/officeDocument/2006/relationships/slide" Target="slide40.xml"/></Relationships>
</file>

<file path=ppt/slides/_rels/slide420.xml.rels><?xml version="1.0" encoding="UTF-8" standalone="yes"?>
<Relationships xmlns="http://schemas.openxmlformats.org/package/2006/relationships"><Relationship Id="rId3" Type="http://schemas.openxmlformats.org/officeDocument/2006/relationships/slide" Target="slide415.xml"/><Relationship Id="rId2" Type="http://schemas.openxmlformats.org/officeDocument/2006/relationships/slide" Target="slide4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4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422.xml.rels><?xml version="1.0" encoding="UTF-8" standalone="yes"?>
<Relationships xmlns="http://schemas.openxmlformats.org/package/2006/relationships"><Relationship Id="rId3" Type="http://schemas.openxmlformats.org/officeDocument/2006/relationships/slide" Target="slide415.xml"/><Relationship Id="rId2" Type="http://schemas.openxmlformats.org/officeDocument/2006/relationships/slide" Target="slide4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png"/></Relationships>
</file>

<file path=ppt/slides/_rels/slide423.xml.rels><?xml version="1.0" encoding="UTF-8" standalone="yes"?>
<Relationships xmlns="http://schemas.openxmlformats.org/package/2006/relationships"><Relationship Id="rId3" Type="http://schemas.openxmlformats.org/officeDocument/2006/relationships/slide" Target="slide415.xml"/><Relationship Id="rId2" Type="http://schemas.openxmlformats.org/officeDocument/2006/relationships/slide" Target="slide4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png"/></Relationships>
</file>

<file path=ppt/slides/_rels/slide424.xml.rels><?xml version="1.0" encoding="UTF-8" standalone="yes"?>
<Relationships xmlns="http://schemas.openxmlformats.org/package/2006/relationships"><Relationship Id="rId3" Type="http://schemas.openxmlformats.org/officeDocument/2006/relationships/slide" Target="slide415.xml"/><Relationship Id="rId2" Type="http://schemas.openxmlformats.org/officeDocument/2006/relationships/slide" Target="slide4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png"/></Relationships>
</file>

<file path=ppt/slides/_rels/slide425.xml.rels><?xml version="1.0" encoding="UTF-8" standalone="yes"?>
<Relationships xmlns="http://schemas.openxmlformats.org/package/2006/relationships"><Relationship Id="rId3" Type="http://schemas.openxmlformats.org/officeDocument/2006/relationships/slide" Target="slide415.xml"/><Relationship Id="rId2" Type="http://schemas.openxmlformats.org/officeDocument/2006/relationships/slide" Target="slide4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png"/></Relationships>
</file>

<file path=ppt/slides/_rels/slide426.xml.rels><?xml version="1.0" encoding="UTF-8" standalone="yes"?>
<Relationships xmlns="http://schemas.openxmlformats.org/package/2006/relationships"><Relationship Id="rId3" Type="http://schemas.openxmlformats.org/officeDocument/2006/relationships/slide" Target="slide415.xml"/><Relationship Id="rId2" Type="http://schemas.openxmlformats.org/officeDocument/2006/relationships/slide" Target="slide4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6.png"/></Relationships>
</file>

<file path=ppt/slides/_rels/slide4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slide" Target="slide43.xml"/><Relationship Id="rId4" Type="http://schemas.openxmlformats.org/officeDocument/2006/relationships/slide" Target="slide40.xml"/></Relationships>
</file>

<file path=ppt/slides/_rels/slide4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2.xml"/></Relationships>
</file>

<file path=ppt/slides/_rels/slide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2.xml"/></Relationships>
</file>

<file path=ppt/slides/_rels/slide4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.xml"/></Relationships>
</file>

<file path=ppt/slides/_rels/slide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.xml"/></Relationships>
</file>

<file path=ppt/slides/_rels/slide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.xml"/></Relationships>
</file>

<file path=ppt/slides/_rels/slide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.xml"/></Relationships>
</file>

<file path=ppt/slides/_rels/slide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.xml"/></Relationships>
</file>

<file path=ppt/slides/_rels/slide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slide" Target="slide43.xml"/><Relationship Id="rId4" Type="http://schemas.openxmlformats.org/officeDocument/2006/relationships/slide" Target="slide40.xml"/></Relationships>
</file>

<file path=ppt/slides/_rels/slide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.xml"/></Relationships>
</file>

<file path=ppt/slides/_rels/slide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.xml"/></Relationships>
</file>

<file path=ppt/slides/_rels/slide4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4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4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4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4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4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slide" Target="slide43.xml"/><Relationship Id="rId4" Type="http://schemas.openxmlformats.org/officeDocument/2006/relationships/slide" Target="slide40.xml"/></Relationships>
</file>

<file path=ppt/slides/_rels/slide4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4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4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4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.xml"/></Relationships>
</file>

<file path=ppt/slides/_rels/slide4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.xml"/></Relationships>
</file>

<file path=ppt/slides/_rels/slide4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.xml"/></Relationships>
</file>

<file path=ppt/slides/_rels/slide4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.xml"/></Relationships>
</file>

<file path=ppt/slides/_rels/slide4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.xml"/></Relationships>
</file>

<file path=ppt/slides/_rels/slide4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.xml"/></Relationships>
</file>

<file path=ppt/slides/_rels/slide4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slide" Target="slide43.xml"/><Relationship Id="rId4" Type="http://schemas.openxmlformats.org/officeDocument/2006/relationships/slide" Target="slide40.xml"/></Relationships>
</file>

<file path=ppt/slides/_rels/slide4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.xml"/></Relationships>
</file>

<file path=ppt/slides/_rels/slide4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.xml"/></Relationships>
</file>

<file path=ppt/slides/_rels/slide4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.xml"/></Relationships>
</file>

<file path=ppt/slides/_rels/slide4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.xml"/></Relationships>
</file>

<file path=ppt/slides/_rels/slide4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.xml"/></Relationships>
</file>

<file path=ppt/slides/_rels/slide4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.xml"/></Relationships>
</file>

<file path=ppt/slides/_rels/slide4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.xml"/></Relationships>
</file>

<file path=ppt/slides/_rels/slide4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7" Type="http://schemas.openxmlformats.org/officeDocument/2006/relationships/slide" Target="slide490.xml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71.xml"/><Relationship Id="rId5" Type="http://schemas.openxmlformats.org/officeDocument/2006/relationships/slide" Target="slide394.xml"/><Relationship Id="rId4" Type="http://schemas.openxmlformats.org/officeDocument/2006/relationships/image" Target="../media/image204.png"/></Relationships>
</file>

<file path=ppt/slides/_rels/slide4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7" Type="http://schemas.openxmlformats.org/officeDocument/2006/relationships/slide" Target="slide490.xml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71.xml"/><Relationship Id="rId5" Type="http://schemas.openxmlformats.org/officeDocument/2006/relationships/slide" Target="slide394.xml"/><Relationship Id="rId4" Type="http://schemas.openxmlformats.org/officeDocument/2006/relationships/image" Target="../media/image205.png"/></Relationships>
</file>

<file path=ppt/slides/_rels/slide4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7" Type="http://schemas.openxmlformats.org/officeDocument/2006/relationships/slide" Target="slide490.xml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71.xml"/><Relationship Id="rId5" Type="http://schemas.openxmlformats.org/officeDocument/2006/relationships/slide" Target="slide394.xml"/><Relationship Id="rId4" Type="http://schemas.openxmlformats.org/officeDocument/2006/relationships/image" Target="../media/image20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slide" Target="slide43.xml"/><Relationship Id="rId4" Type="http://schemas.openxmlformats.org/officeDocument/2006/relationships/slide" Target="slide40.xml"/></Relationships>
</file>

<file path=ppt/slides/_rels/slide4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7" Type="http://schemas.openxmlformats.org/officeDocument/2006/relationships/slide" Target="slide490.xml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71.xml"/><Relationship Id="rId5" Type="http://schemas.openxmlformats.org/officeDocument/2006/relationships/slide" Target="slide394.xml"/><Relationship Id="rId4" Type="http://schemas.openxmlformats.org/officeDocument/2006/relationships/image" Target="../media/image205.png"/></Relationships>
</file>

<file path=ppt/slides/_rels/slide4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90.xml"/><Relationship Id="rId5" Type="http://schemas.openxmlformats.org/officeDocument/2006/relationships/slide" Target="slide471.xml"/><Relationship Id="rId4" Type="http://schemas.openxmlformats.org/officeDocument/2006/relationships/slide" Target="slide394.xml"/></Relationships>
</file>

<file path=ppt/slides/_rels/slide4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90.xml"/><Relationship Id="rId5" Type="http://schemas.openxmlformats.org/officeDocument/2006/relationships/slide" Target="slide471.xml"/><Relationship Id="rId4" Type="http://schemas.openxmlformats.org/officeDocument/2006/relationships/slide" Target="slide394.xml"/></Relationships>
</file>

<file path=ppt/slides/_rels/slide4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7" Type="http://schemas.openxmlformats.org/officeDocument/2006/relationships/slide" Target="slide490.xml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71.xml"/><Relationship Id="rId5" Type="http://schemas.openxmlformats.org/officeDocument/2006/relationships/slide" Target="slide394.xml"/><Relationship Id="rId4" Type="http://schemas.openxmlformats.org/officeDocument/2006/relationships/image" Target="../media/image204.png"/></Relationships>
</file>

<file path=ppt/slides/_rels/slide4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7" Type="http://schemas.openxmlformats.org/officeDocument/2006/relationships/slide" Target="slide490.xml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71.xml"/><Relationship Id="rId5" Type="http://schemas.openxmlformats.org/officeDocument/2006/relationships/slide" Target="slide394.xml"/><Relationship Id="rId4" Type="http://schemas.openxmlformats.org/officeDocument/2006/relationships/image" Target="../media/image205.png"/></Relationships>
</file>

<file path=ppt/slides/_rels/slide4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7" Type="http://schemas.openxmlformats.org/officeDocument/2006/relationships/slide" Target="slide490.xml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71.xml"/><Relationship Id="rId5" Type="http://schemas.openxmlformats.org/officeDocument/2006/relationships/slide" Target="slide394.xml"/><Relationship Id="rId4" Type="http://schemas.openxmlformats.org/officeDocument/2006/relationships/image" Target="../media/image204.png"/></Relationships>
</file>

<file path=ppt/slides/_rels/slide4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7" Type="http://schemas.openxmlformats.org/officeDocument/2006/relationships/slide" Target="slide490.xml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71.xml"/><Relationship Id="rId5" Type="http://schemas.openxmlformats.org/officeDocument/2006/relationships/slide" Target="slide394.xml"/><Relationship Id="rId4" Type="http://schemas.openxmlformats.org/officeDocument/2006/relationships/image" Target="../media/image205.png"/></Relationships>
</file>

<file path=ppt/slides/_rels/slide4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7" Type="http://schemas.openxmlformats.org/officeDocument/2006/relationships/slide" Target="slide490.xml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71.xml"/><Relationship Id="rId5" Type="http://schemas.openxmlformats.org/officeDocument/2006/relationships/slide" Target="slide394.xml"/><Relationship Id="rId4" Type="http://schemas.openxmlformats.org/officeDocument/2006/relationships/image" Target="../media/image204.png"/></Relationships>
</file>

<file path=ppt/slides/_rels/slide4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7" Type="http://schemas.openxmlformats.org/officeDocument/2006/relationships/slide" Target="slide490.xml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71.xml"/><Relationship Id="rId5" Type="http://schemas.openxmlformats.org/officeDocument/2006/relationships/slide" Target="slide394.xml"/><Relationship Id="rId4" Type="http://schemas.openxmlformats.org/officeDocument/2006/relationships/image" Target="../media/image205.png"/></Relationships>
</file>

<file path=ppt/slides/_rels/slide4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slide" Target="slide43.xml"/><Relationship Id="rId4" Type="http://schemas.openxmlformats.org/officeDocument/2006/relationships/slide" Target="slide40.xml"/></Relationships>
</file>

<file path=ppt/slides/_rels/slide4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.xml"/></Relationships>
</file>

<file path=ppt/slides/_rels/slide4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.xml"/></Relationships>
</file>

<file path=ppt/slides/_rels/slide4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.xml"/></Relationships>
</file>

<file path=ppt/slides/_rels/slide4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.xml"/></Relationships>
</file>

<file path=ppt/slides/_rels/slide4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.xml"/></Relationships>
</file>

<file path=ppt/slides/_rels/slide4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.xml"/></Relationships>
</file>

<file path=ppt/slides/_rels/slide4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.xml"/></Relationships>
</file>

<file path=ppt/slides/_rels/slide4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0.xml.rels><?xml version="1.0" encoding="UTF-8" standalone="yes"?>
<Relationships xmlns="http://schemas.openxmlformats.org/package/2006/relationships"><Relationship Id="rId3" Type="http://schemas.openxmlformats.org/officeDocument/2006/relationships/slide" Target="slide394.xml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1.xml"/><Relationship Id="rId5" Type="http://schemas.openxmlformats.org/officeDocument/2006/relationships/slide" Target="slide490.xml"/><Relationship Id="rId4" Type="http://schemas.openxmlformats.org/officeDocument/2006/relationships/slide" Target="slide471.xml"/></Relationships>
</file>

<file path=ppt/slides/_rels/slide491.xml.rels><?xml version="1.0" encoding="UTF-8" standalone="yes"?>
<Relationships xmlns="http://schemas.openxmlformats.org/package/2006/relationships"><Relationship Id="rId3" Type="http://schemas.openxmlformats.org/officeDocument/2006/relationships/slide" Target="slide394.xml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1.xml"/><Relationship Id="rId5" Type="http://schemas.openxmlformats.org/officeDocument/2006/relationships/slide" Target="slide490.xml"/><Relationship Id="rId4" Type="http://schemas.openxmlformats.org/officeDocument/2006/relationships/slide" Target="slide471.xml"/></Relationships>
</file>

<file path=ppt/slides/_rels/slide4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slide" Target="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/Relationships>
</file>

<file path=ppt/slides/_rels/slide5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/Relationships>
</file>

<file path=ppt/slides/_rels/slide5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/Relationships>
</file>

<file path=ppt/slides/_rels/slide5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/Relationships>
</file>

<file path=ppt/slides/_rels/slide5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/Relationships>
</file>

<file path=ppt/slides/_rels/slide5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/Relationships>
</file>

<file path=ppt/slides/_rels/slide5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image" Target="../media/image211.png"/><Relationship Id="rId7" Type="http://schemas.openxmlformats.org/officeDocument/2006/relationships/slide" Target="slide523.xml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17.xml"/><Relationship Id="rId5" Type="http://schemas.openxmlformats.org/officeDocument/2006/relationships/slide" Target="slide513.xml"/><Relationship Id="rId4" Type="http://schemas.openxmlformats.org/officeDocument/2006/relationships/slide" Target="slide511.xml"/></Relationships>
</file>

<file path=ppt/slides/_rels/slide512.xml.rels><?xml version="1.0" encoding="UTF-8" standalone="yes"?>
<Relationships xmlns="http://schemas.openxmlformats.org/package/2006/relationships"><Relationship Id="rId8" Type="http://schemas.openxmlformats.org/officeDocument/2006/relationships/slide" Target="slide523.xml"/><Relationship Id="rId3" Type="http://schemas.openxmlformats.org/officeDocument/2006/relationships/image" Target="../media/image212.png"/><Relationship Id="rId7" Type="http://schemas.openxmlformats.org/officeDocument/2006/relationships/slide" Target="slide517.xml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13.xml"/><Relationship Id="rId5" Type="http://schemas.openxmlformats.org/officeDocument/2006/relationships/slide" Target="slide511.xml"/><Relationship Id="rId4" Type="http://schemas.openxmlformats.org/officeDocument/2006/relationships/image" Target="../media/image213.png"/></Relationships>
</file>

<file path=ppt/slides/_rels/slide513.xml.rels><?xml version="1.0" encoding="UTF-8" standalone="yes"?>
<Relationships xmlns="http://schemas.openxmlformats.org/package/2006/relationships"><Relationship Id="rId8" Type="http://schemas.openxmlformats.org/officeDocument/2006/relationships/slide" Target="slide523.xml"/><Relationship Id="rId3" Type="http://schemas.openxmlformats.org/officeDocument/2006/relationships/image" Target="../media/image212.png"/><Relationship Id="rId7" Type="http://schemas.openxmlformats.org/officeDocument/2006/relationships/slide" Target="slide517.xml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13.xml"/><Relationship Id="rId5" Type="http://schemas.openxmlformats.org/officeDocument/2006/relationships/slide" Target="slide511.xml"/><Relationship Id="rId4" Type="http://schemas.openxmlformats.org/officeDocument/2006/relationships/image" Target="../media/image214.png"/></Relationships>
</file>

<file path=ppt/slides/_rels/slide514.xml.rels><?xml version="1.0" encoding="UTF-8" standalone="yes"?>
<Relationships xmlns="http://schemas.openxmlformats.org/package/2006/relationships"><Relationship Id="rId8" Type="http://schemas.openxmlformats.org/officeDocument/2006/relationships/slide" Target="slide523.xml"/><Relationship Id="rId3" Type="http://schemas.openxmlformats.org/officeDocument/2006/relationships/image" Target="../media/image212.png"/><Relationship Id="rId7" Type="http://schemas.openxmlformats.org/officeDocument/2006/relationships/slide" Target="slide517.xml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13.xml"/><Relationship Id="rId5" Type="http://schemas.openxmlformats.org/officeDocument/2006/relationships/slide" Target="slide511.xml"/><Relationship Id="rId4" Type="http://schemas.openxmlformats.org/officeDocument/2006/relationships/image" Target="../media/image215.png"/></Relationships>
</file>

<file path=ppt/slides/_rels/slide5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image" Target="../media/image216.png"/><Relationship Id="rId7" Type="http://schemas.openxmlformats.org/officeDocument/2006/relationships/slide" Target="slide523.xml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17.xml"/><Relationship Id="rId5" Type="http://schemas.openxmlformats.org/officeDocument/2006/relationships/slide" Target="slide513.xml"/><Relationship Id="rId4" Type="http://schemas.openxmlformats.org/officeDocument/2006/relationships/slide" Target="slide511.xml"/></Relationships>
</file>

<file path=ppt/slides/_rels/slide516.xml.rels><?xml version="1.0" encoding="UTF-8" standalone="yes"?>
<Relationships xmlns="http://schemas.openxmlformats.org/package/2006/relationships"><Relationship Id="rId8" Type="http://schemas.openxmlformats.org/officeDocument/2006/relationships/slide" Target="slide523.xml"/><Relationship Id="rId3" Type="http://schemas.openxmlformats.org/officeDocument/2006/relationships/image" Target="../media/image212.png"/><Relationship Id="rId7" Type="http://schemas.openxmlformats.org/officeDocument/2006/relationships/slide" Target="slide517.xml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13.xml"/><Relationship Id="rId5" Type="http://schemas.openxmlformats.org/officeDocument/2006/relationships/slide" Target="slide511.xml"/><Relationship Id="rId4" Type="http://schemas.openxmlformats.org/officeDocument/2006/relationships/image" Target="../media/image217.png"/></Relationships>
</file>

<file path=ppt/slides/_rels/slide517.xml.rels><?xml version="1.0" encoding="UTF-8" standalone="yes"?>
<Relationships xmlns="http://schemas.openxmlformats.org/package/2006/relationships"><Relationship Id="rId8" Type="http://schemas.openxmlformats.org/officeDocument/2006/relationships/slide" Target="slide523.xml"/><Relationship Id="rId3" Type="http://schemas.openxmlformats.org/officeDocument/2006/relationships/image" Target="../media/image212.png"/><Relationship Id="rId7" Type="http://schemas.openxmlformats.org/officeDocument/2006/relationships/slide" Target="slide517.xml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13.xml"/><Relationship Id="rId5" Type="http://schemas.openxmlformats.org/officeDocument/2006/relationships/slide" Target="slide511.xml"/><Relationship Id="rId4" Type="http://schemas.openxmlformats.org/officeDocument/2006/relationships/image" Target="../media/image218.png"/></Relationships>
</file>

<file path=ppt/slides/_rels/slide518.xml.rels><?xml version="1.0" encoding="UTF-8" standalone="yes"?>
<Relationships xmlns="http://schemas.openxmlformats.org/package/2006/relationships"><Relationship Id="rId8" Type="http://schemas.openxmlformats.org/officeDocument/2006/relationships/slide" Target="slide523.xml"/><Relationship Id="rId3" Type="http://schemas.openxmlformats.org/officeDocument/2006/relationships/image" Target="../media/image212.png"/><Relationship Id="rId7" Type="http://schemas.openxmlformats.org/officeDocument/2006/relationships/slide" Target="slide517.xml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13.xml"/><Relationship Id="rId5" Type="http://schemas.openxmlformats.org/officeDocument/2006/relationships/slide" Target="slide511.xml"/><Relationship Id="rId4" Type="http://schemas.openxmlformats.org/officeDocument/2006/relationships/image" Target="../media/image219.png"/></Relationships>
</file>

<file path=ppt/slides/_rels/slide5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image" Target="../media/image216.png"/><Relationship Id="rId7" Type="http://schemas.openxmlformats.org/officeDocument/2006/relationships/slide" Target="slide523.xml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17.xml"/><Relationship Id="rId5" Type="http://schemas.openxmlformats.org/officeDocument/2006/relationships/slide" Target="slide513.xml"/><Relationship Id="rId4" Type="http://schemas.openxmlformats.org/officeDocument/2006/relationships/slide" Target="slide5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520.xml.rels><?xml version="1.0" encoding="UTF-8" standalone="yes"?>
<Relationships xmlns="http://schemas.openxmlformats.org/package/2006/relationships"><Relationship Id="rId8" Type="http://schemas.openxmlformats.org/officeDocument/2006/relationships/slide" Target="slide523.xml"/><Relationship Id="rId3" Type="http://schemas.openxmlformats.org/officeDocument/2006/relationships/image" Target="../media/image212.png"/><Relationship Id="rId7" Type="http://schemas.openxmlformats.org/officeDocument/2006/relationships/slide" Target="slide517.xml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13.xml"/><Relationship Id="rId5" Type="http://schemas.openxmlformats.org/officeDocument/2006/relationships/slide" Target="slide511.xml"/><Relationship Id="rId4" Type="http://schemas.openxmlformats.org/officeDocument/2006/relationships/image" Target="../media/image217.png"/></Relationships>
</file>

<file path=ppt/slides/_rels/slide521.xml.rels><?xml version="1.0" encoding="UTF-8" standalone="yes"?>
<Relationships xmlns="http://schemas.openxmlformats.org/package/2006/relationships"><Relationship Id="rId8" Type="http://schemas.openxmlformats.org/officeDocument/2006/relationships/slide" Target="slide523.xml"/><Relationship Id="rId3" Type="http://schemas.openxmlformats.org/officeDocument/2006/relationships/image" Target="../media/image212.png"/><Relationship Id="rId7" Type="http://schemas.openxmlformats.org/officeDocument/2006/relationships/slide" Target="slide517.xml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13.xml"/><Relationship Id="rId5" Type="http://schemas.openxmlformats.org/officeDocument/2006/relationships/slide" Target="slide511.xml"/><Relationship Id="rId4" Type="http://schemas.openxmlformats.org/officeDocument/2006/relationships/image" Target="../media/image220.png"/></Relationships>
</file>

<file path=ppt/slides/_rels/slide522.xml.rels><?xml version="1.0" encoding="UTF-8" standalone="yes"?>
<Relationships xmlns="http://schemas.openxmlformats.org/package/2006/relationships"><Relationship Id="rId8" Type="http://schemas.openxmlformats.org/officeDocument/2006/relationships/slide" Target="slide523.xml"/><Relationship Id="rId3" Type="http://schemas.openxmlformats.org/officeDocument/2006/relationships/image" Target="../media/image212.png"/><Relationship Id="rId7" Type="http://schemas.openxmlformats.org/officeDocument/2006/relationships/slide" Target="slide517.xml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13.xml"/><Relationship Id="rId5" Type="http://schemas.openxmlformats.org/officeDocument/2006/relationships/slide" Target="slide511.xml"/><Relationship Id="rId4" Type="http://schemas.openxmlformats.org/officeDocument/2006/relationships/image" Target="../media/image221.png"/></Relationships>
</file>

<file path=ppt/slides/_rels/slide523.xml.rels><?xml version="1.0" encoding="UTF-8" standalone="yes"?>
<Relationships xmlns="http://schemas.openxmlformats.org/package/2006/relationships"><Relationship Id="rId8" Type="http://schemas.openxmlformats.org/officeDocument/2006/relationships/slide" Target="slide523.xml"/><Relationship Id="rId3" Type="http://schemas.openxmlformats.org/officeDocument/2006/relationships/image" Target="../media/image212.png"/><Relationship Id="rId7" Type="http://schemas.openxmlformats.org/officeDocument/2006/relationships/slide" Target="slide517.xml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13.xml"/><Relationship Id="rId5" Type="http://schemas.openxmlformats.org/officeDocument/2006/relationships/slide" Target="slide511.xml"/><Relationship Id="rId4" Type="http://schemas.openxmlformats.org/officeDocument/2006/relationships/image" Target="../media/image222.png"/></Relationships>
</file>

<file path=ppt/slides/_rels/slide524.xml.rels><?xml version="1.0" encoding="UTF-8" standalone="yes"?>
<Relationships xmlns="http://schemas.openxmlformats.org/package/2006/relationships"><Relationship Id="rId8" Type="http://schemas.openxmlformats.org/officeDocument/2006/relationships/slide" Target="slide523.xml"/><Relationship Id="rId3" Type="http://schemas.openxmlformats.org/officeDocument/2006/relationships/image" Target="../media/image212.png"/><Relationship Id="rId7" Type="http://schemas.openxmlformats.org/officeDocument/2006/relationships/slide" Target="slide517.xml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13.xml"/><Relationship Id="rId5" Type="http://schemas.openxmlformats.org/officeDocument/2006/relationships/slide" Target="slide511.xml"/><Relationship Id="rId4" Type="http://schemas.openxmlformats.org/officeDocument/2006/relationships/image" Target="../media/image223.png"/></Relationships>
</file>

<file path=ppt/slides/_rels/slide5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/Relationships>
</file>

<file path=ppt/slides/_rels/slide5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/Relationships>
</file>

<file path=ppt/slides/_rels/slide5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/Relationships>
</file>

<file path=ppt/slides/_rels/slide5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/Relationships>
</file>

<file path=ppt/slides/_rels/slide5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5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/Relationships>
</file>

<file path=ppt/slides/_rels/slide5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/Relationships>
</file>

<file path=ppt/slides/_rels/slide5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/Relationships>
</file>

<file path=ppt/slides/_rels/slide5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/Relationships>
</file>

<file path=ppt/slides/_rels/slide5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/Relationships>
</file>

<file path=ppt/slides/_rels/slide5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/Relationships>
</file>

<file path=ppt/slides/_rels/slide5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/Relationships>
</file>

<file path=ppt/slides/_rels/slide5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/Relationships>
</file>

<file path=ppt/slides/_rels/slide5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/Relationships>
</file>

<file path=ppt/slides/_rels/slide5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5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6.png"/></Relationships>
</file>

<file path=ppt/slides/_rels/slide5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7.png"/></Relationships>
</file>

<file path=ppt/slides/_rels/slide5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6.png"/></Relationships>
</file>

<file path=ppt/slides/_rels/slide5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7.png"/></Relationships>
</file>

<file path=ppt/slides/_rels/slide5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5.png"/></Relationships>
</file>

<file path=ppt/slides/_rels/slide5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8.png"/></Relationships>
</file>

<file path=ppt/slides/_rels/slide5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9.png"/></Relationships>
</file>

<file path=ppt/slides/_rels/slide5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5.png"/></Relationships>
</file>

<file path=ppt/slides/_rels/slide5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0.png"/></Relationships>
</file>

<file path=ppt/slides/_rels/slide5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5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5.png"/></Relationships>
</file>

<file path=ppt/slides/_rels/slide5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5.png"/></Relationships>
</file>

<file path=ppt/slides/_rels/slide5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7.xml"/></Relationships>
</file>

<file path=ppt/slides/_rels/slide5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7.xml"/></Relationships>
</file>

<file path=ppt/slides/_rels/slide5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7.xml"/></Relationships>
</file>

<file path=ppt/slides/_rels/slide5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7.xml"/></Relationships>
</file>

<file path=ppt/slides/_rels/slide5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/Relationships>
</file>

<file path=ppt/slides/_rels/slide5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7.xml"/></Relationships>
</file>

<file path=ppt/slides/_rels/slide5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/Relationships>
</file>

<file path=ppt/slides/_rels/slide5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5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/Relationships>
</file>

<file path=ppt/slides/_rels/slide5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7.xml"/></Relationships>
</file>

<file path=ppt/slides/_rels/slide5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/Relationships>
</file>

<file path=ppt/slides/_rels/slide5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/Relationships>
</file>

<file path=ppt/slides/_rels/slide5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/Relationships>
</file>

<file path=ppt/slides/_rels/slide5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7.xml"/></Relationships>
</file>

<file path=ppt/slides/_rels/slide5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/Relationships>
</file>

<file path=ppt/slides/_rels/slide5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/Relationships>
</file>

<file path=ppt/slides/_rels/slide5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7.xml"/></Relationships>
</file>

<file path=ppt/slides/_rels/slide5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5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1.xml.rels><?xml version="1.0" encoding="UTF-8" standalone="yes"?>
<Relationships xmlns="http://schemas.openxmlformats.org/package/2006/relationships"><Relationship Id="rId8" Type="http://schemas.openxmlformats.org/officeDocument/2006/relationships/slide" Target="slide571.xml"/><Relationship Id="rId3" Type="http://schemas.openxmlformats.org/officeDocument/2006/relationships/image" Target="../media/image242.png"/><Relationship Id="rId7" Type="http://schemas.openxmlformats.org/officeDocument/2006/relationships/slide" Target="slide572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74.xml"/><Relationship Id="rId5" Type="http://schemas.openxmlformats.org/officeDocument/2006/relationships/image" Target="../media/image4.png"/><Relationship Id="rId4" Type="http://schemas.openxmlformats.org/officeDocument/2006/relationships/slide" Target="slide577.xml"/></Relationships>
</file>

<file path=ppt/slides/_rels/slide572.xml.rels><?xml version="1.0" encoding="UTF-8" standalone="yes"?>
<Relationships xmlns="http://schemas.openxmlformats.org/package/2006/relationships"><Relationship Id="rId8" Type="http://schemas.openxmlformats.org/officeDocument/2006/relationships/slide" Target="slide571.xml"/><Relationship Id="rId3" Type="http://schemas.openxmlformats.org/officeDocument/2006/relationships/image" Target="../media/image243.png"/><Relationship Id="rId7" Type="http://schemas.openxmlformats.org/officeDocument/2006/relationships/slide" Target="slide572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74.xml"/><Relationship Id="rId5" Type="http://schemas.openxmlformats.org/officeDocument/2006/relationships/image" Target="../media/image4.png"/><Relationship Id="rId4" Type="http://schemas.openxmlformats.org/officeDocument/2006/relationships/slide" Target="slide577.xml"/></Relationships>
</file>

<file path=ppt/slides/_rels/slide573.xml.rels><?xml version="1.0" encoding="UTF-8" standalone="yes"?>
<Relationships xmlns="http://schemas.openxmlformats.org/package/2006/relationships"><Relationship Id="rId8" Type="http://schemas.openxmlformats.org/officeDocument/2006/relationships/slide" Target="slide571.xml"/><Relationship Id="rId3" Type="http://schemas.openxmlformats.org/officeDocument/2006/relationships/image" Target="../media/image244.png"/><Relationship Id="rId7" Type="http://schemas.openxmlformats.org/officeDocument/2006/relationships/slide" Target="slide572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74.xml"/><Relationship Id="rId5" Type="http://schemas.openxmlformats.org/officeDocument/2006/relationships/image" Target="../media/image4.png"/><Relationship Id="rId4" Type="http://schemas.openxmlformats.org/officeDocument/2006/relationships/slide" Target="slide577.xml"/></Relationships>
</file>

<file path=ppt/slides/_rels/slide574.xml.rels><?xml version="1.0" encoding="UTF-8" standalone="yes"?>
<Relationships xmlns="http://schemas.openxmlformats.org/package/2006/relationships"><Relationship Id="rId8" Type="http://schemas.openxmlformats.org/officeDocument/2006/relationships/slide" Target="slide571.xml"/><Relationship Id="rId3" Type="http://schemas.openxmlformats.org/officeDocument/2006/relationships/image" Target="../media/image245.png"/><Relationship Id="rId7" Type="http://schemas.openxmlformats.org/officeDocument/2006/relationships/slide" Target="slide572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74.xml"/><Relationship Id="rId5" Type="http://schemas.openxmlformats.org/officeDocument/2006/relationships/image" Target="../media/image4.png"/><Relationship Id="rId4" Type="http://schemas.openxmlformats.org/officeDocument/2006/relationships/slide" Target="slide577.xml"/></Relationships>
</file>

<file path=ppt/slides/_rels/slide575.xml.rels><?xml version="1.0" encoding="UTF-8" standalone="yes"?>
<Relationships xmlns="http://schemas.openxmlformats.org/package/2006/relationships"><Relationship Id="rId8" Type="http://schemas.openxmlformats.org/officeDocument/2006/relationships/slide" Target="slide571.xml"/><Relationship Id="rId3" Type="http://schemas.openxmlformats.org/officeDocument/2006/relationships/image" Target="../media/image244.png"/><Relationship Id="rId7" Type="http://schemas.openxmlformats.org/officeDocument/2006/relationships/slide" Target="slide572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74.xml"/><Relationship Id="rId5" Type="http://schemas.openxmlformats.org/officeDocument/2006/relationships/image" Target="../media/image4.png"/><Relationship Id="rId4" Type="http://schemas.openxmlformats.org/officeDocument/2006/relationships/slide" Target="slide577.xml"/></Relationships>
</file>

<file path=ppt/slides/_rels/slide576.xml.rels><?xml version="1.0" encoding="UTF-8" standalone="yes"?>
<Relationships xmlns="http://schemas.openxmlformats.org/package/2006/relationships"><Relationship Id="rId8" Type="http://schemas.openxmlformats.org/officeDocument/2006/relationships/slide" Target="slide571.xml"/><Relationship Id="rId3" Type="http://schemas.openxmlformats.org/officeDocument/2006/relationships/image" Target="../media/image244.png"/><Relationship Id="rId7" Type="http://schemas.openxmlformats.org/officeDocument/2006/relationships/slide" Target="slide572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74.xml"/><Relationship Id="rId5" Type="http://schemas.openxmlformats.org/officeDocument/2006/relationships/image" Target="../media/image4.png"/><Relationship Id="rId4" Type="http://schemas.openxmlformats.org/officeDocument/2006/relationships/slide" Target="slide577.xml"/></Relationships>
</file>

<file path=ppt/slides/_rels/slide577.xml.rels><?xml version="1.0" encoding="UTF-8" standalone="yes"?>
<Relationships xmlns="http://schemas.openxmlformats.org/package/2006/relationships"><Relationship Id="rId8" Type="http://schemas.openxmlformats.org/officeDocument/2006/relationships/slide" Target="slide571.xml"/><Relationship Id="rId3" Type="http://schemas.openxmlformats.org/officeDocument/2006/relationships/image" Target="../media/image247.png"/><Relationship Id="rId7" Type="http://schemas.openxmlformats.org/officeDocument/2006/relationships/slide" Target="slide572.xml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74.xml"/><Relationship Id="rId5" Type="http://schemas.openxmlformats.org/officeDocument/2006/relationships/image" Target="../media/image4.png"/><Relationship Id="rId4" Type="http://schemas.openxmlformats.org/officeDocument/2006/relationships/slide" Target="slide577.xml"/></Relationships>
</file>

<file path=ppt/slides/_rels/slide578.xml.rels><?xml version="1.0" encoding="UTF-8" standalone="yes"?>
<Relationships xmlns="http://schemas.openxmlformats.org/package/2006/relationships"><Relationship Id="rId8" Type="http://schemas.openxmlformats.org/officeDocument/2006/relationships/slide" Target="slide571.xml"/><Relationship Id="rId3" Type="http://schemas.openxmlformats.org/officeDocument/2006/relationships/image" Target="../media/image244.png"/><Relationship Id="rId7" Type="http://schemas.openxmlformats.org/officeDocument/2006/relationships/slide" Target="slide572.xml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74.xml"/><Relationship Id="rId5" Type="http://schemas.openxmlformats.org/officeDocument/2006/relationships/image" Target="../media/image4.png"/><Relationship Id="rId4" Type="http://schemas.openxmlformats.org/officeDocument/2006/relationships/slide" Target="slide577.xml"/></Relationships>
</file>

<file path=ppt/slides/_rels/slide579.xml.rels><?xml version="1.0" encoding="UTF-8" standalone="yes"?>
<Relationships xmlns="http://schemas.openxmlformats.org/package/2006/relationships"><Relationship Id="rId8" Type="http://schemas.openxmlformats.org/officeDocument/2006/relationships/slide" Target="slide571.xml"/><Relationship Id="rId3" Type="http://schemas.openxmlformats.org/officeDocument/2006/relationships/image" Target="../media/image244.png"/><Relationship Id="rId7" Type="http://schemas.openxmlformats.org/officeDocument/2006/relationships/slide" Target="slide572.xml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74.xml"/><Relationship Id="rId5" Type="http://schemas.openxmlformats.org/officeDocument/2006/relationships/image" Target="../media/image4.png"/><Relationship Id="rId4" Type="http://schemas.openxmlformats.org/officeDocument/2006/relationships/slide" Target="slide57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580.xml.rels><?xml version="1.0" encoding="UTF-8" standalone="yes"?>
<Relationships xmlns="http://schemas.openxmlformats.org/package/2006/relationships"><Relationship Id="rId8" Type="http://schemas.openxmlformats.org/officeDocument/2006/relationships/slide" Target="slide571.xml"/><Relationship Id="rId3" Type="http://schemas.openxmlformats.org/officeDocument/2006/relationships/image" Target="../media/image244.png"/><Relationship Id="rId7" Type="http://schemas.openxmlformats.org/officeDocument/2006/relationships/slide" Target="slide572.xml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74.xml"/><Relationship Id="rId5" Type="http://schemas.openxmlformats.org/officeDocument/2006/relationships/image" Target="../media/image4.png"/><Relationship Id="rId4" Type="http://schemas.openxmlformats.org/officeDocument/2006/relationships/slide" Target="slide577.xml"/></Relationships>
</file>

<file path=ppt/slides/_rels/slide5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1.xml"/></Relationships>
</file>

<file path=ppt/slides/_rels/slide5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1.xml"/></Relationships>
</file>

<file path=ppt/slides/_rels/slide5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1.xml"/></Relationships>
</file>

<file path=ppt/slides/_rels/slide5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1.xml"/></Relationships>
</file>

<file path=ppt/slides/_rels/slide5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1.xml"/></Relationships>
</file>

<file path=ppt/slides/_rels/slide5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1.xml"/></Relationships>
</file>

<file path=ppt/slides/_rels/slide5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1.xml"/></Relationships>
</file>

<file path=ppt/slides/_rels/slide5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1.xml"/></Relationships>
</file>

<file path=ppt/slides/_rels/slide5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5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1.xml"/></Relationships>
</file>

<file path=ppt/slides/_rels/slide5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1.xml"/></Relationships>
</file>

<file path=ppt/slides/_rels/slide5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1.xml"/></Relationships>
</file>

<file path=ppt/slides/_rels/slide5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1.xml"/></Relationships>
</file>

<file path=ppt/slides/_rels/slide5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1.xml"/></Relationships>
</file>

<file path=ppt/slides/_rels/slide5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1.xml"/></Relationships>
</file>

<file path=ppt/slides/_rels/slide5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slide" Target="slide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6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6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12.xml.rels><?xml version="1.0" encoding="UTF-8" standalone="yes"?>
<Relationships xmlns="http://schemas.openxmlformats.org/package/2006/relationships"><Relationship Id="rId3" Type="http://schemas.openxmlformats.org/officeDocument/2006/relationships/slide" Target="slide641.xml"/><Relationship Id="rId7" Type="http://schemas.openxmlformats.org/officeDocument/2006/relationships/image" Target="../media/image210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2.png"/><Relationship Id="rId5" Type="http://schemas.openxmlformats.org/officeDocument/2006/relationships/slide" Target="slide634.xml"/><Relationship Id="rId4" Type="http://schemas.openxmlformats.org/officeDocument/2006/relationships/slide" Target="slide632.xml"/></Relationships>
</file>

<file path=ppt/slides/_rels/slide613.xml.rels><?xml version="1.0" encoding="UTF-8" standalone="yes"?>
<Relationships xmlns="http://schemas.openxmlformats.org/package/2006/relationships"><Relationship Id="rId3" Type="http://schemas.openxmlformats.org/officeDocument/2006/relationships/slide" Target="slide641.xml"/><Relationship Id="rId7" Type="http://schemas.openxmlformats.org/officeDocument/2006/relationships/image" Target="../media/image210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2.png"/><Relationship Id="rId5" Type="http://schemas.openxmlformats.org/officeDocument/2006/relationships/slide" Target="slide634.xml"/><Relationship Id="rId4" Type="http://schemas.openxmlformats.org/officeDocument/2006/relationships/slide" Target="slide632.xml"/></Relationships>
</file>

<file path=ppt/slides/_rels/slide614.xml.rels><?xml version="1.0" encoding="UTF-8" standalone="yes"?>
<Relationships xmlns="http://schemas.openxmlformats.org/package/2006/relationships"><Relationship Id="rId3" Type="http://schemas.openxmlformats.org/officeDocument/2006/relationships/slide" Target="slide641.xml"/><Relationship Id="rId7" Type="http://schemas.openxmlformats.org/officeDocument/2006/relationships/image" Target="../media/image210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2.png"/><Relationship Id="rId5" Type="http://schemas.openxmlformats.org/officeDocument/2006/relationships/slide" Target="slide634.xml"/><Relationship Id="rId4" Type="http://schemas.openxmlformats.org/officeDocument/2006/relationships/slide" Target="slide632.xml"/></Relationships>
</file>

<file path=ppt/slides/_rels/slide615.xml.rels><?xml version="1.0" encoding="UTF-8" standalone="yes"?>
<Relationships xmlns="http://schemas.openxmlformats.org/package/2006/relationships"><Relationship Id="rId3" Type="http://schemas.openxmlformats.org/officeDocument/2006/relationships/slide" Target="slide641.xml"/><Relationship Id="rId7" Type="http://schemas.openxmlformats.org/officeDocument/2006/relationships/image" Target="../media/image210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2.png"/><Relationship Id="rId5" Type="http://schemas.openxmlformats.org/officeDocument/2006/relationships/slide" Target="slide634.xml"/><Relationship Id="rId4" Type="http://schemas.openxmlformats.org/officeDocument/2006/relationships/slide" Target="slide632.xml"/></Relationships>
</file>

<file path=ppt/slides/_rels/slide616.xml.rels><?xml version="1.0" encoding="UTF-8" standalone="yes"?>
<Relationships xmlns="http://schemas.openxmlformats.org/package/2006/relationships"><Relationship Id="rId3" Type="http://schemas.openxmlformats.org/officeDocument/2006/relationships/slide" Target="slide641.xml"/><Relationship Id="rId7" Type="http://schemas.openxmlformats.org/officeDocument/2006/relationships/image" Target="../media/image210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2.png"/><Relationship Id="rId5" Type="http://schemas.openxmlformats.org/officeDocument/2006/relationships/slide" Target="slide634.xml"/><Relationship Id="rId4" Type="http://schemas.openxmlformats.org/officeDocument/2006/relationships/slide" Target="slide632.xml"/></Relationships>
</file>

<file path=ppt/slides/_rels/slide617.xml.rels><?xml version="1.0" encoding="UTF-8" standalone="yes"?>
<Relationships xmlns="http://schemas.openxmlformats.org/package/2006/relationships"><Relationship Id="rId3" Type="http://schemas.openxmlformats.org/officeDocument/2006/relationships/slide" Target="slide641.xml"/><Relationship Id="rId7" Type="http://schemas.openxmlformats.org/officeDocument/2006/relationships/image" Target="../media/image210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2.png"/><Relationship Id="rId5" Type="http://schemas.openxmlformats.org/officeDocument/2006/relationships/slide" Target="slide634.xml"/><Relationship Id="rId4" Type="http://schemas.openxmlformats.org/officeDocument/2006/relationships/slide" Target="slide632.xml"/></Relationships>
</file>

<file path=ppt/slides/_rels/slide6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7" Type="http://schemas.openxmlformats.org/officeDocument/2006/relationships/image" Target="../media/image21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34.xml"/><Relationship Id="rId5" Type="http://schemas.openxmlformats.org/officeDocument/2006/relationships/slide" Target="slide632.xml"/><Relationship Id="rId4" Type="http://schemas.openxmlformats.org/officeDocument/2006/relationships/slide" Target="slide641.xml"/></Relationships>
</file>

<file path=ppt/slides/_rels/slide619.xml.rels><?xml version="1.0" encoding="UTF-8" standalone="yes"?>
<Relationships xmlns="http://schemas.openxmlformats.org/package/2006/relationships"><Relationship Id="rId3" Type="http://schemas.openxmlformats.org/officeDocument/2006/relationships/slide" Target="slide632.xml"/><Relationship Id="rId7" Type="http://schemas.openxmlformats.org/officeDocument/2006/relationships/image" Target="../media/image267.png"/><Relationship Id="rId2" Type="http://schemas.openxmlformats.org/officeDocument/2006/relationships/slide" Target="slide6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png"/><Relationship Id="rId5" Type="http://schemas.openxmlformats.org/officeDocument/2006/relationships/image" Target="../media/image53.png"/><Relationship Id="rId4" Type="http://schemas.openxmlformats.org/officeDocument/2006/relationships/slide" Target="slide63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6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34.xml"/><Relationship Id="rId5" Type="http://schemas.openxmlformats.org/officeDocument/2006/relationships/slide" Target="slide632.xml"/><Relationship Id="rId4" Type="http://schemas.openxmlformats.org/officeDocument/2006/relationships/slide" Target="slide641.xml"/></Relationships>
</file>

<file path=ppt/slides/_rels/slide621.xml.rels><?xml version="1.0" encoding="UTF-8" standalone="yes"?>
<Relationships xmlns="http://schemas.openxmlformats.org/package/2006/relationships"><Relationship Id="rId3" Type="http://schemas.openxmlformats.org/officeDocument/2006/relationships/slide" Target="slide641.xml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png"/><Relationship Id="rId5" Type="http://schemas.openxmlformats.org/officeDocument/2006/relationships/slide" Target="slide634.xml"/><Relationship Id="rId4" Type="http://schemas.openxmlformats.org/officeDocument/2006/relationships/slide" Target="slide632.xml"/></Relationships>
</file>

<file path=ppt/slides/_rels/slide622.xml.rels><?xml version="1.0" encoding="UTF-8" standalone="yes"?>
<Relationships xmlns="http://schemas.openxmlformats.org/package/2006/relationships"><Relationship Id="rId3" Type="http://schemas.openxmlformats.org/officeDocument/2006/relationships/slide" Target="slide641.xml"/><Relationship Id="rId7" Type="http://schemas.openxmlformats.org/officeDocument/2006/relationships/image" Target="../media/image210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2.png"/><Relationship Id="rId5" Type="http://schemas.openxmlformats.org/officeDocument/2006/relationships/slide" Target="slide634.xml"/><Relationship Id="rId4" Type="http://schemas.openxmlformats.org/officeDocument/2006/relationships/slide" Target="slide632.xml"/></Relationships>
</file>

<file path=ppt/slides/_rels/slide623.xml.rels><?xml version="1.0" encoding="UTF-8" standalone="yes"?>
<Relationships xmlns="http://schemas.openxmlformats.org/package/2006/relationships"><Relationship Id="rId3" Type="http://schemas.openxmlformats.org/officeDocument/2006/relationships/slide" Target="slide641.xml"/><Relationship Id="rId7" Type="http://schemas.openxmlformats.org/officeDocument/2006/relationships/image" Target="../media/image210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2.png"/><Relationship Id="rId5" Type="http://schemas.openxmlformats.org/officeDocument/2006/relationships/slide" Target="slide634.xml"/><Relationship Id="rId4" Type="http://schemas.openxmlformats.org/officeDocument/2006/relationships/slide" Target="slide632.xml"/></Relationships>
</file>

<file path=ppt/slides/_rels/slide624.xml.rels><?xml version="1.0" encoding="UTF-8" standalone="yes"?>
<Relationships xmlns="http://schemas.openxmlformats.org/package/2006/relationships"><Relationship Id="rId3" Type="http://schemas.openxmlformats.org/officeDocument/2006/relationships/slide" Target="slide641.xml"/><Relationship Id="rId7" Type="http://schemas.openxmlformats.org/officeDocument/2006/relationships/image" Target="../media/image210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2.png"/><Relationship Id="rId5" Type="http://schemas.openxmlformats.org/officeDocument/2006/relationships/slide" Target="slide634.xml"/><Relationship Id="rId4" Type="http://schemas.openxmlformats.org/officeDocument/2006/relationships/slide" Target="slide632.xml"/></Relationships>
</file>

<file path=ppt/slides/_rels/slide625.xml.rels><?xml version="1.0" encoding="UTF-8" standalone="yes"?>
<Relationships xmlns="http://schemas.openxmlformats.org/package/2006/relationships"><Relationship Id="rId3" Type="http://schemas.openxmlformats.org/officeDocument/2006/relationships/slide" Target="slide641.xml"/><Relationship Id="rId7" Type="http://schemas.openxmlformats.org/officeDocument/2006/relationships/image" Target="../media/image210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2.png"/><Relationship Id="rId5" Type="http://schemas.openxmlformats.org/officeDocument/2006/relationships/slide" Target="slide634.xml"/><Relationship Id="rId4" Type="http://schemas.openxmlformats.org/officeDocument/2006/relationships/slide" Target="slide632.xml"/></Relationships>
</file>

<file path=ppt/slides/_rels/slide626.xml.rels><?xml version="1.0" encoding="UTF-8" standalone="yes"?>
<Relationships xmlns="http://schemas.openxmlformats.org/package/2006/relationships"><Relationship Id="rId3" Type="http://schemas.openxmlformats.org/officeDocument/2006/relationships/slide" Target="slide641.xml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png"/><Relationship Id="rId5" Type="http://schemas.openxmlformats.org/officeDocument/2006/relationships/slide" Target="slide634.xml"/><Relationship Id="rId4" Type="http://schemas.openxmlformats.org/officeDocument/2006/relationships/slide" Target="slide632.xml"/></Relationships>
</file>

<file path=ppt/slides/_rels/slide627.xml.rels><?xml version="1.0" encoding="UTF-8" standalone="yes"?>
<Relationships xmlns="http://schemas.openxmlformats.org/package/2006/relationships"><Relationship Id="rId3" Type="http://schemas.openxmlformats.org/officeDocument/2006/relationships/slide" Target="slide641.xml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2.png"/><Relationship Id="rId5" Type="http://schemas.openxmlformats.org/officeDocument/2006/relationships/slide" Target="slide634.xml"/><Relationship Id="rId4" Type="http://schemas.openxmlformats.org/officeDocument/2006/relationships/slide" Target="slide632.xml"/></Relationships>
</file>

<file path=ppt/slides/_rels/slide628.xml.rels><?xml version="1.0" encoding="UTF-8" standalone="yes"?>
<Relationships xmlns="http://schemas.openxmlformats.org/package/2006/relationships"><Relationship Id="rId3" Type="http://schemas.openxmlformats.org/officeDocument/2006/relationships/slide" Target="slide641.xml"/><Relationship Id="rId7" Type="http://schemas.openxmlformats.org/officeDocument/2006/relationships/image" Target="../media/image210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2.png"/><Relationship Id="rId5" Type="http://schemas.openxmlformats.org/officeDocument/2006/relationships/slide" Target="slide634.xml"/><Relationship Id="rId4" Type="http://schemas.openxmlformats.org/officeDocument/2006/relationships/slide" Target="slide632.xml"/></Relationships>
</file>

<file path=ppt/slides/_rels/slide6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6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2.xml.rels><?xml version="1.0" encoding="UTF-8" standalone="yes"?>
<Relationships xmlns="http://schemas.openxmlformats.org/package/2006/relationships"><Relationship Id="rId3" Type="http://schemas.openxmlformats.org/officeDocument/2006/relationships/slide" Target="slide641.xml"/><Relationship Id="rId7" Type="http://schemas.openxmlformats.org/officeDocument/2006/relationships/image" Target="../media/image210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2.png"/><Relationship Id="rId5" Type="http://schemas.openxmlformats.org/officeDocument/2006/relationships/slide" Target="slide634.xml"/><Relationship Id="rId4" Type="http://schemas.openxmlformats.org/officeDocument/2006/relationships/slide" Target="slide632.xml"/></Relationships>
</file>

<file path=ppt/slides/_rels/slide633.xml.rels><?xml version="1.0" encoding="UTF-8" standalone="yes"?>
<Relationships xmlns="http://schemas.openxmlformats.org/package/2006/relationships"><Relationship Id="rId3" Type="http://schemas.openxmlformats.org/officeDocument/2006/relationships/slide" Target="slide641.xml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1.xml"/><Relationship Id="rId5" Type="http://schemas.openxmlformats.org/officeDocument/2006/relationships/slide" Target="slide634.xml"/><Relationship Id="rId4" Type="http://schemas.openxmlformats.org/officeDocument/2006/relationships/slide" Target="slide632.xml"/></Relationships>
</file>

<file path=ppt/slides/_rels/slide634.xml.rels><?xml version="1.0" encoding="UTF-8" standalone="yes"?>
<Relationships xmlns="http://schemas.openxmlformats.org/package/2006/relationships"><Relationship Id="rId3" Type="http://schemas.openxmlformats.org/officeDocument/2006/relationships/slide" Target="slide641.xml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1.xml"/><Relationship Id="rId5" Type="http://schemas.openxmlformats.org/officeDocument/2006/relationships/slide" Target="slide634.xml"/><Relationship Id="rId4" Type="http://schemas.openxmlformats.org/officeDocument/2006/relationships/slide" Target="slide632.xml"/></Relationships>
</file>

<file path=ppt/slides/_rels/slide635.xml.rels><?xml version="1.0" encoding="UTF-8" standalone="yes"?>
<Relationships xmlns="http://schemas.openxmlformats.org/package/2006/relationships"><Relationship Id="rId3" Type="http://schemas.openxmlformats.org/officeDocument/2006/relationships/slide" Target="slide641.xml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1.xml"/><Relationship Id="rId5" Type="http://schemas.openxmlformats.org/officeDocument/2006/relationships/slide" Target="slide634.xml"/><Relationship Id="rId4" Type="http://schemas.openxmlformats.org/officeDocument/2006/relationships/slide" Target="slide632.xml"/></Relationships>
</file>

<file path=ppt/slides/_rels/slide636.xml.rels><?xml version="1.0" encoding="UTF-8" standalone="yes"?>
<Relationships xmlns="http://schemas.openxmlformats.org/package/2006/relationships"><Relationship Id="rId3" Type="http://schemas.openxmlformats.org/officeDocument/2006/relationships/slide" Target="slide641.xml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1.xml"/><Relationship Id="rId5" Type="http://schemas.openxmlformats.org/officeDocument/2006/relationships/slide" Target="slide634.xml"/><Relationship Id="rId4" Type="http://schemas.openxmlformats.org/officeDocument/2006/relationships/slide" Target="slide632.xml"/></Relationships>
</file>

<file path=ppt/slides/_rels/slide637.xml.rels><?xml version="1.0" encoding="UTF-8" standalone="yes"?>
<Relationships xmlns="http://schemas.openxmlformats.org/package/2006/relationships"><Relationship Id="rId3" Type="http://schemas.openxmlformats.org/officeDocument/2006/relationships/slide" Target="slide641.xml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1.xml"/><Relationship Id="rId5" Type="http://schemas.openxmlformats.org/officeDocument/2006/relationships/slide" Target="slide634.xml"/><Relationship Id="rId4" Type="http://schemas.openxmlformats.org/officeDocument/2006/relationships/slide" Target="slide632.xml"/></Relationships>
</file>

<file path=ppt/slides/_rels/slide638.xml.rels><?xml version="1.0" encoding="UTF-8" standalone="yes"?>
<Relationships xmlns="http://schemas.openxmlformats.org/package/2006/relationships"><Relationship Id="rId3" Type="http://schemas.openxmlformats.org/officeDocument/2006/relationships/slide" Target="slide632.xml"/><Relationship Id="rId2" Type="http://schemas.openxmlformats.org/officeDocument/2006/relationships/slide" Target="slide6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0.png"/><Relationship Id="rId4" Type="http://schemas.openxmlformats.org/officeDocument/2006/relationships/slide" Target="slide634.xml"/></Relationships>
</file>

<file path=ppt/slides/_rels/slide639.xml.rels><?xml version="1.0" encoding="UTF-8" standalone="yes"?>
<Relationships xmlns="http://schemas.openxmlformats.org/package/2006/relationships"><Relationship Id="rId3" Type="http://schemas.openxmlformats.org/officeDocument/2006/relationships/slide" Target="slide632.xml"/><Relationship Id="rId2" Type="http://schemas.openxmlformats.org/officeDocument/2006/relationships/slide" Target="slide6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0.png"/><Relationship Id="rId4" Type="http://schemas.openxmlformats.org/officeDocument/2006/relationships/slide" Target="slide63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640.xml.rels><?xml version="1.0" encoding="UTF-8" standalone="yes"?>
<Relationships xmlns="http://schemas.openxmlformats.org/package/2006/relationships"><Relationship Id="rId3" Type="http://schemas.openxmlformats.org/officeDocument/2006/relationships/slide" Target="slide641.xml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1.xml"/><Relationship Id="rId5" Type="http://schemas.openxmlformats.org/officeDocument/2006/relationships/slide" Target="slide634.xml"/><Relationship Id="rId4" Type="http://schemas.openxmlformats.org/officeDocument/2006/relationships/slide" Target="slide632.xml"/></Relationships>
</file>

<file path=ppt/slides/_rels/slide641.xml.rels><?xml version="1.0" encoding="UTF-8" standalone="yes"?>
<Relationships xmlns="http://schemas.openxmlformats.org/package/2006/relationships"><Relationship Id="rId3" Type="http://schemas.openxmlformats.org/officeDocument/2006/relationships/slide" Target="slide641.xml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1.xml"/><Relationship Id="rId5" Type="http://schemas.openxmlformats.org/officeDocument/2006/relationships/slide" Target="slide634.xml"/><Relationship Id="rId4" Type="http://schemas.openxmlformats.org/officeDocument/2006/relationships/slide" Target="slide632.xml"/></Relationships>
</file>

<file path=ppt/slides/_rels/slide642.xml.rels><?xml version="1.0" encoding="UTF-8" standalone="yes"?>
<Relationships xmlns="http://schemas.openxmlformats.org/package/2006/relationships"><Relationship Id="rId3" Type="http://schemas.openxmlformats.org/officeDocument/2006/relationships/slide" Target="slide641.xml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1.xml"/><Relationship Id="rId5" Type="http://schemas.openxmlformats.org/officeDocument/2006/relationships/slide" Target="slide634.xml"/><Relationship Id="rId4" Type="http://schemas.openxmlformats.org/officeDocument/2006/relationships/slide" Target="slide632.xml"/></Relationships>
</file>

<file path=ppt/slides/_rels/slide643.xml.rels><?xml version="1.0" encoding="UTF-8" standalone="yes"?>
<Relationships xmlns="http://schemas.openxmlformats.org/package/2006/relationships"><Relationship Id="rId3" Type="http://schemas.openxmlformats.org/officeDocument/2006/relationships/slide" Target="slide641.xml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1.xml"/><Relationship Id="rId5" Type="http://schemas.openxmlformats.org/officeDocument/2006/relationships/slide" Target="slide634.xml"/><Relationship Id="rId4" Type="http://schemas.openxmlformats.org/officeDocument/2006/relationships/slide" Target="slide632.xml"/></Relationships>
</file>

<file path=ppt/slides/_rels/slide644.xml.rels><?xml version="1.0" encoding="UTF-8" standalone="yes"?>
<Relationships xmlns="http://schemas.openxmlformats.org/package/2006/relationships"><Relationship Id="rId3" Type="http://schemas.openxmlformats.org/officeDocument/2006/relationships/slide" Target="slide641.xml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1.xml"/><Relationship Id="rId5" Type="http://schemas.openxmlformats.org/officeDocument/2006/relationships/slide" Target="slide634.xml"/><Relationship Id="rId4" Type="http://schemas.openxmlformats.org/officeDocument/2006/relationships/slide" Target="slide632.xml"/></Relationships>
</file>

<file path=ppt/slides/_rels/slide6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6.xml.rels><?xml version="1.0" encoding="UTF-8" standalone="yes"?>
<Relationships xmlns="http://schemas.openxmlformats.org/package/2006/relationships"><Relationship Id="rId8" Type="http://schemas.openxmlformats.org/officeDocument/2006/relationships/slide" Target="slide1076.xml"/><Relationship Id="rId3" Type="http://schemas.openxmlformats.org/officeDocument/2006/relationships/image" Target="../media/image276.png"/><Relationship Id="rId7" Type="http://schemas.openxmlformats.org/officeDocument/2006/relationships/slide" Target="slide862.xml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slide" Target="slide1164.xml"/><Relationship Id="rId10" Type="http://schemas.openxmlformats.org/officeDocument/2006/relationships/slide" Target="slide740.xml"/><Relationship Id="rId4" Type="http://schemas.openxmlformats.org/officeDocument/2006/relationships/image" Target="../media/image277.png"/><Relationship Id="rId9" Type="http://schemas.openxmlformats.org/officeDocument/2006/relationships/slide" Target="slide746.xml"/></Relationships>
</file>

<file path=ppt/slides/_rels/slide647.xml.rels><?xml version="1.0" encoding="UTF-8" standalone="yes"?>
<Relationships xmlns="http://schemas.openxmlformats.org/package/2006/relationships"><Relationship Id="rId8" Type="http://schemas.openxmlformats.org/officeDocument/2006/relationships/slide" Target="slide740.xml"/><Relationship Id="rId3" Type="http://schemas.openxmlformats.org/officeDocument/2006/relationships/slide" Target="slide1164.xml"/><Relationship Id="rId7" Type="http://schemas.openxmlformats.org/officeDocument/2006/relationships/slide" Target="slide746.xml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76.xml"/><Relationship Id="rId5" Type="http://schemas.openxmlformats.org/officeDocument/2006/relationships/slide" Target="slide862.xml"/><Relationship Id="rId10" Type="http://schemas.openxmlformats.org/officeDocument/2006/relationships/image" Target="../media/image275.png"/><Relationship Id="rId4" Type="http://schemas.openxmlformats.org/officeDocument/2006/relationships/image" Target="../media/image4.png"/><Relationship Id="rId9" Type="http://schemas.openxmlformats.org/officeDocument/2006/relationships/image" Target="../media/image276.png"/></Relationships>
</file>

<file path=ppt/slides/_rels/slide648.xml.rels><?xml version="1.0" encoding="UTF-8" standalone="yes"?>
<Relationships xmlns="http://schemas.openxmlformats.org/package/2006/relationships"><Relationship Id="rId8" Type="http://schemas.openxmlformats.org/officeDocument/2006/relationships/slide" Target="slide740.xml"/><Relationship Id="rId3" Type="http://schemas.openxmlformats.org/officeDocument/2006/relationships/slide" Target="slide1164.xml"/><Relationship Id="rId7" Type="http://schemas.openxmlformats.org/officeDocument/2006/relationships/slide" Target="slide746.xml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76.xml"/><Relationship Id="rId5" Type="http://schemas.openxmlformats.org/officeDocument/2006/relationships/slide" Target="slide862.xml"/><Relationship Id="rId10" Type="http://schemas.openxmlformats.org/officeDocument/2006/relationships/image" Target="../media/image275.png"/><Relationship Id="rId4" Type="http://schemas.openxmlformats.org/officeDocument/2006/relationships/image" Target="../media/image4.png"/><Relationship Id="rId9" Type="http://schemas.openxmlformats.org/officeDocument/2006/relationships/image" Target="../media/image276.png"/></Relationships>
</file>

<file path=ppt/slides/_rels/slide649.xml.rels><?xml version="1.0" encoding="UTF-8" standalone="yes"?>
<Relationships xmlns="http://schemas.openxmlformats.org/package/2006/relationships"><Relationship Id="rId8" Type="http://schemas.openxmlformats.org/officeDocument/2006/relationships/slide" Target="slide740.xml"/><Relationship Id="rId3" Type="http://schemas.openxmlformats.org/officeDocument/2006/relationships/slide" Target="slide1164.xml"/><Relationship Id="rId7" Type="http://schemas.openxmlformats.org/officeDocument/2006/relationships/slide" Target="slide746.xml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76.xml"/><Relationship Id="rId5" Type="http://schemas.openxmlformats.org/officeDocument/2006/relationships/slide" Target="slide862.xml"/><Relationship Id="rId10" Type="http://schemas.openxmlformats.org/officeDocument/2006/relationships/image" Target="../media/image275.png"/><Relationship Id="rId4" Type="http://schemas.openxmlformats.org/officeDocument/2006/relationships/image" Target="../media/image4.png"/><Relationship Id="rId9" Type="http://schemas.openxmlformats.org/officeDocument/2006/relationships/image" Target="../media/image27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650.xml.rels><?xml version="1.0" encoding="UTF-8" standalone="yes"?>
<Relationships xmlns="http://schemas.openxmlformats.org/package/2006/relationships"><Relationship Id="rId8" Type="http://schemas.openxmlformats.org/officeDocument/2006/relationships/slide" Target="slide740.xml"/><Relationship Id="rId3" Type="http://schemas.openxmlformats.org/officeDocument/2006/relationships/slide" Target="slide1164.xml"/><Relationship Id="rId7" Type="http://schemas.openxmlformats.org/officeDocument/2006/relationships/slide" Target="slide746.xml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76.xml"/><Relationship Id="rId5" Type="http://schemas.openxmlformats.org/officeDocument/2006/relationships/slide" Target="slide862.xml"/><Relationship Id="rId10" Type="http://schemas.openxmlformats.org/officeDocument/2006/relationships/image" Target="../media/image275.png"/><Relationship Id="rId4" Type="http://schemas.openxmlformats.org/officeDocument/2006/relationships/image" Target="../media/image4.png"/><Relationship Id="rId9" Type="http://schemas.openxmlformats.org/officeDocument/2006/relationships/image" Target="../media/image276.png"/></Relationships>
</file>

<file path=ppt/slides/_rels/slide651.xml.rels><?xml version="1.0" encoding="UTF-8" standalone="yes"?>
<Relationships xmlns="http://schemas.openxmlformats.org/package/2006/relationships"><Relationship Id="rId8" Type="http://schemas.openxmlformats.org/officeDocument/2006/relationships/slide" Target="slide740.xml"/><Relationship Id="rId3" Type="http://schemas.openxmlformats.org/officeDocument/2006/relationships/slide" Target="slide1164.xml"/><Relationship Id="rId7" Type="http://schemas.openxmlformats.org/officeDocument/2006/relationships/slide" Target="slide746.xml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76.xml"/><Relationship Id="rId5" Type="http://schemas.openxmlformats.org/officeDocument/2006/relationships/slide" Target="slide862.xml"/><Relationship Id="rId10" Type="http://schemas.openxmlformats.org/officeDocument/2006/relationships/image" Target="../media/image275.png"/><Relationship Id="rId4" Type="http://schemas.openxmlformats.org/officeDocument/2006/relationships/image" Target="../media/image4.png"/><Relationship Id="rId9" Type="http://schemas.openxmlformats.org/officeDocument/2006/relationships/image" Target="../media/image276.png"/></Relationships>
</file>

<file path=ppt/slides/_rels/slide652.xml.rels><?xml version="1.0" encoding="UTF-8" standalone="yes"?>
<Relationships xmlns="http://schemas.openxmlformats.org/package/2006/relationships"><Relationship Id="rId8" Type="http://schemas.openxmlformats.org/officeDocument/2006/relationships/slide" Target="slide740.xml"/><Relationship Id="rId3" Type="http://schemas.openxmlformats.org/officeDocument/2006/relationships/slide" Target="slide1164.xml"/><Relationship Id="rId7" Type="http://schemas.openxmlformats.org/officeDocument/2006/relationships/slide" Target="slide746.xml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76.xml"/><Relationship Id="rId5" Type="http://schemas.openxmlformats.org/officeDocument/2006/relationships/slide" Target="slide862.xml"/><Relationship Id="rId10" Type="http://schemas.openxmlformats.org/officeDocument/2006/relationships/image" Target="../media/image275.png"/><Relationship Id="rId4" Type="http://schemas.openxmlformats.org/officeDocument/2006/relationships/image" Target="../media/image4.png"/><Relationship Id="rId9" Type="http://schemas.openxmlformats.org/officeDocument/2006/relationships/image" Target="../media/image276.png"/></Relationships>
</file>

<file path=ppt/slides/_rels/slide653.xml.rels><?xml version="1.0" encoding="UTF-8" standalone="yes"?>
<Relationships xmlns="http://schemas.openxmlformats.org/package/2006/relationships"><Relationship Id="rId8" Type="http://schemas.openxmlformats.org/officeDocument/2006/relationships/slide" Target="slide740.xml"/><Relationship Id="rId3" Type="http://schemas.openxmlformats.org/officeDocument/2006/relationships/slide" Target="slide1164.xml"/><Relationship Id="rId7" Type="http://schemas.openxmlformats.org/officeDocument/2006/relationships/slide" Target="slide746.xml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76.xml"/><Relationship Id="rId5" Type="http://schemas.openxmlformats.org/officeDocument/2006/relationships/slide" Target="slide862.xml"/><Relationship Id="rId10" Type="http://schemas.openxmlformats.org/officeDocument/2006/relationships/image" Target="../media/image275.png"/><Relationship Id="rId4" Type="http://schemas.openxmlformats.org/officeDocument/2006/relationships/image" Target="../media/image4.png"/><Relationship Id="rId9" Type="http://schemas.openxmlformats.org/officeDocument/2006/relationships/image" Target="../media/image276.png"/></Relationships>
</file>

<file path=ppt/slides/_rels/slide654.xml.rels><?xml version="1.0" encoding="UTF-8" standalone="yes"?>
<Relationships xmlns="http://schemas.openxmlformats.org/package/2006/relationships"><Relationship Id="rId8" Type="http://schemas.openxmlformats.org/officeDocument/2006/relationships/slide" Target="slide740.xml"/><Relationship Id="rId3" Type="http://schemas.openxmlformats.org/officeDocument/2006/relationships/slide" Target="slide1164.xml"/><Relationship Id="rId7" Type="http://schemas.openxmlformats.org/officeDocument/2006/relationships/slide" Target="slide746.xml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76.xml"/><Relationship Id="rId5" Type="http://schemas.openxmlformats.org/officeDocument/2006/relationships/slide" Target="slide862.xml"/><Relationship Id="rId10" Type="http://schemas.openxmlformats.org/officeDocument/2006/relationships/image" Target="../media/image275.png"/><Relationship Id="rId4" Type="http://schemas.openxmlformats.org/officeDocument/2006/relationships/image" Target="../media/image4.png"/><Relationship Id="rId9" Type="http://schemas.openxmlformats.org/officeDocument/2006/relationships/image" Target="../media/image276.png"/></Relationships>
</file>

<file path=ppt/slides/_rels/slide655.xml.rels><?xml version="1.0" encoding="UTF-8" standalone="yes"?>
<Relationships xmlns="http://schemas.openxmlformats.org/package/2006/relationships"><Relationship Id="rId8" Type="http://schemas.openxmlformats.org/officeDocument/2006/relationships/slide" Target="slide740.xml"/><Relationship Id="rId3" Type="http://schemas.openxmlformats.org/officeDocument/2006/relationships/slide" Target="slide1164.xml"/><Relationship Id="rId7" Type="http://schemas.openxmlformats.org/officeDocument/2006/relationships/slide" Target="slide746.xml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76.xml"/><Relationship Id="rId5" Type="http://schemas.openxmlformats.org/officeDocument/2006/relationships/slide" Target="slide862.xml"/><Relationship Id="rId10" Type="http://schemas.openxmlformats.org/officeDocument/2006/relationships/image" Target="../media/image275.png"/><Relationship Id="rId4" Type="http://schemas.openxmlformats.org/officeDocument/2006/relationships/image" Target="../media/image4.png"/><Relationship Id="rId9" Type="http://schemas.openxmlformats.org/officeDocument/2006/relationships/image" Target="../media/image276.png"/></Relationships>
</file>

<file path=ppt/slides/_rels/slide656.xml.rels><?xml version="1.0" encoding="UTF-8" standalone="yes"?>
<Relationships xmlns="http://schemas.openxmlformats.org/package/2006/relationships"><Relationship Id="rId8" Type="http://schemas.openxmlformats.org/officeDocument/2006/relationships/slide" Target="slide740.xml"/><Relationship Id="rId3" Type="http://schemas.openxmlformats.org/officeDocument/2006/relationships/slide" Target="slide1164.xml"/><Relationship Id="rId7" Type="http://schemas.openxmlformats.org/officeDocument/2006/relationships/slide" Target="slide746.xml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76.xml"/><Relationship Id="rId5" Type="http://schemas.openxmlformats.org/officeDocument/2006/relationships/slide" Target="slide862.xml"/><Relationship Id="rId10" Type="http://schemas.openxmlformats.org/officeDocument/2006/relationships/image" Target="../media/image275.png"/><Relationship Id="rId4" Type="http://schemas.openxmlformats.org/officeDocument/2006/relationships/image" Target="../media/image4.png"/><Relationship Id="rId9" Type="http://schemas.openxmlformats.org/officeDocument/2006/relationships/image" Target="../media/image276.png"/></Relationships>
</file>

<file path=ppt/slides/_rels/slide657.xml.rels><?xml version="1.0" encoding="UTF-8" standalone="yes"?>
<Relationships xmlns="http://schemas.openxmlformats.org/package/2006/relationships"><Relationship Id="rId8" Type="http://schemas.openxmlformats.org/officeDocument/2006/relationships/slide" Target="slide740.xml"/><Relationship Id="rId3" Type="http://schemas.openxmlformats.org/officeDocument/2006/relationships/slide" Target="slide1164.xml"/><Relationship Id="rId7" Type="http://schemas.openxmlformats.org/officeDocument/2006/relationships/slide" Target="slide746.xml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76.xml"/><Relationship Id="rId5" Type="http://schemas.openxmlformats.org/officeDocument/2006/relationships/slide" Target="slide862.xml"/><Relationship Id="rId10" Type="http://schemas.openxmlformats.org/officeDocument/2006/relationships/image" Target="../media/image275.png"/><Relationship Id="rId4" Type="http://schemas.openxmlformats.org/officeDocument/2006/relationships/image" Target="../media/image4.png"/><Relationship Id="rId9" Type="http://schemas.openxmlformats.org/officeDocument/2006/relationships/image" Target="../media/image276.png"/></Relationships>
</file>

<file path=ppt/slides/_rels/slide658.xml.rels><?xml version="1.0" encoding="UTF-8" standalone="yes"?>
<Relationships xmlns="http://schemas.openxmlformats.org/package/2006/relationships"><Relationship Id="rId8" Type="http://schemas.openxmlformats.org/officeDocument/2006/relationships/slide" Target="slide740.xml"/><Relationship Id="rId3" Type="http://schemas.openxmlformats.org/officeDocument/2006/relationships/slide" Target="slide1164.xml"/><Relationship Id="rId7" Type="http://schemas.openxmlformats.org/officeDocument/2006/relationships/slide" Target="slide746.xml"/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76.xml"/><Relationship Id="rId5" Type="http://schemas.openxmlformats.org/officeDocument/2006/relationships/slide" Target="slide862.xml"/><Relationship Id="rId10" Type="http://schemas.openxmlformats.org/officeDocument/2006/relationships/image" Target="../media/image275.png"/><Relationship Id="rId4" Type="http://schemas.openxmlformats.org/officeDocument/2006/relationships/image" Target="../media/image4.png"/><Relationship Id="rId9" Type="http://schemas.openxmlformats.org/officeDocument/2006/relationships/image" Target="../media/image276.png"/></Relationships>
</file>

<file path=ppt/slides/_rels/slide659.xml.rels><?xml version="1.0" encoding="UTF-8" standalone="yes"?>
<Relationships xmlns="http://schemas.openxmlformats.org/package/2006/relationships"><Relationship Id="rId8" Type="http://schemas.openxmlformats.org/officeDocument/2006/relationships/slide" Target="slide740.xml"/><Relationship Id="rId3" Type="http://schemas.openxmlformats.org/officeDocument/2006/relationships/slide" Target="slide1164.xml"/><Relationship Id="rId7" Type="http://schemas.openxmlformats.org/officeDocument/2006/relationships/slide" Target="slide746.xml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76.xml"/><Relationship Id="rId5" Type="http://schemas.openxmlformats.org/officeDocument/2006/relationships/slide" Target="slide862.xml"/><Relationship Id="rId10" Type="http://schemas.openxmlformats.org/officeDocument/2006/relationships/image" Target="../media/image275.png"/><Relationship Id="rId4" Type="http://schemas.openxmlformats.org/officeDocument/2006/relationships/image" Target="../media/image4.png"/><Relationship Id="rId9" Type="http://schemas.openxmlformats.org/officeDocument/2006/relationships/image" Target="../media/image27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660.xml.rels><?xml version="1.0" encoding="UTF-8" standalone="yes"?>
<Relationships xmlns="http://schemas.openxmlformats.org/package/2006/relationships"><Relationship Id="rId8" Type="http://schemas.openxmlformats.org/officeDocument/2006/relationships/slide" Target="slide740.xml"/><Relationship Id="rId3" Type="http://schemas.openxmlformats.org/officeDocument/2006/relationships/slide" Target="slide1164.xml"/><Relationship Id="rId7" Type="http://schemas.openxmlformats.org/officeDocument/2006/relationships/slide" Target="slide746.xml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76.xml"/><Relationship Id="rId5" Type="http://schemas.openxmlformats.org/officeDocument/2006/relationships/slide" Target="slide862.xml"/><Relationship Id="rId10" Type="http://schemas.openxmlformats.org/officeDocument/2006/relationships/image" Target="../media/image275.png"/><Relationship Id="rId4" Type="http://schemas.openxmlformats.org/officeDocument/2006/relationships/image" Target="../media/image4.png"/><Relationship Id="rId9" Type="http://schemas.openxmlformats.org/officeDocument/2006/relationships/image" Target="../media/image276.png"/></Relationships>
</file>

<file path=ppt/slides/_rels/slide661.xml.rels><?xml version="1.0" encoding="UTF-8" standalone="yes"?>
<Relationships xmlns="http://schemas.openxmlformats.org/package/2006/relationships"><Relationship Id="rId8" Type="http://schemas.openxmlformats.org/officeDocument/2006/relationships/slide" Target="slide740.xml"/><Relationship Id="rId3" Type="http://schemas.openxmlformats.org/officeDocument/2006/relationships/slide" Target="slide1164.xml"/><Relationship Id="rId7" Type="http://schemas.openxmlformats.org/officeDocument/2006/relationships/slide" Target="slide746.xml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76.xml"/><Relationship Id="rId5" Type="http://schemas.openxmlformats.org/officeDocument/2006/relationships/slide" Target="slide862.xml"/><Relationship Id="rId10" Type="http://schemas.openxmlformats.org/officeDocument/2006/relationships/image" Target="../media/image275.png"/><Relationship Id="rId4" Type="http://schemas.openxmlformats.org/officeDocument/2006/relationships/image" Target="../media/image4.png"/><Relationship Id="rId9" Type="http://schemas.openxmlformats.org/officeDocument/2006/relationships/image" Target="../media/image276.png"/></Relationships>
</file>

<file path=ppt/slides/_rels/slide662.xml.rels><?xml version="1.0" encoding="UTF-8" standalone="yes"?>
<Relationships xmlns="http://schemas.openxmlformats.org/package/2006/relationships"><Relationship Id="rId8" Type="http://schemas.openxmlformats.org/officeDocument/2006/relationships/slide" Target="slide740.xml"/><Relationship Id="rId3" Type="http://schemas.openxmlformats.org/officeDocument/2006/relationships/slide" Target="slide1164.xml"/><Relationship Id="rId7" Type="http://schemas.openxmlformats.org/officeDocument/2006/relationships/slide" Target="slide746.xml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76.xml"/><Relationship Id="rId5" Type="http://schemas.openxmlformats.org/officeDocument/2006/relationships/slide" Target="slide862.xml"/><Relationship Id="rId10" Type="http://schemas.openxmlformats.org/officeDocument/2006/relationships/image" Target="../media/image275.png"/><Relationship Id="rId4" Type="http://schemas.openxmlformats.org/officeDocument/2006/relationships/image" Target="../media/image4.png"/><Relationship Id="rId9" Type="http://schemas.openxmlformats.org/officeDocument/2006/relationships/image" Target="../media/image276.png"/></Relationships>
</file>

<file path=ppt/slides/_rels/slide6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7" Type="http://schemas.openxmlformats.org/officeDocument/2006/relationships/slide" Target="slide669.xml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67.xml"/><Relationship Id="rId5" Type="http://schemas.openxmlformats.org/officeDocument/2006/relationships/slide" Target="slide665.xml"/><Relationship Id="rId4" Type="http://schemas.openxmlformats.org/officeDocument/2006/relationships/slide" Target="slide663.xml"/></Relationships>
</file>

<file path=ppt/slides/_rels/slide6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7" Type="http://schemas.openxmlformats.org/officeDocument/2006/relationships/slide" Target="slide669.xml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67.xml"/><Relationship Id="rId5" Type="http://schemas.openxmlformats.org/officeDocument/2006/relationships/slide" Target="slide665.xml"/><Relationship Id="rId4" Type="http://schemas.openxmlformats.org/officeDocument/2006/relationships/slide" Target="slide663.xml"/></Relationships>
</file>

<file path=ppt/slides/_rels/slide665.xml.rels><?xml version="1.0" encoding="UTF-8" standalone="yes"?>
<Relationships xmlns="http://schemas.openxmlformats.org/package/2006/relationships"><Relationship Id="rId3" Type="http://schemas.openxmlformats.org/officeDocument/2006/relationships/slide" Target="slide663.xml"/><Relationship Id="rId7" Type="http://schemas.openxmlformats.org/officeDocument/2006/relationships/image" Target="../media/image292.png"/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69.xml"/><Relationship Id="rId5" Type="http://schemas.openxmlformats.org/officeDocument/2006/relationships/slide" Target="slide667.xml"/><Relationship Id="rId4" Type="http://schemas.openxmlformats.org/officeDocument/2006/relationships/slide" Target="slide665.xml"/></Relationships>
</file>

<file path=ppt/slides/_rels/slide6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7" Type="http://schemas.openxmlformats.org/officeDocument/2006/relationships/slide" Target="slide669.xml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67.xml"/><Relationship Id="rId5" Type="http://schemas.openxmlformats.org/officeDocument/2006/relationships/slide" Target="slide665.xml"/><Relationship Id="rId4" Type="http://schemas.openxmlformats.org/officeDocument/2006/relationships/slide" Target="slide663.xml"/></Relationships>
</file>

<file path=ppt/slides/_rels/slide667.xml.rels><?xml version="1.0" encoding="UTF-8" standalone="yes"?>
<Relationships xmlns="http://schemas.openxmlformats.org/package/2006/relationships"><Relationship Id="rId3" Type="http://schemas.openxmlformats.org/officeDocument/2006/relationships/slide" Target="slide663.xml"/><Relationship Id="rId7" Type="http://schemas.openxmlformats.org/officeDocument/2006/relationships/image" Target="../media/image292.png"/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69.xml"/><Relationship Id="rId5" Type="http://schemas.openxmlformats.org/officeDocument/2006/relationships/slide" Target="slide667.xml"/><Relationship Id="rId4" Type="http://schemas.openxmlformats.org/officeDocument/2006/relationships/slide" Target="slide665.xml"/></Relationships>
</file>

<file path=ppt/slides/_rels/slide6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7" Type="http://schemas.openxmlformats.org/officeDocument/2006/relationships/slide" Target="slide669.xml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67.xml"/><Relationship Id="rId5" Type="http://schemas.openxmlformats.org/officeDocument/2006/relationships/slide" Target="slide665.xml"/><Relationship Id="rId4" Type="http://schemas.openxmlformats.org/officeDocument/2006/relationships/slide" Target="slide663.xml"/></Relationships>
</file>

<file path=ppt/slides/_rels/slide669.xml.rels><?xml version="1.0" encoding="UTF-8" standalone="yes"?>
<Relationships xmlns="http://schemas.openxmlformats.org/package/2006/relationships"><Relationship Id="rId3" Type="http://schemas.openxmlformats.org/officeDocument/2006/relationships/slide" Target="slide663.xml"/><Relationship Id="rId7" Type="http://schemas.openxmlformats.org/officeDocument/2006/relationships/image" Target="../media/image292.png"/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69.xml"/><Relationship Id="rId5" Type="http://schemas.openxmlformats.org/officeDocument/2006/relationships/slide" Target="slide667.xml"/><Relationship Id="rId4" Type="http://schemas.openxmlformats.org/officeDocument/2006/relationships/slide" Target="slide66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6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7" Type="http://schemas.openxmlformats.org/officeDocument/2006/relationships/slide" Target="slide669.xml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67.xml"/><Relationship Id="rId5" Type="http://schemas.openxmlformats.org/officeDocument/2006/relationships/slide" Target="slide665.xml"/><Relationship Id="rId4" Type="http://schemas.openxmlformats.org/officeDocument/2006/relationships/slide" Target="slide663.xml"/></Relationships>
</file>

<file path=ppt/slides/_rels/slide6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7" Type="http://schemas.openxmlformats.org/officeDocument/2006/relationships/slide" Target="slide669.xml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67.xml"/><Relationship Id="rId5" Type="http://schemas.openxmlformats.org/officeDocument/2006/relationships/slide" Target="slide665.xml"/><Relationship Id="rId4" Type="http://schemas.openxmlformats.org/officeDocument/2006/relationships/slide" Target="slide663.xml"/></Relationships>
</file>

<file path=ppt/slides/_rels/slide6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77.xml"/><Relationship Id="rId5" Type="http://schemas.openxmlformats.org/officeDocument/2006/relationships/slide" Target="slide675.xml"/><Relationship Id="rId4" Type="http://schemas.openxmlformats.org/officeDocument/2006/relationships/slide" Target="slide672.xml"/></Relationships>
</file>

<file path=ppt/slides/_rels/slide6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77.xml"/><Relationship Id="rId5" Type="http://schemas.openxmlformats.org/officeDocument/2006/relationships/slide" Target="slide675.xml"/><Relationship Id="rId4" Type="http://schemas.openxmlformats.org/officeDocument/2006/relationships/slide" Target="slide672.xml"/></Relationships>
</file>

<file path=ppt/slides/_rels/slide6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77.xml"/><Relationship Id="rId5" Type="http://schemas.openxmlformats.org/officeDocument/2006/relationships/slide" Target="slide675.xml"/><Relationship Id="rId4" Type="http://schemas.openxmlformats.org/officeDocument/2006/relationships/slide" Target="slide672.xml"/></Relationships>
</file>

<file path=ppt/slides/_rels/slide6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77.xml"/><Relationship Id="rId5" Type="http://schemas.openxmlformats.org/officeDocument/2006/relationships/slide" Target="slide675.xml"/><Relationship Id="rId4" Type="http://schemas.openxmlformats.org/officeDocument/2006/relationships/slide" Target="slide672.xml"/></Relationships>
</file>

<file path=ppt/slides/_rels/slide6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77.xml"/><Relationship Id="rId5" Type="http://schemas.openxmlformats.org/officeDocument/2006/relationships/slide" Target="slide675.xml"/><Relationship Id="rId4" Type="http://schemas.openxmlformats.org/officeDocument/2006/relationships/slide" Target="slide672.xml"/></Relationships>
</file>

<file path=ppt/slides/_rels/slide6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77.xml"/><Relationship Id="rId5" Type="http://schemas.openxmlformats.org/officeDocument/2006/relationships/slide" Target="slide675.xml"/><Relationship Id="rId4" Type="http://schemas.openxmlformats.org/officeDocument/2006/relationships/slide" Target="slide672.xml"/></Relationships>
</file>

<file path=ppt/slides/_rels/slide6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77.xml"/><Relationship Id="rId5" Type="http://schemas.openxmlformats.org/officeDocument/2006/relationships/slide" Target="slide675.xml"/><Relationship Id="rId4" Type="http://schemas.openxmlformats.org/officeDocument/2006/relationships/slide" Target="slide672.xml"/></Relationships>
</file>

<file path=ppt/slides/_rels/slide6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77.xml"/><Relationship Id="rId5" Type="http://schemas.openxmlformats.org/officeDocument/2006/relationships/slide" Target="slide675.xml"/><Relationship Id="rId4" Type="http://schemas.openxmlformats.org/officeDocument/2006/relationships/slide" Target="slide67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6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77.xml"/><Relationship Id="rId5" Type="http://schemas.openxmlformats.org/officeDocument/2006/relationships/slide" Target="slide675.xml"/><Relationship Id="rId4" Type="http://schemas.openxmlformats.org/officeDocument/2006/relationships/slide" Target="slide672.xml"/></Relationships>
</file>

<file path=ppt/slides/_rels/slide6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77.xml"/><Relationship Id="rId5" Type="http://schemas.openxmlformats.org/officeDocument/2006/relationships/slide" Target="slide675.xml"/><Relationship Id="rId4" Type="http://schemas.openxmlformats.org/officeDocument/2006/relationships/slide" Target="slide672.xml"/></Relationships>
</file>

<file path=ppt/slides/_rels/slide6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77.xml"/><Relationship Id="rId5" Type="http://schemas.openxmlformats.org/officeDocument/2006/relationships/slide" Target="slide675.xml"/><Relationship Id="rId4" Type="http://schemas.openxmlformats.org/officeDocument/2006/relationships/slide" Target="slide672.xml"/></Relationships>
</file>

<file path=ppt/slides/_rels/slide6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77.xml"/><Relationship Id="rId5" Type="http://schemas.openxmlformats.org/officeDocument/2006/relationships/slide" Target="slide675.xml"/><Relationship Id="rId4" Type="http://schemas.openxmlformats.org/officeDocument/2006/relationships/slide" Target="slide672.xml"/></Relationships>
</file>

<file path=ppt/slides/_rels/slide6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77.xml"/><Relationship Id="rId5" Type="http://schemas.openxmlformats.org/officeDocument/2006/relationships/slide" Target="slide675.xml"/><Relationship Id="rId4" Type="http://schemas.openxmlformats.org/officeDocument/2006/relationships/slide" Target="slide672.xml"/></Relationships>
</file>

<file path=ppt/slides/_rels/slide6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77.xml"/><Relationship Id="rId5" Type="http://schemas.openxmlformats.org/officeDocument/2006/relationships/slide" Target="slide675.xml"/><Relationship Id="rId4" Type="http://schemas.openxmlformats.org/officeDocument/2006/relationships/slide" Target="slide672.xml"/></Relationships>
</file>

<file path=ppt/slides/_rels/slide6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77.xml"/><Relationship Id="rId5" Type="http://schemas.openxmlformats.org/officeDocument/2006/relationships/slide" Target="slide675.xml"/><Relationship Id="rId4" Type="http://schemas.openxmlformats.org/officeDocument/2006/relationships/slide" Target="slide672.xml"/></Relationships>
</file>

<file path=ppt/slides/_rels/slide6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77.xml"/><Relationship Id="rId5" Type="http://schemas.openxmlformats.org/officeDocument/2006/relationships/slide" Target="slide675.xml"/><Relationship Id="rId4" Type="http://schemas.openxmlformats.org/officeDocument/2006/relationships/slide" Target="slide672.xml"/></Relationships>
</file>

<file path=ppt/slides/_rels/slide6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77.xml"/><Relationship Id="rId5" Type="http://schemas.openxmlformats.org/officeDocument/2006/relationships/slide" Target="slide675.xml"/><Relationship Id="rId4" Type="http://schemas.openxmlformats.org/officeDocument/2006/relationships/slide" Target="slide672.xml"/></Relationships>
</file>

<file path=ppt/slides/_rels/slide6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77.xml"/><Relationship Id="rId5" Type="http://schemas.openxmlformats.org/officeDocument/2006/relationships/slide" Target="slide675.xml"/><Relationship Id="rId4" Type="http://schemas.openxmlformats.org/officeDocument/2006/relationships/slide" Target="slide67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6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77.xml"/><Relationship Id="rId5" Type="http://schemas.openxmlformats.org/officeDocument/2006/relationships/slide" Target="slide675.xml"/><Relationship Id="rId4" Type="http://schemas.openxmlformats.org/officeDocument/2006/relationships/slide" Target="slide672.xml"/></Relationships>
</file>

<file path=ppt/slides/_rels/slide6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77.xml"/><Relationship Id="rId5" Type="http://schemas.openxmlformats.org/officeDocument/2006/relationships/slide" Target="slide675.xml"/><Relationship Id="rId4" Type="http://schemas.openxmlformats.org/officeDocument/2006/relationships/slide" Target="slide672.xml"/></Relationships>
</file>

<file path=ppt/slides/_rels/slide6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77.xml"/><Relationship Id="rId5" Type="http://schemas.openxmlformats.org/officeDocument/2006/relationships/slide" Target="slide675.xml"/><Relationship Id="rId4" Type="http://schemas.openxmlformats.org/officeDocument/2006/relationships/slide" Target="slide672.xml"/></Relationships>
</file>

<file path=ppt/slides/_rels/slide6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77.xml"/><Relationship Id="rId5" Type="http://schemas.openxmlformats.org/officeDocument/2006/relationships/slide" Target="slide675.xml"/><Relationship Id="rId4" Type="http://schemas.openxmlformats.org/officeDocument/2006/relationships/slide" Target="slide672.xml"/></Relationships>
</file>

<file path=ppt/slides/_rels/slide6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77.xml"/><Relationship Id="rId5" Type="http://schemas.openxmlformats.org/officeDocument/2006/relationships/slide" Target="slide675.xml"/><Relationship Id="rId4" Type="http://schemas.openxmlformats.org/officeDocument/2006/relationships/slide" Target="slide672.xml"/></Relationships>
</file>

<file path=ppt/slides/_rels/slide6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7" Type="http://schemas.openxmlformats.org/officeDocument/2006/relationships/slide" Target="slide704.xml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01.xml"/><Relationship Id="rId5" Type="http://schemas.openxmlformats.org/officeDocument/2006/relationships/slide" Target="slide698.xml"/><Relationship Id="rId4" Type="http://schemas.openxmlformats.org/officeDocument/2006/relationships/slide" Target="slide695.xml"/></Relationships>
</file>

<file path=ppt/slides/_rels/slide6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png"/><Relationship Id="rId7" Type="http://schemas.openxmlformats.org/officeDocument/2006/relationships/slide" Target="slide704.xml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01.xml"/><Relationship Id="rId5" Type="http://schemas.openxmlformats.org/officeDocument/2006/relationships/slide" Target="slide698.xml"/><Relationship Id="rId4" Type="http://schemas.openxmlformats.org/officeDocument/2006/relationships/slide" Target="slide695.xml"/></Relationships>
</file>

<file path=ppt/slides/_rels/slide6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7" Type="http://schemas.openxmlformats.org/officeDocument/2006/relationships/slide" Target="slide704.xml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01.xml"/><Relationship Id="rId5" Type="http://schemas.openxmlformats.org/officeDocument/2006/relationships/slide" Target="slide698.xml"/><Relationship Id="rId4" Type="http://schemas.openxmlformats.org/officeDocument/2006/relationships/slide" Target="slide695.xml"/></Relationships>
</file>

<file path=ppt/slides/_rels/slide698.xml.rels><?xml version="1.0" encoding="UTF-8" standalone="yes"?>
<Relationships xmlns="http://schemas.openxmlformats.org/package/2006/relationships"><Relationship Id="rId8" Type="http://schemas.openxmlformats.org/officeDocument/2006/relationships/slide" Target="slide704.xml"/><Relationship Id="rId3" Type="http://schemas.openxmlformats.org/officeDocument/2006/relationships/image" Target="../media/image312.png"/><Relationship Id="rId7" Type="http://schemas.openxmlformats.org/officeDocument/2006/relationships/slide" Target="slide701.xml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98.xml"/><Relationship Id="rId5" Type="http://schemas.openxmlformats.org/officeDocument/2006/relationships/slide" Target="slide695.xml"/><Relationship Id="rId4" Type="http://schemas.openxmlformats.org/officeDocument/2006/relationships/image" Target="../media/image313.png"/></Relationships>
</file>

<file path=ppt/slides/_rels/slide6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3" Type="http://schemas.openxmlformats.org/officeDocument/2006/relationships/image" Target="../media/image314.png"/><Relationship Id="rId7" Type="http://schemas.openxmlformats.org/officeDocument/2006/relationships/slide" Target="slide704.xml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01.xml"/><Relationship Id="rId5" Type="http://schemas.openxmlformats.org/officeDocument/2006/relationships/slide" Target="slide698.xml"/><Relationship Id="rId4" Type="http://schemas.openxmlformats.org/officeDocument/2006/relationships/slide" Target="slide69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slide" Target="slide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7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3" Type="http://schemas.openxmlformats.org/officeDocument/2006/relationships/image" Target="../media/image310.png"/><Relationship Id="rId7" Type="http://schemas.openxmlformats.org/officeDocument/2006/relationships/slide" Target="slide704.xml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01.xml"/><Relationship Id="rId5" Type="http://schemas.openxmlformats.org/officeDocument/2006/relationships/slide" Target="slide698.xml"/><Relationship Id="rId4" Type="http://schemas.openxmlformats.org/officeDocument/2006/relationships/slide" Target="slide695.xml"/></Relationships>
</file>

<file path=ppt/slides/_rels/slide701.xml.rels><?xml version="1.0" encoding="UTF-8" standalone="yes"?>
<Relationships xmlns="http://schemas.openxmlformats.org/package/2006/relationships"><Relationship Id="rId8" Type="http://schemas.openxmlformats.org/officeDocument/2006/relationships/slide" Target="slide704.xml"/><Relationship Id="rId3" Type="http://schemas.openxmlformats.org/officeDocument/2006/relationships/image" Target="../media/image312.png"/><Relationship Id="rId7" Type="http://schemas.openxmlformats.org/officeDocument/2006/relationships/slide" Target="slide701.xml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98.xml"/><Relationship Id="rId5" Type="http://schemas.openxmlformats.org/officeDocument/2006/relationships/slide" Target="slide695.xml"/><Relationship Id="rId4" Type="http://schemas.openxmlformats.org/officeDocument/2006/relationships/image" Target="../media/image315.png"/></Relationships>
</file>

<file path=ppt/slides/_rels/slide7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3" Type="http://schemas.openxmlformats.org/officeDocument/2006/relationships/image" Target="../media/image316.png"/><Relationship Id="rId7" Type="http://schemas.openxmlformats.org/officeDocument/2006/relationships/slide" Target="slide704.xml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01.xml"/><Relationship Id="rId5" Type="http://schemas.openxmlformats.org/officeDocument/2006/relationships/slide" Target="slide698.xml"/><Relationship Id="rId4" Type="http://schemas.openxmlformats.org/officeDocument/2006/relationships/slide" Target="slide695.xml"/></Relationships>
</file>

<file path=ppt/slides/_rels/slide7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3" Type="http://schemas.openxmlformats.org/officeDocument/2006/relationships/image" Target="../media/image310.png"/><Relationship Id="rId7" Type="http://schemas.openxmlformats.org/officeDocument/2006/relationships/slide" Target="slide704.xml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01.xml"/><Relationship Id="rId5" Type="http://schemas.openxmlformats.org/officeDocument/2006/relationships/slide" Target="slide698.xml"/><Relationship Id="rId4" Type="http://schemas.openxmlformats.org/officeDocument/2006/relationships/slide" Target="slide695.xml"/></Relationships>
</file>

<file path=ppt/slides/_rels/slide7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3" Type="http://schemas.openxmlformats.org/officeDocument/2006/relationships/image" Target="../media/image317.png"/><Relationship Id="rId7" Type="http://schemas.openxmlformats.org/officeDocument/2006/relationships/slide" Target="slide704.xml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01.xml"/><Relationship Id="rId5" Type="http://schemas.openxmlformats.org/officeDocument/2006/relationships/slide" Target="slide698.xml"/><Relationship Id="rId4" Type="http://schemas.openxmlformats.org/officeDocument/2006/relationships/slide" Target="slide695.xml"/></Relationships>
</file>

<file path=ppt/slides/_rels/slide7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3" Type="http://schemas.openxmlformats.org/officeDocument/2006/relationships/image" Target="../media/image319.png"/><Relationship Id="rId7" Type="http://schemas.openxmlformats.org/officeDocument/2006/relationships/slide" Target="slide704.xml"/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01.xml"/><Relationship Id="rId5" Type="http://schemas.openxmlformats.org/officeDocument/2006/relationships/slide" Target="slide698.xml"/><Relationship Id="rId4" Type="http://schemas.openxmlformats.org/officeDocument/2006/relationships/slide" Target="slide695.xml"/></Relationships>
</file>

<file path=ppt/slides/_rels/slide7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3" Type="http://schemas.openxmlformats.org/officeDocument/2006/relationships/image" Target="../media/image320.png"/><Relationship Id="rId7" Type="http://schemas.openxmlformats.org/officeDocument/2006/relationships/slide" Target="slide704.xml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01.xml"/><Relationship Id="rId5" Type="http://schemas.openxmlformats.org/officeDocument/2006/relationships/slide" Target="slide698.xml"/><Relationship Id="rId4" Type="http://schemas.openxmlformats.org/officeDocument/2006/relationships/slide" Target="slide695.xml"/></Relationships>
</file>

<file path=ppt/slides/_rels/slide7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3" Type="http://schemas.openxmlformats.org/officeDocument/2006/relationships/image" Target="../media/image320.png"/><Relationship Id="rId7" Type="http://schemas.openxmlformats.org/officeDocument/2006/relationships/slide" Target="slide704.xml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01.xml"/><Relationship Id="rId5" Type="http://schemas.openxmlformats.org/officeDocument/2006/relationships/slide" Target="slide698.xml"/><Relationship Id="rId4" Type="http://schemas.openxmlformats.org/officeDocument/2006/relationships/slide" Target="slide695.xml"/></Relationships>
</file>

<file path=ppt/slides/_rels/slide7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3" Type="http://schemas.openxmlformats.org/officeDocument/2006/relationships/image" Target="../media/image320.png"/><Relationship Id="rId7" Type="http://schemas.openxmlformats.org/officeDocument/2006/relationships/slide" Target="slide704.xml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01.xml"/><Relationship Id="rId5" Type="http://schemas.openxmlformats.org/officeDocument/2006/relationships/slide" Target="slide698.xml"/><Relationship Id="rId4" Type="http://schemas.openxmlformats.org/officeDocument/2006/relationships/slide" Target="slide695.xml"/></Relationships>
</file>

<file path=ppt/slides/_rels/slide7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7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2.xml"/></Relationships>
</file>

<file path=ppt/slides/_rels/slide7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3.png"/></Relationships>
</file>

<file path=ppt/slides/_rels/slide7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7.xml"/></Relationships>
</file>

<file path=ppt/slides/_rels/slide7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7.xml"/></Relationships>
</file>

<file path=ppt/slides/_rels/slide7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7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7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7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7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7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7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7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7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12.xml"/></Relationships>
</file>

<file path=ppt/slides/_rels/slide7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12.xml"/></Relationships>
</file>

<file path=ppt/slides/_rels/slide7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12.xml"/></Relationships>
</file>

<file path=ppt/slides/_rels/slide7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12.xml"/></Relationships>
</file>

<file path=ppt/slides/_rels/slide7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12.xml"/></Relationships>
</file>

<file path=ppt/slides/_rels/slide7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7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12.xml"/></Relationships>
</file>

<file path=ppt/slides/_rels/slide7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png"/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12.xml"/></Relationships>
</file>

<file path=ppt/slides/_rels/slide7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png"/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12.xml"/></Relationships>
</file>

<file path=ppt/slides/_rels/slide7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12.xml"/></Relationships>
</file>

<file path=ppt/slides/_rels/slide7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12.xml"/></Relationships>
</file>

<file path=ppt/slides/_rels/slide7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png"/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12.xml"/></Relationships>
</file>

<file path=ppt/slides/_rels/slide7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png"/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12.xml"/></Relationships>
</file>

<file path=ppt/slides/_rels/slide7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12.xml"/></Relationships>
</file>

<file path=ppt/slides/_rels/slide7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12.xml"/></Relationships>
</file>

<file path=ppt/slides/_rels/slide7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7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12.xml"/></Relationships>
</file>

<file path=ppt/slides/_rels/slide741.xml.rels><?xml version="1.0" encoding="UTF-8" standalone="yes"?>
<Relationships xmlns="http://schemas.openxmlformats.org/package/2006/relationships"><Relationship Id="rId3" Type="http://schemas.openxmlformats.org/officeDocument/2006/relationships/slide" Target="slide741.xml"/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1.xml"/><Relationship Id="rId5" Type="http://schemas.openxmlformats.org/officeDocument/2006/relationships/slide" Target="slide745.xml"/><Relationship Id="rId4" Type="http://schemas.openxmlformats.org/officeDocument/2006/relationships/slide" Target="slide744.xml"/></Relationships>
</file>

<file path=ppt/slides/_rels/slide742.xml.rels><?xml version="1.0" encoding="UTF-8" standalone="yes"?>
<Relationships xmlns="http://schemas.openxmlformats.org/package/2006/relationships"><Relationship Id="rId3" Type="http://schemas.openxmlformats.org/officeDocument/2006/relationships/slide" Target="slide741.xml"/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1.xml"/><Relationship Id="rId5" Type="http://schemas.openxmlformats.org/officeDocument/2006/relationships/slide" Target="slide745.xml"/><Relationship Id="rId4" Type="http://schemas.openxmlformats.org/officeDocument/2006/relationships/slide" Target="slide744.xml"/></Relationships>
</file>

<file path=ppt/slides/_rels/slide743.xml.rels><?xml version="1.0" encoding="UTF-8" standalone="yes"?>
<Relationships xmlns="http://schemas.openxmlformats.org/package/2006/relationships"><Relationship Id="rId3" Type="http://schemas.openxmlformats.org/officeDocument/2006/relationships/slide" Target="slide741.xml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1.xml"/><Relationship Id="rId5" Type="http://schemas.openxmlformats.org/officeDocument/2006/relationships/slide" Target="slide745.xml"/><Relationship Id="rId4" Type="http://schemas.openxmlformats.org/officeDocument/2006/relationships/slide" Target="slide744.xml"/></Relationships>
</file>

<file path=ppt/slides/_rels/slide744.xml.rels><?xml version="1.0" encoding="UTF-8" standalone="yes"?>
<Relationships xmlns="http://schemas.openxmlformats.org/package/2006/relationships"><Relationship Id="rId3" Type="http://schemas.openxmlformats.org/officeDocument/2006/relationships/slide" Target="slide741.xml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1.xml"/><Relationship Id="rId5" Type="http://schemas.openxmlformats.org/officeDocument/2006/relationships/slide" Target="slide745.xml"/><Relationship Id="rId4" Type="http://schemas.openxmlformats.org/officeDocument/2006/relationships/slide" Target="slide744.xml"/></Relationships>
</file>

<file path=ppt/slides/_rels/slide745.xml.rels><?xml version="1.0" encoding="UTF-8" standalone="yes"?>
<Relationships xmlns="http://schemas.openxmlformats.org/package/2006/relationships"><Relationship Id="rId3" Type="http://schemas.openxmlformats.org/officeDocument/2006/relationships/slide" Target="slide741.xml"/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1.xml"/><Relationship Id="rId5" Type="http://schemas.openxmlformats.org/officeDocument/2006/relationships/slide" Target="slide745.xml"/><Relationship Id="rId4" Type="http://schemas.openxmlformats.org/officeDocument/2006/relationships/slide" Target="slide744.xml"/></Relationships>
</file>

<file path=ppt/slides/_rels/slide746.xml.rels><?xml version="1.0" encoding="UTF-8" standalone="yes"?>
<Relationships xmlns="http://schemas.openxmlformats.org/package/2006/relationships"><Relationship Id="rId3" Type="http://schemas.openxmlformats.org/officeDocument/2006/relationships/slide" Target="slide741.xml"/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1.xml"/><Relationship Id="rId5" Type="http://schemas.openxmlformats.org/officeDocument/2006/relationships/slide" Target="slide745.xml"/><Relationship Id="rId4" Type="http://schemas.openxmlformats.org/officeDocument/2006/relationships/slide" Target="slide744.xml"/></Relationships>
</file>

<file path=ppt/slides/_rels/slide747.xml.rels><?xml version="1.0" encoding="UTF-8" standalone="yes"?>
<Relationships xmlns="http://schemas.openxmlformats.org/package/2006/relationships"><Relationship Id="rId3" Type="http://schemas.openxmlformats.org/officeDocument/2006/relationships/slide" Target="slide741.xml"/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1.xml"/><Relationship Id="rId5" Type="http://schemas.openxmlformats.org/officeDocument/2006/relationships/slide" Target="slide745.xml"/><Relationship Id="rId4" Type="http://schemas.openxmlformats.org/officeDocument/2006/relationships/slide" Target="slide744.xml"/></Relationships>
</file>

<file path=ppt/slides/_rels/slide748.xml.rels><?xml version="1.0" encoding="UTF-8" standalone="yes"?>
<Relationships xmlns="http://schemas.openxmlformats.org/package/2006/relationships"><Relationship Id="rId3" Type="http://schemas.openxmlformats.org/officeDocument/2006/relationships/slide" Target="slide741.xml"/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1.xml"/><Relationship Id="rId5" Type="http://schemas.openxmlformats.org/officeDocument/2006/relationships/slide" Target="slide745.xml"/><Relationship Id="rId4" Type="http://schemas.openxmlformats.org/officeDocument/2006/relationships/slide" Target="slide744.xml"/></Relationships>
</file>

<file path=ppt/slides/_rels/slide7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7" Type="http://schemas.openxmlformats.org/officeDocument/2006/relationships/slide" Target="slide758.xml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55.xml"/><Relationship Id="rId5" Type="http://schemas.openxmlformats.org/officeDocument/2006/relationships/slide" Target="slide752.xml"/><Relationship Id="rId4" Type="http://schemas.openxmlformats.org/officeDocument/2006/relationships/slide" Target="slide74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7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png"/><Relationship Id="rId7" Type="http://schemas.openxmlformats.org/officeDocument/2006/relationships/slide" Target="slide758.xml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55.xml"/><Relationship Id="rId5" Type="http://schemas.openxmlformats.org/officeDocument/2006/relationships/slide" Target="slide752.xml"/><Relationship Id="rId4" Type="http://schemas.openxmlformats.org/officeDocument/2006/relationships/slide" Target="slide749.xml"/></Relationships>
</file>

<file path=ppt/slides/_rels/slide7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7" Type="http://schemas.openxmlformats.org/officeDocument/2006/relationships/slide" Target="slide758.xml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55.xml"/><Relationship Id="rId5" Type="http://schemas.openxmlformats.org/officeDocument/2006/relationships/slide" Target="slide752.xml"/><Relationship Id="rId4" Type="http://schemas.openxmlformats.org/officeDocument/2006/relationships/slide" Target="slide749.xml"/></Relationships>
</file>

<file path=ppt/slides/_rels/slide752.xml.rels><?xml version="1.0" encoding="UTF-8" standalone="yes"?>
<Relationships xmlns="http://schemas.openxmlformats.org/package/2006/relationships"><Relationship Id="rId8" Type="http://schemas.openxmlformats.org/officeDocument/2006/relationships/slide" Target="slide758.xml"/><Relationship Id="rId3" Type="http://schemas.openxmlformats.org/officeDocument/2006/relationships/image" Target="../media/image312.png"/><Relationship Id="rId7" Type="http://schemas.openxmlformats.org/officeDocument/2006/relationships/slide" Target="slide755.xml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52.xml"/><Relationship Id="rId5" Type="http://schemas.openxmlformats.org/officeDocument/2006/relationships/slide" Target="slide749.xml"/><Relationship Id="rId4" Type="http://schemas.openxmlformats.org/officeDocument/2006/relationships/image" Target="../media/image313.png"/></Relationships>
</file>

<file path=ppt/slides/_rels/slide7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3" Type="http://schemas.openxmlformats.org/officeDocument/2006/relationships/image" Target="../media/image314.png"/><Relationship Id="rId7" Type="http://schemas.openxmlformats.org/officeDocument/2006/relationships/slide" Target="slide758.xml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55.xml"/><Relationship Id="rId5" Type="http://schemas.openxmlformats.org/officeDocument/2006/relationships/slide" Target="slide752.xml"/><Relationship Id="rId4" Type="http://schemas.openxmlformats.org/officeDocument/2006/relationships/slide" Target="slide749.xml"/></Relationships>
</file>

<file path=ppt/slides/_rels/slide7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3" Type="http://schemas.openxmlformats.org/officeDocument/2006/relationships/image" Target="../media/image310.png"/><Relationship Id="rId7" Type="http://schemas.openxmlformats.org/officeDocument/2006/relationships/slide" Target="slide758.xml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55.xml"/><Relationship Id="rId5" Type="http://schemas.openxmlformats.org/officeDocument/2006/relationships/slide" Target="slide752.xml"/><Relationship Id="rId4" Type="http://schemas.openxmlformats.org/officeDocument/2006/relationships/slide" Target="slide749.xml"/></Relationships>
</file>

<file path=ppt/slides/_rels/slide755.xml.rels><?xml version="1.0" encoding="UTF-8" standalone="yes"?>
<Relationships xmlns="http://schemas.openxmlformats.org/package/2006/relationships"><Relationship Id="rId8" Type="http://schemas.openxmlformats.org/officeDocument/2006/relationships/slide" Target="slide758.xml"/><Relationship Id="rId3" Type="http://schemas.openxmlformats.org/officeDocument/2006/relationships/image" Target="../media/image312.png"/><Relationship Id="rId7" Type="http://schemas.openxmlformats.org/officeDocument/2006/relationships/slide" Target="slide755.xml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52.xml"/><Relationship Id="rId5" Type="http://schemas.openxmlformats.org/officeDocument/2006/relationships/slide" Target="slide749.xml"/><Relationship Id="rId4" Type="http://schemas.openxmlformats.org/officeDocument/2006/relationships/image" Target="../media/image315.png"/></Relationships>
</file>

<file path=ppt/slides/_rels/slide7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3" Type="http://schemas.openxmlformats.org/officeDocument/2006/relationships/image" Target="../media/image316.png"/><Relationship Id="rId7" Type="http://schemas.openxmlformats.org/officeDocument/2006/relationships/slide" Target="slide758.xml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55.xml"/><Relationship Id="rId5" Type="http://schemas.openxmlformats.org/officeDocument/2006/relationships/slide" Target="slide752.xml"/><Relationship Id="rId4" Type="http://schemas.openxmlformats.org/officeDocument/2006/relationships/slide" Target="slide749.xml"/></Relationships>
</file>

<file path=ppt/slides/_rels/slide7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3" Type="http://schemas.openxmlformats.org/officeDocument/2006/relationships/image" Target="../media/image310.png"/><Relationship Id="rId7" Type="http://schemas.openxmlformats.org/officeDocument/2006/relationships/slide" Target="slide758.xml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55.xml"/><Relationship Id="rId5" Type="http://schemas.openxmlformats.org/officeDocument/2006/relationships/slide" Target="slide752.xml"/><Relationship Id="rId4" Type="http://schemas.openxmlformats.org/officeDocument/2006/relationships/slide" Target="slide749.xml"/></Relationships>
</file>

<file path=ppt/slides/_rels/slide7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3" Type="http://schemas.openxmlformats.org/officeDocument/2006/relationships/image" Target="../media/image317.png"/><Relationship Id="rId7" Type="http://schemas.openxmlformats.org/officeDocument/2006/relationships/slide" Target="slide758.xml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55.xml"/><Relationship Id="rId5" Type="http://schemas.openxmlformats.org/officeDocument/2006/relationships/slide" Target="slide752.xml"/><Relationship Id="rId4" Type="http://schemas.openxmlformats.org/officeDocument/2006/relationships/slide" Target="slide749.xml"/></Relationships>
</file>

<file path=ppt/slides/_rels/slide7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3" Type="http://schemas.openxmlformats.org/officeDocument/2006/relationships/image" Target="../media/image319.png"/><Relationship Id="rId7" Type="http://schemas.openxmlformats.org/officeDocument/2006/relationships/slide" Target="slide758.xml"/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55.xml"/><Relationship Id="rId5" Type="http://schemas.openxmlformats.org/officeDocument/2006/relationships/slide" Target="slide752.xml"/><Relationship Id="rId4" Type="http://schemas.openxmlformats.org/officeDocument/2006/relationships/slide" Target="slide74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7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3" Type="http://schemas.openxmlformats.org/officeDocument/2006/relationships/image" Target="../media/image320.png"/><Relationship Id="rId7" Type="http://schemas.openxmlformats.org/officeDocument/2006/relationships/slide" Target="slide758.xml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55.xml"/><Relationship Id="rId5" Type="http://schemas.openxmlformats.org/officeDocument/2006/relationships/slide" Target="slide752.xml"/><Relationship Id="rId4" Type="http://schemas.openxmlformats.org/officeDocument/2006/relationships/slide" Target="slide749.xml"/></Relationships>
</file>

<file path=ppt/slides/_rels/slide7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3" Type="http://schemas.openxmlformats.org/officeDocument/2006/relationships/image" Target="../media/image320.png"/><Relationship Id="rId7" Type="http://schemas.openxmlformats.org/officeDocument/2006/relationships/slide" Target="slide758.xml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55.xml"/><Relationship Id="rId5" Type="http://schemas.openxmlformats.org/officeDocument/2006/relationships/slide" Target="slide752.xml"/><Relationship Id="rId4" Type="http://schemas.openxmlformats.org/officeDocument/2006/relationships/slide" Target="slide749.xml"/></Relationships>
</file>

<file path=ppt/slides/_rels/slide762.xml.rels><?xml version="1.0" encoding="UTF-8" standalone="yes"?>
<Relationships xmlns="http://schemas.openxmlformats.org/package/2006/relationships"><Relationship Id="rId8" Type="http://schemas.openxmlformats.org/officeDocument/2006/relationships/slide" Target="slide776.xml"/><Relationship Id="rId3" Type="http://schemas.openxmlformats.org/officeDocument/2006/relationships/image" Target="../media/image334.png"/><Relationship Id="rId7" Type="http://schemas.openxmlformats.org/officeDocument/2006/relationships/slide" Target="slide774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68.xml"/><Relationship Id="rId5" Type="http://schemas.openxmlformats.org/officeDocument/2006/relationships/slide" Target="slide764.xml"/><Relationship Id="rId4" Type="http://schemas.openxmlformats.org/officeDocument/2006/relationships/slide" Target="slide762.xml"/></Relationships>
</file>

<file path=ppt/slides/_rels/slide763.xml.rels><?xml version="1.0" encoding="UTF-8" standalone="yes"?>
<Relationships xmlns="http://schemas.openxmlformats.org/package/2006/relationships"><Relationship Id="rId8" Type="http://schemas.openxmlformats.org/officeDocument/2006/relationships/slide" Target="slide776.xml"/><Relationship Id="rId3" Type="http://schemas.openxmlformats.org/officeDocument/2006/relationships/image" Target="../media/image335.png"/><Relationship Id="rId7" Type="http://schemas.openxmlformats.org/officeDocument/2006/relationships/slide" Target="slide774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68.xml"/><Relationship Id="rId5" Type="http://schemas.openxmlformats.org/officeDocument/2006/relationships/slide" Target="slide764.xml"/><Relationship Id="rId4" Type="http://schemas.openxmlformats.org/officeDocument/2006/relationships/slide" Target="slide762.xml"/></Relationships>
</file>

<file path=ppt/slides/_rels/slide764.xml.rels><?xml version="1.0" encoding="UTF-8" standalone="yes"?>
<Relationships xmlns="http://schemas.openxmlformats.org/package/2006/relationships"><Relationship Id="rId8" Type="http://schemas.openxmlformats.org/officeDocument/2006/relationships/slide" Target="slide776.xml"/><Relationship Id="rId3" Type="http://schemas.openxmlformats.org/officeDocument/2006/relationships/image" Target="../media/image336.png"/><Relationship Id="rId7" Type="http://schemas.openxmlformats.org/officeDocument/2006/relationships/slide" Target="slide774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68.xml"/><Relationship Id="rId5" Type="http://schemas.openxmlformats.org/officeDocument/2006/relationships/slide" Target="slide764.xml"/><Relationship Id="rId4" Type="http://schemas.openxmlformats.org/officeDocument/2006/relationships/slide" Target="slide762.xml"/></Relationships>
</file>

<file path=ppt/slides/_rels/slide765.xml.rels><?xml version="1.0" encoding="UTF-8" standalone="yes"?>
<Relationships xmlns="http://schemas.openxmlformats.org/package/2006/relationships"><Relationship Id="rId8" Type="http://schemas.openxmlformats.org/officeDocument/2006/relationships/slide" Target="slide776.xml"/><Relationship Id="rId3" Type="http://schemas.openxmlformats.org/officeDocument/2006/relationships/image" Target="../media/image337.png"/><Relationship Id="rId7" Type="http://schemas.openxmlformats.org/officeDocument/2006/relationships/slide" Target="slide774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68.xml"/><Relationship Id="rId5" Type="http://schemas.openxmlformats.org/officeDocument/2006/relationships/slide" Target="slide764.xml"/><Relationship Id="rId4" Type="http://schemas.openxmlformats.org/officeDocument/2006/relationships/slide" Target="slide762.xml"/></Relationships>
</file>

<file path=ppt/slides/_rels/slide766.xml.rels><?xml version="1.0" encoding="UTF-8" standalone="yes"?>
<Relationships xmlns="http://schemas.openxmlformats.org/package/2006/relationships"><Relationship Id="rId8" Type="http://schemas.openxmlformats.org/officeDocument/2006/relationships/slide" Target="slide776.xml"/><Relationship Id="rId3" Type="http://schemas.openxmlformats.org/officeDocument/2006/relationships/image" Target="../media/image338.png"/><Relationship Id="rId7" Type="http://schemas.openxmlformats.org/officeDocument/2006/relationships/slide" Target="slide774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68.xml"/><Relationship Id="rId5" Type="http://schemas.openxmlformats.org/officeDocument/2006/relationships/slide" Target="slide764.xml"/><Relationship Id="rId4" Type="http://schemas.openxmlformats.org/officeDocument/2006/relationships/slide" Target="slide762.xml"/></Relationships>
</file>

<file path=ppt/slides/_rels/slide767.xml.rels><?xml version="1.0" encoding="UTF-8" standalone="yes"?>
<Relationships xmlns="http://schemas.openxmlformats.org/package/2006/relationships"><Relationship Id="rId8" Type="http://schemas.openxmlformats.org/officeDocument/2006/relationships/slide" Target="slide776.xml"/><Relationship Id="rId3" Type="http://schemas.openxmlformats.org/officeDocument/2006/relationships/image" Target="../media/image339.png"/><Relationship Id="rId7" Type="http://schemas.openxmlformats.org/officeDocument/2006/relationships/slide" Target="slide774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68.xml"/><Relationship Id="rId5" Type="http://schemas.openxmlformats.org/officeDocument/2006/relationships/slide" Target="slide764.xml"/><Relationship Id="rId4" Type="http://schemas.openxmlformats.org/officeDocument/2006/relationships/slide" Target="slide762.xml"/></Relationships>
</file>

<file path=ppt/slides/_rels/slide768.xml.rels><?xml version="1.0" encoding="UTF-8" standalone="yes"?>
<Relationships xmlns="http://schemas.openxmlformats.org/package/2006/relationships"><Relationship Id="rId8" Type="http://schemas.openxmlformats.org/officeDocument/2006/relationships/slide" Target="slide776.xml"/><Relationship Id="rId3" Type="http://schemas.openxmlformats.org/officeDocument/2006/relationships/image" Target="../media/image340.png"/><Relationship Id="rId7" Type="http://schemas.openxmlformats.org/officeDocument/2006/relationships/slide" Target="slide774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68.xml"/><Relationship Id="rId5" Type="http://schemas.openxmlformats.org/officeDocument/2006/relationships/slide" Target="slide764.xml"/><Relationship Id="rId4" Type="http://schemas.openxmlformats.org/officeDocument/2006/relationships/slide" Target="slide762.xml"/></Relationships>
</file>

<file path=ppt/slides/_rels/slide769.xml.rels><?xml version="1.0" encoding="UTF-8" standalone="yes"?>
<Relationships xmlns="http://schemas.openxmlformats.org/package/2006/relationships"><Relationship Id="rId8" Type="http://schemas.openxmlformats.org/officeDocument/2006/relationships/slide" Target="slide776.xml"/><Relationship Id="rId3" Type="http://schemas.openxmlformats.org/officeDocument/2006/relationships/image" Target="../media/image341.png"/><Relationship Id="rId7" Type="http://schemas.openxmlformats.org/officeDocument/2006/relationships/slide" Target="slide774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68.xml"/><Relationship Id="rId5" Type="http://schemas.openxmlformats.org/officeDocument/2006/relationships/slide" Target="slide764.xml"/><Relationship Id="rId4" Type="http://schemas.openxmlformats.org/officeDocument/2006/relationships/slide" Target="slide76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770.xml.rels><?xml version="1.0" encoding="UTF-8" standalone="yes"?>
<Relationships xmlns="http://schemas.openxmlformats.org/package/2006/relationships"><Relationship Id="rId8" Type="http://schemas.openxmlformats.org/officeDocument/2006/relationships/slide" Target="slide776.xml"/><Relationship Id="rId3" Type="http://schemas.openxmlformats.org/officeDocument/2006/relationships/image" Target="../media/image338.png"/><Relationship Id="rId7" Type="http://schemas.openxmlformats.org/officeDocument/2006/relationships/slide" Target="slide774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68.xml"/><Relationship Id="rId5" Type="http://schemas.openxmlformats.org/officeDocument/2006/relationships/slide" Target="slide764.xml"/><Relationship Id="rId4" Type="http://schemas.openxmlformats.org/officeDocument/2006/relationships/slide" Target="slide762.xml"/></Relationships>
</file>

<file path=ppt/slides/_rels/slide771.xml.rels><?xml version="1.0" encoding="UTF-8" standalone="yes"?>
<Relationships xmlns="http://schemas.openxmlformats.org/package/2006/relationships"><Relationship Id="rId8" Type="http://schemas.openxmlformats.org/officeDocument/2006/relationships/slide" Target="slide776.xml"/><Relationship Id="rId3" Type="http://schemas.openxmlformats.org/officeDocument/2006/relationships/image" Target="../media/image339.png"/><Relationship Id="rId7" Type="http://schemas.openxmlformats.org/officeDocument/2006/relationships/slide" Target="slide774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68.xml"/><Relationship Id="rId5" Type="http://schemas.openxmlformats.org/officeDocument/2006/relationships/slide" Target="slide764.xml"/><Relationship Id="rId4" Type="http://schemas.openxmlformats.org/officeDocument/2006/relationships/slide" Target="slide762.xml"/></Relationships>
</file>

<file path=ppt/slides/_rels/slide772.xml.rels><?xml version="1.0" encoding="UTF-8" standalone="yes"?>
<Relationships xmlns="http://schemas.openxmlformats.org/package/2006/relationships"><Relationship Id="rId8" Type="http://schemas.openxmlformats.org/officeDocument/2006/relationships/slide" Target="slide776.xml"/><Relationship Id="rId3" Type="http://schemas.openxmlformats.org/officeDocument/2006/relationships/image" Target="../media/image338.png"/><Relationship Id="rId7" Type="http://schemas.openxmlformats.org/officeDocument/2006/relationships/slide" Target="slide774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68.xml"/><Relationship Id="rId5" Type="http://schemas.openxmlformats.org/officeDocument/2006/relationships/slide" Target="slide764.xml"/><Relationship Id="rId4" Type="http://schemas.openxmlformats.org/officeDocument/2006/relationships/slide" Target="slide762.xml"/></Relationships>
</file>

<file path=ppt/slides/_rels/slide773.xml.rels><?xml version="1.0" encoding="UTF-8" standalone="yes"?>
<Relationships xmlns="http://schemas.openxmlformats.org/package/2006/relationships"><Relationship Id="rId8" Type="http://schemas.openxmlformats.org/officeDocument/2006/relationships/slide" Target="slide776.xml"/><Relationship Id="rId3" Type="http://schemas.openxmlformats.org/officeDocument/2006/relationships/image" Target="../media/image339.png"/><Relationship Id="rId7" Type="http://schemas.openxmlformats.org/officeDocument/2006/relationships/slide" Target="slide774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68.xml"/><Relationship Id="rId5" Type="http://schemas.openxmlformats.org/officeDocument/2006/relationships/slide" Target="slide764.xml"/><Relationship Id="rId4" Type="http://schemas.openxmlformats.org/officeDocument/2006/relationships/slide" Target="slide762.xml"/></Relationships>
</file>

<file path=ppt/slides/_rels/slide774.xml.rels><?xml version="1.0" encoding="UTF-8" standalone="yes"?>
<Relationships xmlns="http://schemas.openxmlformats.org/package/2006/relationships"><Relationship Id="rId8" Type="http://schemas.openxmlformats.org/officeDocument/2006/relationships/slide" Target="slide776.xml"/><Relationship Id="rId3" Type="http://schemas.openxmlformats.org/officeDocument/2006/relationships/image" Target="../media/image342.png"/><Relationship Id="rId7" Type="http://schemas.openxmlformats.org/officeDocument/2006/relationships/slide" Target="slide774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68.xml"/><Relationship Id="rId5" Type="http://schemas.openxmlformats.org/officeDocument/2006/relationships/slide" Target="slide764.xml"/><Relationship Id="rId4" Type="http://schemas.openxmlformats.org/officeDocument/2006/relationships/slide" Target="slide762.xml"/></Relationships>
</file>

<file path=ppt/slides/_rels/slide775.xml.rels><?xml version="1.0" encoding="UTF-8" standalone="yes"?>
<Relationships xmlns="http://schemas.openxmlformats.org/package/2006/relationships"><Relationship Id="rId8" Type="http://schemas.openxmlformats.org/officeDocument/2006/relationships/slide" Target="slide776.xml"/><Relationship Id="rId3" Type="http://schemas.openxmlformats.org/officeDocument/2006/relationships/image" Target="../media/image343.png"/><Relationship Id="rId7" Type="http://schemas.openxmlformats.org/officeDocument/2006/relationships/slide" Target="slide774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68.xml"/><Relationship Id="rId5" Type="http://schemas.openxmlformats.org/officeDocument/2006/relationships/slide" Target="slide764.xml"/><Relationship Id="rId4" Type="http://schemas.openxmlformats.org/officeDocument/2006/relationships/slide" Target="slide762.xml"/></Relationships>
</file>

<file path=ppt/slides/_rels/slide776.xml.rels><?xml version="1.0" encoding="UTF-8" standalone="yes"?>
<Relationships xmlns="http://schemas.openxmlformats.org/package/2006/relationships"><Relationship Id="rId8" Type="http://schemas.openxmlformats.org/officeDocument/2006/relationships/slide" Target="slide776.xml"/><Relationship Id="rId3" Type="http://schemas.openxmlformats.org/officeDocument/2006/relationships/image" Target="../media/image338.png"/><Relationship Id="rId7" Type="http://schemas.openxmlformats.org/officeDocument/2006/relationships/slide" Target="slide774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68.xml"/><Relationship Id="rId5" Type="http://schemas.openxmlformats.org/officeDocument/2006/relationships/slide" Target="slide764.xml"/><Relationship Id="rId4" Type="http://schemas.openxmlformats.org/officeDocument/2006/relationships/slide" Target="slide762.xml"/></Relationships>
</file>

<file path=ppt/slides/_rels/slide777.xml.rels><?xml version="1.0" encoding="UTF-8" standalone="yes"?>
<Relationships xmlns="http://schemas.openxmlformats.org/package/2006/relationships"><Relationship Id="rId8" Type="http://schemas.openxmlformats.org/officeDocument/2006/relationships/slide" Target="slide776.xml"/><Relationship Id="rId3" Type="http://schemas.openxmlformats.org/officeDocument/2006/relationships/image" Target="../media/image339.png"/><Relationship Id="rId7" Type="http://schemas.openxmlformats.org/officeDocument/2006/relationships/slide" Target="slide774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68.xml"/><Relationship Id="rId5" Type="http://schemas.openxmlformats.org/officeDocument/2006/relationships/slide" Target="slide764.xml"/><Relationship Id="rId4" Type="http://schemas.openxmlformats.org/officeDocument/2006/relationships/slide" Target="slide762.xml"/></Relationships>
</file>

<file path=ppt/slides/_rels/slide778.xml.rels><?xml version="1.0" encoding="UTF-8" standalone="yes"?>
<Relationships xmlns="http://schemas.openxmlformats.org/package/2006/relationships"><Relationship Id="rId8" Type="http://schemas.openxmlformats.org/officeDocument/2006/relationships/slide" Target="slide776.xml"/><Relationship Id="rId3" Type="http://schemas.openxmlformats.org/officeDocument/2006/relationships/image" Target="../media/image338.png"/><Relationship Id="rId7" Type="http://schemas.openxmlformats.org/officeDocument/2006/relationships/slide" Target="slide774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68.xml"/><Relationship Id="rId5" Type="http://schemas.openxmlformats.org/officeDocument/2006/relationships/slide" Target="slide764.xml"/><Relationship Id="rId4" Type="http://schemas.openxmlformats.org/officeDocument/2006/relationships/slide" Target="slide762.xml"/></Relationships>
</file>

<file path=ppt/slides/_rels/slide779.xml.rels><?xml version="1.0" encoding="UTF-8" standalone="yes"?>
<Relationships xmlns="http://schemas.openxmlformats.org/package/2006/relationships"><Relationship Id="rId8" Type="http://schemas.openxmlformats.org/officeDocument/2006/relationships/slide" Target="slide776.xml"/><Relationship Id="rId3" Type="http://schemas.openxmlformats.org/officeDocument/2006/relationships/image" Target="../media/image339.png"/><Relationship Id="rId7" Type="http://schemas.openxmlformats.org/officeDocument/2006/relationships/slide" Target="slide774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68.xml"/><Relationship Id="rId5" Type="http://schemas.openxmlformats.org/officeDocument/2006/relationships/slide" Target="slide764.xml"/><Relationship Id="rId4" Type="http://schemas.openxmlformats.org/officeDocument/2006/relationships/slide" Target="slide76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780.xml.rels><?xml version="1.0" encoding="UTF-8" standalone="yes"?>
<Relationships xmlns="http://schemas.openxmlformats.org/package/2006/relationships"><Relationship Id="rId8" Type="http://schemas.openxmlformats.org/officeDocument/2006/relationships/slide" Target="slide776.xml"/><Relationship Id="rId3" Type="http://schemas.openxmlformats.org/officeDocument/2006/relationships/image" Target="../media/image338.png"/><Relationship Id="rId7" Type="http://schemas.openxmlformats.org/officeDocument/2006/relationships/slide" Target="slide774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68.xml"/><Relationship Id="rId5" Type="http://schemas.openxmlformats.org/officeDocument/2006/relationships/slide" Target="slide764.xml"/><Relationship Id="rId4" Type="http://schemas.openxmlformats.org/officeDocument/2006/relationships/slide" Target="slide762.xml"/></Relationships>
</file>

<file path=ppt/slides/_rels/slide781.xml.rels><?xml version="1.0" encoding="UTF-8" standalone="yes"?>
<Relationships xmlns="http://schemas.openxmlformats.org/package/2006/relationships"><Relationship Id="rId8" Type="http://schemas.openxmlformats.org/officeDocument/2006/relationships/slide" Target="slide776.xml"/><Relationship Id="rId3" Type="http://schemas.openxmlformats.org/officeDocument/2006/relationships/image" Target="../media/image339.png"/><Relationship Id="rId7" Type="http://schemas.openxmlformats.org/officeDocument/2006/relationships/slide" Target="slide774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68.xml"/><Relationship Id="rId5" Type="http://schemas.openxmlformats.org/officeDocument/2006/relationships/slide" Target="slide764.xml"/><Relationship Id="rId4" Type="http://schemas.openxmlformats.org/officeDocument/2006/relationships/slide" Target="slide762.xml"/></Relationships>
</file>

<file path=ppt/slides/_rels/slide7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2.xml"/></Relationships>
</file>

<file path=ppt/slides/_rels/slide7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3.png"/></Relationships>
</file>

<file path=ppt/slides/_rels/slide7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7.xml"/></Relationships>
</file>

<file path=ppt/slides/_rels/slide7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7.xml"/></Relationships>
</file>

<file path=ppt/slides/_rels/slide7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7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7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2.xml"/></Relationships>
</file>

<file path=ppt/slides/_rels/slide7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7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7.xml"/></Relationships>
</file>

<file path=ppt/slides/_rels/slide7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7.xml"/></Relationships>
</file>

<file path=ppt/slides/_rels/slide7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7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7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7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7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7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7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7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slide" Target="slide18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5" Type="http://schemas.openxmlformats.org/officeDocument/2006/relationships/slide" Target="slide14.xml"/><Relationship Id="rId4" Type="http://schemas.openxmlformats.org/officeDocument/2006/relationships/slide" Target="slide1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8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68.xml"/><Relationship Id="rId5" Type="http://schemas.openxmlformats.org/officeDocument/2006/relationships/slide" Target="slide864.xml"/><Relationship Id="rId4" Type="http://schemas.openxmlformats.org/officeDocument/2006/relationships/slide" Target="slide857.xml"/></Relationships>
</file>

<file path=ppt/slides/_rels/slide8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68.xml"/><Relationship Id="rId5" Type="http://schemas.openxmlformats.org/officeDocument/2006/relationships/slide" Target="slide864.xml"/><Relationship Id="rId4" Type="http://schemas.openxmlformats.org/officeDocument/2006/relationships/slide" Target="slide857.xml"/></Relationships>
</file>

<file path=ppt/slides/_rels/slide8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68.xml"/><Relationship Id="rId5" Type="http://schemas.openxmlformats.org/officeDocument/2006/relationships/slide" Target="slide864.xml"/><Relationship Id="rId4" Type="http://schemas.openxmlformats.org/officeDocument/2006/relationships/slide" Target="slide857.xml"/></Relationships>
</file>

<file path=ppt/slides/_rels/slide8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68.xml"/><Relationship Id="rId5" Type="http://schemas.openxmlformats.org/officeDocument/2006/relationships/slide" Target="slide864.xml"/><Relationship Id="rId4" Type="http://schemas.openxmlformats.org/officeDocument/2006/relationships/slide" Target="slide857.xml"/></Relationships>
</file>

<file path=ppt/slides/_rels/slide8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png"/><Relationship Id="rId7" Type="http://schemas.openxmlformats.org/officeDocument/2006/relationships/slide" Target="slide819.xml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17.xml"/><Relationship Id="rId5" Type="http://schemas.openxmlformats.org/officeDocument/2006/relationships/slide" Target="slide813.xml"/><Relationship Id="rId4" Type="http://schemas.openxmlformats.org/officeDocument/2006/relationships/slide" Target="slide807.xml"/></Relationships>
</file>

<file path=ppt/slides/_rels/slide8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png"/><Relationship Id="rId7" Type="http://schemas.openxmlformats.org/officeDocument/2006/relationships/slide" Target="slide819.xml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17.xml"/><Relationship Id="rId5" Type="http://schemas.openxmlformats.org/officeDocument/2006/relationships/slide" Target="slide813.xml"/><Relationship Id="rId4" Type="http://schemas.openxmlformats.org/officeDocument/2006/relationships/slide" Target="slide807.xml"/></Relationships>
</file>

<file path=ppt/slides/_rels/slide8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png"/><Relationship Id="rId7" Type="http://schemas.openxmlformats.org/officeDocument/2006/relationships/slide" Target="slide819.xml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17.xml"/><Relationship Id="rId5" Type="http://schemas.openxmlformats.org/officeDocument/2006/relationships/slide" Target="slide813.xml"/><Relationship Id="rId4" Type="http://schemas.openxmlformats.org/officeDocument/2006/relationships/slide" Target="slide80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8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png"/><Relationship Id="rId7" Type="http://schemas.openxmlformats.org/officeDocument/2006/relationships/slide" Target="slide819.xml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17.xml"/><Relationship Id="rId5" Type="http://schemas.openxmlformats.org/officeDocument/2006/relationships/slide" Target="slide813.xml"/><Relationship Id="rId4" Type="http://schemas.openxmlformats.org/officeDocument/2006/relationships/slide" Target="slide807.xml"/></Relationships>
</file>

<file path=ppt/slides/_rels/slide8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png"/><Relationship Id="rId7" Type="http://schemas.openxmlformats.org/officeDocument/2006/relationships/slide" Target="slide819.xml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17.xml"/><Relationship Id="rId5" Type="http://schemas.openxmlformats.org/officeDocument/2006/relationships/slide" Target="slide813.xml"/><Relationship Id="rId4" Type="http://schemas.openxmlformats.org/officeDocument/2006/relationships/slide" Target="slide807.xml"/></Relationships>
</file>

<file path=ppt/slides/_rels/slide8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/><Relationship Id="rId7" Type="http://schemas.openxmlformats.org/officeDocument/2006/relationships/slide" Target="slide819.xml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17.xml"/><Relationship Id="rId5" Type="http://schemas.openxmlformats.org/officeDocument/2006/relationships/slide" Target="slide813.xml"/><Relationship Id="rId4" Type="http://schemas.openxmlformats.org/officeDocument/2006/relationships/slide" Target="slide807.xml"/></Relationships>
</file>

<file path=ppt/slides/_rels/slide8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7" Type="http://schemas.openxmlformats.org/officeDocument/2006/relationships/slide" Target="slide819.xml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17.xml"/><Relationship Id="rId5" Type="http://schemas.openxmlformats.org/officeDocument/2006/relationships/slide" Target="slide813.xml"/><Relationship Id="rId4" Type="http://schemas.openxmlformats.org/officeDocument/2006/relationships/slide" Target="slide807.xml"/></Relationships>
</file>

<file path=ppt/slides/_rels/slide8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7" Type="http://schemas.openxmlformats.org/officeDocument/2006/relationships/slide" Target="slide819.xml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17.xml"/><Relationship Id="rId5" Type="http://schemas.openxmlformats.org/officeDocument/2006/relationships/slide" Target="slide813.xml"/><Relationship Id="rId4" Type="http://schemas.openxmlformats.org/officeDocument/2006/relationships/slide" Target="slide807.xml"/></Relationships>
</file>

<file path=ppt/slides/_rels/slide8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png"/><Relationship Id="rId7" Type="http://schemas.openxmlformats.org/officeDocument/2006/relationships/slide" Target="slide819.xml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17.xml"/><Relationship Id="rId5" Type="http://schemas.openxmlformats.org/officeDocument/2006/relationships/slide" Target="slide813.xml"/><Relationship Id="rId4" Type="http://schemas.openxmlformats.org/officeDocument/2006/relationships/slide" Target="slide807.xml"/></Relationships>
</file>

<file path=ppt/slides/_rels/slide8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/><Relationship Id="rId7" Type="http://schemas.openxmlformats.org/officeDocument/2006/relationships/slide" Target="slide819.xml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17.xml"/><Relationship Id="rId5" Type="http://schemas.openxmlformats.org/officeDocument/2006/relationships/slide" Target="slide813.xml"/><Relationship Id="rId4" Type="http://schemas.openxmlformats.org/officeDocument/2006/relationships/slide" Target="slide807.xml"/></Relationships>
</file>

<file path=ppt/slides/_rels/slide8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7" Type="http://schemas.openxmlformats.org/officeDocument/2006/relationships/slide" Target="slide819.xml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17.xml"/><Relationship Id="rId5" Type="http://schemas.openxmlformats.org/officeDocument/2006/relationships/slide" Target="slide813.xml"/><Relationship Id="rId4" Type="http://schemas.openxmlformats.org/officeDocument/2006/relationships/slide" Target="slide807.xml"/></Relationships>
</file>

<file path=ppt/slides/_rels/slide8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png"/><Relationship Id="rId7" Type="http://schemas.openxmlformats.org/officeDocument/2006/relationships/slide" Target="slide819.xml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17.xml"/><Relationship Id="rId5" Type="http://schemas.openxmlformats.org/officeDocument/2006/relationships/slide" Target="slide813.xml"/><Relationship Id="rId4" Type="http://schemas.openxmlformats.org/officeDocument/2006/relationships/slide" Target="slide807.xml"/></Relationships>
</file>

<file path=ppt/slides/_rels/slide8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png"/><Relationship Id="rId7" Type="http://schemas.openxmlformats.org/officeDocument/2006/relationships/slide" Target="slide819.xml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17.xml"/><Relationship Id="rId5" Type="http://schemas.openxmlformats.org/officeDocument/2006/relationships/slide" Target="slide813.xml"/><Relationship Id="rId4" Type="http://schemas.openxmlformats.org/officeDocument/2006/relationships/slide" Target="slide80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8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/><Relationship Id="rId7" Type="http://schemas.openxmlformats.org/officeDocument/2006/relationships/slide" Target="slide819.xml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17.xml"/><Relationship Id="rId5" Type="http://schemas.openxmlformats.org/officeDocument/2006/relationships/slide" Target="slide813.xml"/><Relationship Id="rId4" Type="http://schemas.openxmlformats.org/officeDocument/2006/relationships/slide" Target="slide807.xml"/></Relationships>
</file>

<file path=ppt/slides/_rels/slide8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png"/><Relationship Id="rId7" Type="http://schemas.openxmlformats.org/officeDocument/2006/relationships/slide" Target="slide819.xml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17.xml"/><Relationship Id="rId5" Type="http://schemas.openxmlformats.org/officeDocument/2006/relationships/slide" Target="slide813.xml"/><Relationship Id="rId4" Type="http://schemas.openxmlformats.org/officeDocument/2006/relationships/slide" Target="slide807.xml"/></Relationships>
</file>

<file path=ppt/slides/_rels/slide8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/><Relationship Id="rId7" Type="http://schemas.openxmlformats.org/officeDocument/2006/relationships/slide" Target="slide819.xml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17.xml"/><Relationship Id="rId5" Type="http://schemas.openxmlformats.org/officeDocument/2006/relationships/slide" Target="slide813.xml"/><Relationship Id="rId4" Type="http://schemas.openxmlformats.org/officeDocument/2006/relationships/slide" Target="slide807.xml"/></Relationships>
</file>

<file path=ppt/slides/_rels/slide8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png"/><Relationship Id="rId7" Type="http://schemas.openxmlformats.org/officeDocument/2006/relationships/slide" Target="slide819.xml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17.xml"/><Relationship Id="rId5" Type="http://schemas.openxmlformats.org/officeDocument/2006/relationships/slide" Target="slide813.xml"/><Relationship Id="rId4" Type="http://schemas.openxmlformats.org/officeDocument/2006/relationships/slide" Target="slide807.xml"/></Relationships>
</file>

<file path=ppt/slides/_rels/slide8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/><Relationship Id="rId7" Type="http://schemas.openxmlformats.org/officeDocument/2006/relationships/slide" Target="slide819.xml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17.xml"/><Relationship Id="rId5" Type="http://schemas.openxmlformats.org/officeDocument/2006/relationships/slide" Target="slide813.xml"/><Relationship Id="rId4" Type="http://schemas.openxmlformats.org/officeDocument/2006/relationships/slide" Target="slide807.xml"/></Relationships>
</file>

<file path=ppt/slides/_rels/slide825.xml.rels><?xml version="1.0" encoding="UTF-8" standalone="yes"?>
<Relationships xmlns="http://schemas.openxmlformats.org/package/2006/relationships"><Relationship Id="rId8" Type="http://schemas.openxmlformats.org/officeDocument/2006/relationships/slide" Target="slide841.xml"/><Relationship Id="rId3" Type="http://schemas.openxmlformats.org/officeDocument/2006/relationships/image" Target="../media/image355.png"/><Relationship Id="rId7" Type="http://schemas.openxmlformats.org/officeDocument/2006/relationships/slide" Target="slide839.xml"/><Relationship Id="rId2" Type="http://schemas.openxmlformats.org/officeDocument/2006/relationships/image" Target="../media/image35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35.xml"/><Relationship Id="rId5" Type="http://schemas.openxmlformats.org/officeDocument/2006/relationships/slide" Target="slide829.xml"/><Relationship Id="rId4" Type="http://schemas.openxmlformats.org/officeDocument/2006/relationships/slide" Target="slide825.xml"/><Relationship Id="rId9" Type="http://schemas.openxmlformats.org/officeDocument/2006/relationships/image" Target="../media/image246.png"/></Relationships>
</file>

<file path=ppt/slides/_rels/slide8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4.png"/><Relationship Id="rId3" Type="http://schemas.openxmlformats.org/officeDocument/2006/relationships/slide" Target="slide825.xml"/><Relationship Id="rId7" Type="http://schemas.openxmlformats.org/officeDocument/2006/relationships/slide" Target="slide841.xml"/><Relationship Id="rId2" Type="http://schemas.openxmlformats.org/officeDocument/2006/relationships/image" Target="../media/image35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39.xml"/><Relationship Id="rId5" Type="http://schemas.openxmlformats.org/officeDocument/2006/relationships/slide" Target="slide835.xml"/><Relationship Id="rId4" Type="http://schemas.openxmlformats.org/officeDocument/2006/relationships/slide" Target="slide829.xml"/><Relationship Id="rId9" Type="http://schemas.openxmlformats.org/officeDocument/2006/relationships/image" Target="../media/image246.png"/></Relationships>
</file>

<file path=ppt/slides/_rels/slide8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4.png"/><Relationship Id="rId3" Type="http://schemas.openxmlformats.org/officeDocument/2006/relationships/slide" Target="slide825.xml"/><Relationship Id="rId7" Type="http://schemas.openxmlformats.org/officeDocument/2006/relationships/slide" Target="slide841.xml"/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39.xml"/><Relationship Id="rId5" Type="http://schemas.openxmlformats.org/officeDocument/2006/relationships/slide" Target="slide835.xml"/><Relationship Id="rId4" Type="http://schemas.openxmlformats.org/officeDocument/2006/relationships/slide" Target="slide829.xml"/><Relationship Id="rId9" Type="http://schemas.openxmlformats.org/officeDocument/2006/relationships/image" Target="../media/image246.png"/></Relationships>
</file>

<file path=ppt/slides/_rels/slide8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4.png"/><Relationship Id="rId3" Type="http://schemas.openxmlformats.org/officeDocument/2006/relationships/slide" Target="slide825.xml"/><Relationship Id="rId7" Type="http://schemas.openxmlformats.org/officeDocument/2006/relationships/slide" Target="slide841.xml"/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39.xml"/><Relationship Id="rId5" Type="http://schemas.openxmlformats.org/officeDocument/2006/relationships/slide" Target="slide835.xml"/><Relationship Id="rId4" Type="http://schemas.openxmlformats.org/officeDocument/2006/relationships/slide" Target="slide829.xml"/><Relationship Id="rId9" Type="http://schemas.openxmlformats.org/officeDocument/2006/relationships/image" Target="../media/image246.png"/></Relationships>
</file>

<file path=ppt/slides/_rels/slide8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4.png"/><Relationship Id="rId3" Type="http://schemas.openxmlformats.org/officeDocument/2006/relationships/slide" Target="slide825.xml"/><Relationship Id="rId7" Type="http://schemas.openxmlformats.org/officeDocument/2006/relationships/slide" Target="slide841.xml"/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39.xml"/><Relationship Id="rId5" Type="http://schemas.openxmlformats.org/officeDocument/2006/relationships/slide" Target="slide835.xml"/><Relationship Id="rId4" Type="http://schemas.openxmlformats.org/officeDocument/2006/relationships/slide" Target="slide829.xml"/><Relationship Id="rId9" Type="http://schemas.openxmlformats.org/officeDocument/2006/relationships/image" Target="../media/image24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8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4.png"/><Relationship Id="rId3" Type="http://schemas.openxmlformats.org/officeDocument/2006/relationships/slide" Target="slide825.xml"/><Relationship Id="rId7" Type="http://schemas.openxmlformats.org/officeDocument/2006/relationships/slide" Target="slide841.xml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39.xml"/><Relationship Id="rId5" Type="http://schemas.openxmlformats.org/officeDocument/2006/relationships/slide" Target="slide835.xml"/><Relationship Id="rId4" Type="http://schemas.openxmlformats.org/officeDocument/2006/relationships/slide" Target="slide829.xml"/><Relationship Id="rId9" Type="http://schemas.openxmlformats.org/officeDocument/2006/relationships/image" Target="../media/image246.png"/></Relationships>
</file>

<file path=ppt/slides/_rels/slide8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4.png"/><Relationship Id="rId3" Type="http://schemas.openxmlformats.org/officeDocument/2006/relationships/slide" Target="slide825.xml"/><Relationship Id="rId7" Type="http://schemas.openxmlformats.org/officeDocument/2006/relationships/slide" Target="slide841.xml"/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39.xml"/><Relationship Id="rId5" Type="http://schemas.openxmlformats.org/officeDocument/2006/relationships/slide" Target="slide835.xml"/><Relationship Id="rId4" Type="http://schemas.openxmlformats.org/officeDocument/2006/relationships/slide" Target="slide829.xml"/><Relationship Id="rId9" Type="http://schemas.openxmlformats.org/officeDocument/2006/relationships/image" Target="../media/image246.png"/></Relationships>
</file>

<file path=ppt/slides/_rels/slide8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4.png"/><Relationship Id="rId3" Type="http://schemas.openxmlformats.org/officeDocument/2006/relationships/slide" Target="slide825.xml"/><Relationship Id="rId7" Type="http://schemas.openxmlformats.org/officeDocument/2006/relationships/slide" Target="slide841.xml"/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39.xml"/><Relationship Id="rId5" Type="http://schemas.openxmlformats.org/officeDocument/2006/relationships/slide" Target="slide835.xml"/><Relationship Id="rId4" Type="http://schemas.openxmlformats.org/officeDocument/2006/relationships/slide" Target="slide829.xml"/><Relationship Id="rId9" Type="http://schemas.openxmlformats.org/officeDocument/2006/relationships/image" Target="../media/image246.png"/></Relationships>
</file>

<file path=ppt/slides/_rels/slide8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4.png"/><Relationship Id="rId3" Type="http://schemas.openxmlformats.org/officeDocument/2006/relationships/slide" Target="slide825.xml"/><Relationship Id="rId7" Type="http://schemas.openxmlformats.org/officeDocument/2006/relationships/slide" Target="slide841.xml"/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39.xml"/><Relationship Id="rId5" Type="http://schemas.openxmlformats.org/officeDocument/2006/relationships/slide" Target="slide835.xml"/><Relationship Id="rId4" Type="http://schemas.openxmlformats.org/officeDocument/2006/relationships/slide" Target="slide829.xml"/><Relationship Id="rId9" Type="http://schemas.openxmlformats.org/officeDocument/2006/relationships/image" Target="../media/image246.png"/></Relationships>
</file>

<file path=ppt/slides/_rels/slide8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4.png"/><Relationship Id="rId3" Type="http://schemas.openxmlformats.org/officeDocument/2006/relationships/slide" Target="slide825.xml"/><Relationship Id="rId7" Type="http://schemas.openxmlformats.org/officeDocument/2006/relationships/slide" Target="slide841.xml"/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39.xml"/><Relationship Id="rId5" Type="http://schemas.openxmlformats.org/officeDocument/2006/relationships/slide" Target="slide835.xml"/><Relationship Id="rId4" Type="http://schemas.openxmlformats.org/officeDocument/2006/relationships/slide" Target="slide829.xml"/><Relationship Id="rId9" Type="http://schemas.openxmlformats.org/officeDocument/2006/relationships/image" Target="../media/image246.png"/></Relationships>
</file>

<file path=ppt/slides/_rels/slide8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4.png"/><Relationship Id="rId3" Type="http://schemas.openxmlformats.org/officeDocument/2006/relationships/slide" Target="slide825.xml"/><Relationship Id="rId7" Type="http://schemas.openxmlformats.org/officeDocument/2006/relationships/slide" Target="slide841.xml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39.xml"/><Relationship Id="rId5" Type="http://schemas.openxmlformats.org/officeDocument/2006/relationships/slide" Target="slide835.xml"/><Relationship Id="rId4" Type="http://schemas.openxmlformats.org/officeDocument/2006/relationships/slide" Target="slide829.xml"/><Relationship Id="rId9" Type="http://schemas.openxmlformats.org/officeDocument/2006/relationships/image" Target="../media/image246.png"/></Relationships>
</file>

<file path=ppt/slides/_rels/slide8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4.png"/><Relationship Id="rId3" Type="http://schemas.openxmlformats.org/officeDocument/2006/relationships/slide" Target="slide825.xml"/><Relationship Id="rId7" Type="http://schemas.openxmlformats.org/officeDocument/2006/relationships/slide" Target="slide841.xml"/><Relationship Id="rId2" Type="http://schemas.openxmlformats.org/officeDocument/2006/relationships/image" Target="../media/image3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39.xml"/><Relationship Id="rId5" Type="http://schemas.openxmlformats.org/officeDocument/2006/relationships/slide" Target="slide835.xml"/><Relationship Id="rId4" Type="http://schemas.openxmlformats.org/officeDocument/2006/relationships/slide" Target="slide829.xml"/><Relationship Id="rId9" Type="http://schemas.openxmlformats.org/officeDocument/2006/relationships/image" Target="../media/image246.png"/></Relationships>
</file>

<file path=ppt/slides/_rels/slide8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4.png"/><Relationship Id="rId3" Type="http://schemas.openxmlformats.org/officeDocument/2006/relationships/slide" Target="slide825.xml"/><Relationship Id="rId7" Type="http://schemas.openxmlformats.org/officeDocument/2006/relationships/slide" Target="slide841.xml"/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39.xml"/><Relationship Id="rId5" Type="http://schemas.openxmlformats.org/officeDocument/2006/relationships/slide" Target="slide835.xml"/><Relationship Id="rId4" Type="http://schemas.openxmlformats.org/officeDocument/2006/relationships/slide" Target="slide829.xml"/><Relationship Id="rId9" Type="http://schemas.openxmlformats.org/officeDocument/2006/relationships/image" Target="../media/image246.png"/></Relationships>
</file>

<file path=ppt/slides/_rels/slide8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4.png"/><Relationship Id="rId3" Type="http://schemas.openxmlformats.org/officeDocument/2006/relationships/slide" Target="slide825.xml"/><Relationship Id="rId7" Type="http://schemas.openxmlformats.org/officeDocument/2006/relationships/slide" Target="slide841.xml"/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39.xml"/><Relationship Id="rId5" Type="http://schemas.openxmlformats.org/officeDocument/2006/relationships/slide" Target="slide835.xml"/><Relationship Id="rId4" Type="http://schemas.openxmlformats.org/officeDocument/2006/relationships/slide" Target="slide829.xml"/><Relationship Id="rId9" Type="http://schemas.openxmlformats.org/officeDocument/2006/relationships/image" Target="../media/image246.png"/></Relationships>
</file>

<file path=ppt/slides/_rels/slide8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4.png"/><Relationship Id="rId3" Type="http://schemas.openxmlformats.org/officeDocument/2006/relationships/slide" Target="slide825.xml"/><Relationship Id="rId7" Type="http://schemas.openxmlformats.org/officeDocument/2006/relationships/slide" Target="slide841.xml"/><Relationship Id="rId2" Type="http://schemas.openxmlformats.org/officeDocument/2006/relationships/image" Target="../media/image36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39.xml"/><Relationship Id="rId5" Type="http://schemas.openxmlformats.org/officeDocument/2006/relationships/slide" Target="slide835.xml"/><Relationship Id="rId4" Type="http://schemas.openxmlformats.org/officeDocument/2006/relationships/slide" Target="slide829.xml"/><Relationship Id="rId9" Type="http://schemas.openxmlformats.org/officeDocument/2006/relationships/image" Target="../media/image24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8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4.png"/><Relationship Id="rId3" Type="http://schemas.openxmlformats.org/officeDocument/2006/relationships/slide" Target="slide825.xml"/><Relationship Id="rId7" Type="http://schemas.openxmlformats.org/officeDocument/2006/relationships/slide" Target="slide841.xml"/><Relationship Id="rId2" Type="http://schemas.openxmlformats.org/officeDocument/2006/relationships/image" Target="../media/image36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39.xml"/><Relationship Id="rId5" Type="http://schemas.openxmlformats.org/officeDocument/2006/relationships/slide" Target="slide835.xml"/><Relationship Id="rId4" Type="http://schemas.openxmlformats.org/officeDocument/2006/relationships/slide" Target="slide829.xml"/><Relationship Id="rId9" Type="http://schemas.openxmlformats.org/officeDocument/2006/relationships/image" Target="../media/image246.png"/></Relationships>
</file>

<file path=ppt/slides/_rels/slide8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4.png"/><Relationship Id="rId3" Type="http://schemas.openxmlformats.org/officeDocument/2006/relationships/slide" Target="slide825.xml"/><Relationship Id="rId7" Type="http://schemas.openxmlformats.org/officeDocument/2006/relationships/slide" Target="slide841.xml"/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39.xml"/><Relationship Id="rId5" Type="http://schemas.openxmlformats.org/officeDocument/2006/relationships/slide" Target="slide835.xml"/><Relationship Id="rId4" Type="http://schemas.openxmlformats.org/officeDocument/2006/relationships/slide" Target="slide829.xml"/><Relationship Id="rId9" Type="http://schemas.openxmlformats.org/officeDocument/2006/relationships/image" Target="../media/image246.png"/></Relationships>
</file>

<file path=ppt/slides/_rels/slide8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4.png"/><Relationship Id="rId3" Type="http://schemas.openxmlformats.org/officeDocument/2006/relationships/slide" Target="slide825.xml"/><Relationship Id="rId7" Type="http://schemas.openxmlformats.org/officeDocument/2006/relationships/slide" Target="slide841.xml"/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39.xml"/><Relationship Id="rId5" Type="http://schemas.openxmlformats.org/officeDocument/2006/relationships/slide" Target="slide835.xml"/><Relationship Id="rId4" Type="http://schemas.openxmlformats.org/officeDocument/2006/relationships/slide" Target="slide829.xml"/><Relationship Id="rId9" Type="http://schemas.openxmlformats.org/officeDocument/2006/relationships/image" Target="../media/image246.png"/></Relationships>
</file>

<file path=ppt/slides/_rels/slide8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4.png"/><Relationship Id="rId3" Type="http://schemas.openxmlformats.org/officeDocument/2006/relationships/slide" Target="slide825.xml"/><Relationship Id="rId7" Type="http://schemas.openxmlformats.org/officeDocument/2006/relationships/slide" Target="slide841.xml"/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39.xml"/><Relationship Id="rId5" Type="http://schemas.openxmlformats.org/officeDocument/2006/relationships/slide" Target="slide835.xml"/><Relationship Id="rId4" Type="http://schemas.openxmlformats.org/officeDocument/2006/relationships/slide" Target="slide829.xml"/><Relationship Id="rId9" Type="http://schemas.openxmlformats.org/officeDocument/2006/relationships/image" Target="../media/image246.png"/></Relationships>
</file>

<file path=ppt/slides/_rels/slide8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4.png"/><Relationship Id="rId3" Type="http://schemas.openxmlformats.org/officeDocument/2006/relationships/slide" Target="slide825.xml"/><Relationship Id="rId7" Type="http://schemas.openxmlformats.org/officeDocument/2006/relationships/slide" Target="slide841.xml"/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39.xml"/><Relationship Id="rId5" Type="http://schemas.openxmlformats.org/officeDocument/2006/relationships/slide" Target="slide835.xml"/><Relationship Id="rId4" Type="http://schemas.openxmlformats.org/officeDocument/2006/relationships/slide" Target="slide829.xml"/><Relationship Id="rId9" Type="http://schemas.openxmlformats.org/officeDocument/2006/relationships/image" Target="../media/image246.png"/></Relationships>
</file>

<file path=ppt/slides/_rels/slide8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png"/><Relationship Id="rId7" Type="http://schemas.openxmlformats.org/officeDocument/2006/relationships/slide" Target="slide819.xml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17.xml"/><Relationship Id="rId5" Type="http://schemas.openxmlformats.org/officeDocument/2006/relationships/slide" Target="slide813.xml"/><Relationship Id="rId4" Type="http://schemas.openxmlformats.org/officeDocument/2006/relationships/slide" Target="slide807.xml"/></Relationships>
</file>

<file path=ppt/slides/_rels/slide8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/><Relationship Id="rId7" Type="http://schemas.openxmlformats.org/officeDocument/2006/relationships/slide" Target="slide819.xml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17.xml"/><Relationship Id="rId5" Type="http://schemas.openxmlformats.org/officeDocument/2006/relationships/slide" Target="slide813.xml"/><Relationship Id="rId4" Type="http://schemas.openxmlformats.org/officeDocument/2006/relationships/slide" Target="slide807.xml"/></Relationships>
</file>

<file path=ppt/slides/_rels/slide8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png"/><Relationship Id="rId7" Type="http://schemas.openxmlformats.org/officeDocument/2006/relationships/slide" Target="slide819.xml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17.xml"/><Relationship Id="rId5" Type="http://schemas.openxmlformats.org/officeDocument/2006/relationships/slide" Target="slide813.xml"/><Relationship Id="rId4" Type="http://schemas.openxmlformats.org/officeDocument/2006/relationships/slide" Target="slide807.xml"/></Relationships>
</file>

<file path=ppt/slides/_rels/slide8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/><Relationship Id="rId7" Type="http://schemas.openxmlformats.org/officeDocument/2006/relationships/slide" Target="slide819.xml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17.xml"/><Relationship Id="rId5" Type="http://schemas.openxmlformats.org/officeDocument/2006/relationships/slide" Target="slide813.xml"/><Relationship Id="rId4" Type="http://schemas.openxmlformats.org/officeDocument/2006/relationships/slide" Target="slide807.xml"/></Relationships>
</file>

<file path=ppt/slides/_rels/slide8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png"/><Relationship Id="rId7" Type="http://schemas.openxmlformats.org/officeDocument/2006/relationships/slide" Target="slide819.xml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17.xml"/><Relationship Id="rId5" Type="http://schemas.openxmlformats.org/officeDocument/2006/relationships/slide" Target="slide813.xml"/><Relationship Id="rId4" Type="http://schemas.openxmlformats.org/officeDocument/2006/relationships/slide" Target="slide80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8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/><Relationship Id="rId7" Type="http://schemas.openxmlformats.org/officeDocument/2006/relationships/slide" Target="slide819.xml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17.xml"/><Relationship Id="rId5" Type="http://schemas.openxmlformats.org/officeDocument/2006/relationships/slide" Target="slide813.xml"/><Relationship Id="rId4" Type="http://schemas.openxmlformats.org/officeDocument/2006/relationships/slide" Target="slide807.xml"/></Relationships>
</file>

<file path=ppt/slides/_rels/slide851.xml.rels><?xml version="1.0" encoding="UTF-8" standalone="yes"?>
<Relationships xmlns="http://schemas.openxmlformats.org/package/2006/relationships"><Relationship Id="rId8" Type="http://schemas.openxmlformats.org/officeDocument/2006/relationships/slide" Target="slide854.xml"/><Relationship Id="rId3" Type="http://schemas.openxmlformats.org/officeDocument/2006/relationships/image" Target="../media/image365.png"/><Relationship Id="rId7" Type="http://schemas.openxmlformats.org/officeDocument/2006/relationships/slide" Target="slide853.xml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51.xml"/><Relationship Id="rId5" Type="http://schemas.openxmlformats.org/officeDocument/2006/relationships/image" Target="../media/image366.png"/><Relationship Id="rId4" Type="http://schemas.microsoft.com/office/2007/relationships/hdphoto" Target="../media/hdphoto2.wdp"/><Relationship Id="rId9" Type="http://schemas.openxmlformats.org/officeDocument/2006/relationships/slide" Target="slide855.xml"/></Relationships>
</file>

<file path=ppt/slides/_rels/slide852.xml.rels><?xml version="1.0" encoding="UTF-8" standalone="yes"?>
<Relationships xmlns="http://schemas.openxmlformats.org/package/2006/relationships"><Relationship Id="rId8" Type="http://schemas.openxmlformats.org/officeDocument/2006/relationships/slide" Target="slide854.xml"/><Relationship Id="rId3" Type="http://schemas.openxmlformats.org/officeDocument/2006/relationships/image" Target="../media/image365.png"/><Relationship Id="rId7" Type="http://schemas.openxmlformats.org/officeDocument/2006/relationships/slide" Target="slide853.xml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51.xml"/><Relationship Id="rId5" Type="http://schemas.openxmlformats.org/officeDocument/2006/relationships/image" Target="../media/image366.png"/><Relationship Id="rId4" Type="http://schemas.microsoft.com/office/2007/relationships/hdphoto" Target="../media/hdphoto2.wdp"/><Relationship Id="rId9" Type="http://schemas.openxmlformats.org/officeDocument/2006/relationships/slide" Target="slide855.xml"/></Relationships>
</file>

<file path=ppt/slides/_rels/slide853.xml.rels><?xml version="1.0" encoding="UTF-8" standalone="yes"?>
<Relationships xmlns="http://schemas.openxmlformats.org/package/2006/relationships"><Relationship Id="rId8" Type="http://schemas.openxmlformats.org/officeDocument/2006/relationships/slide" Target="slide854.xml"/><Relationship Id="rId3" Type="http://schemas.openxmlformats.org/officeDocument/2006/relationships/image" Target="../media/image365.png"/><Relationship Id="rId7" Type="http://schemas.openxmlformats.org/officeDocument/2006/relationships/slide" Target="slide853.xml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51.xml"/><Relationship Id="rId5" Type="http://schemas.openxmlformats.org/officeDocument/2006/relationships/image" Target="../media/image367.png"/><Relationship Id="rId4" Type="http://schemas.microsoft.com/office/2007/relationships/hdphoto" Target="../media/hdphoto2.wdp"/><Relationship Id="rId9" Type="http://schemas.openxmlformats.org/officeDocument/2006/relationships/slide" Target="slide855.xml"/></Relationships>
</file>

<file path=ppt/slides/_rels/slide854.xml.rels><?xml version="1.0" encoding="UTF-8" standalone="yes"?>
<Relationships xmlns="http://schemas.openxmlformats.org/package/2006/relationships"><Relationship Id="rId8" Type="http://schemas.openxmlformats.org/officeDocument/2006/relationships/slide" Target="slide854.xml"/><Relationship Id="rId3" Type="http://schemas.openxmlformats.org/officeDocument/2006/relationships/image" Target="../media/image365.png"/><Relationship Id="rId7" Type="http://schemas.openxmlformats.org/officeDocument/2006/relationships/slide" Target="slide853.xml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51.xml"/><Relationship Id="rId5" Type="http://schemas.openxmlformats.org/officeDocument/2006/relationships/image" Target="../media/image368.png"/><Relationship Id="rId4" Type="http://schemas.microsoft.com/office/2007/relationships/hdphoto" Target="../media/hdphoto2.wdp"/><Relationship Id="rId9" Type="http://schemas.openxmlformats.org/officeDocument/2006/relationships/slide" Target="slide855.xml"/></Relationships>
</file>

<file path=ppt/slides/_rels/slide855.xml.rels><?xml version="1.0" encoding="UTF-8" standalone="yes"?>
<Relationships xmlns="http://schemas.openxmlformats.org/package/2006/relationships"><Relationship Id="rId8" Type="http://schemas.openxmlformats.org/officeDocument/2006/relationships/slide" Target="slide854.xml"/><Relationship Id="rId3" Type="http://schemas.openxmlformats.org/officeDocument/2006/relationships/image" Target="../media/image365.png"/><Relationship Id="rId7" Type="http://schemas.openxmlformats.org/officeDocument/2006/relationships/slide" Target="slide853.xml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51.xml"/><Relationship Id="rId5" Type="http://schemas.openxmlformats.org/officeDocument/2006/relationships/image" Target="../media/image369.png"/><Relationship Id="rId4" Type="http://schemas.microsoft.com/office/2007/relationships/hdphoto" Target="../media/hdphoto2.wdp"/><Relationship Id="rId9" Type="http://schemas.openxmlformats.org/officeDocument/2006/relationships/slide" Target="slide855.xml"/></Relationships>
</file>

<file path=ppt/slides/_rels/slide8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68.xml"/><Relationship Id="rId5" Type="http://schemas.openxmlformats.org/officeDocument/2006/relationships/slide" Target="slide864.xml"/><Relationship Id="rId4" Type="http://schemas.openxmlformats.org/officeDocument/2006/relationships/slide" Target="slide857.xml"/></Relationships>
</file>

<file path=ppt/slides/_rels/slide8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68.xml"/><Relationship Id="rId5" Type="http://schemas.openxmlformats.org/officeDocument/2006/relationships/slide" Target="slide864.xml"/><Relationship Id="rId4" Type="http://schemas.openxmlformats.org/officeDocument/2006/relationships/slide" Target="slide857.xml"/></Relationships>
</file>

<file path=ppt/slides/_rels/slide8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68.xml"/><Relationship Id="rId5" Type="http://schemas.openxmlformats.org/officeDocument/2006/relationships/slide" Target="slide864.xml"/><Relationship Id="rId4" Type="http://schemas.openxmlformats.org/officeDocument/2006/relationships/slide" Target="slide857.xml"/></Relationships>
</file>

<file path=ppt/slides/_rels/slide8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2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68.xml"/><Relationship Id="rId5" Type="http://schemas.openxmlformats.org/officeDocument/2006/relationships/slide" Target="slide864.xml"/><Relationship Id="rId4" Type="http://schemas.openxmlformats.org/officeDocument/2006/relationships/slide" Target="slide85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8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3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68.xml"/><Relationship Id="rId5" Type="http://schemas.openxmlformats.org/officeDocument/2006/relationships/slide" Target="slide864.xml"/><Relationship Id="rId4" Type="http://schemas.openxmlformats.org/officeDocument/2006/relationships/slide" Target="slide857.xml"/></Relationships>
</file>

<file path=ppt/slides/_rels/slide8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68.xml"/><Relationship Id="rId5" Type="http://schemas.openxmlformats.org/officeDocument/2006/relationships/slide" Target="slide864.xml"/><Relationship Id="rId4" Type="http://schemas.openxmlformats.org/officeDocument/2006/relationships/slide" Target="slide857.xml"/></Relationships>
</file>

<file path=ppt/slides/_rels/slide8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5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68.xml"/><Relationship Id="rId5" Type="http://schemas.openxmlformats.org/officeDocument/2006/relationships/slide" Target="slide864.xml"/><Relationship Id="rId4" Type="http://schemas.openxmlformats.org/officeDocument/2006/relationships/slide" Target="slide857.xml"/></Relationships>
</file>

<file path=ppt/slides/_rels/slide8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68.xml"/><Relationship Id="rId5" Type="http://schemas.openxmlformats.org/officeDocument/2006/relationships/slide" Target="slide864.xml"/><Relationship Id="rId4" Type="http://schemas.openxmlformats.org/officeDocument/2006/relationships/slide" Target="slide857.xml"/></Relationships>
</file>

<file path=ppt/slides/_rels/slide8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68.xml"/><Relationship Id="rId5" Type="http://schemas.openxmlformats.org/officeDocument/2006/relationships/slide" Target="slide864.xml"/><Relationship Id="rId4" Type="http://schemas.openxmlformats.org/officeDocument/2006/relationships/slide" Target="slide857.xml"/></Relationships>
</file>

<file path=ppt/slides/_rels/slide8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68.xml"/><Relationship Id="rId5" Type="http://schemas.openxmlformats.org/officeDocument/2006/relationships/slide" Target="slide864.xml"/><Relationship Id="rId4" Type="http://schemas.openxmlformats.org/officeDocument/2006/relationships/slide" Target="slide857.xml"/></Relationships>
</file>

<file path=ppt/slides/_rels/slide8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8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68.xml"/><Relationship Id="rId5" Type="http://schemas.openxmlformats.org/officeDocument/2006/relationships/slide" Target="slide864.xml"/><Relationship Id="rId4" Type="http://schemas.openxmlformats.org/officeDocument/2006/relationships/slide" Target="slide857.xml"/></Relationships>
</file>

<file path=ppt/slides/_rels/slide8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9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68.xml"/><Relationship Id="rId5" Type="http://schemas.openxmlformats.org/officeDocument/2006/relationships/slide" Target="slide864.xml"/><Relationship Id="rId4" Type="http://schemas.openxmlformats.org/officeDocument/2006/relationships/slide" Target="slide857.xml"/></Relationships>
</file>

<file path=ppt/slides/_rels/slide8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68.xml"/><Relationship Id="rId5" Type="http://schemas.openxmlformats.org/officeDocument/2006/relationships/slide" Target="slide864.xml"/><Relationship Id="rId4" Type="http://schemas.openxmlformats.org/officeDocument/2006/relationships/slide" Target="slide857.xml"/></Relationships>
</file>

<file path=ppt/slides/_rels/slide8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5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68.xml"/><Relationship Id="rId5" Type="http://schemas.openxmlformats.org/officeDocument/2006/relationships/slide" Target="slide864.xml"/><Relationship Id="rId4" Type="http://schemas.openxmlformats.org/officeDocument/2006/relationships/slide" Target="slide85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8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68.xml"/><Relationship Id="rId5" Type="http://schemas.openxmlformats.org/officeDocument/2006/relationships/slide" Target="slide864.xml"/><Relationship Id="rId4" Type="http://schemas.openxmlformats.org/officeDocument/2006/relationships/slide" Target="slide857.xml"/></Relationships>
</file>

<file path=ppt/slides/_rels/slide8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68.xml"/><Relationship Id="rId5" Type="http://schemas.openxmlformats.org/officeDocument/2006/relationships/slide" Target="slide864.xml"/><Relationship Id="rId4" Type="http://schemas.openxmlformats.org/officeDocument/2006/relationships/slide" Target="slide857.xml"/></Relationships>
</file>

<file path=ppt/slides/_rels/slide8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68.xml"/><Relationship Id="rId5" Type="http://schemas.openxmlformats.org/officeDocument/2006/relationships/slide" Target="slide864.xml"/><Relationship Id="rId4" Type="http://schemas.openxmlformats.org/officeDocument/2006/relationships/slide" Target="slide857.xml"/></Relationships>
</file>

<file path=ppt/slides/_rels/slide8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/Relationships>
</file>

<file path=ppt/slides/_rels/slide8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/Relationships>
</file>

<file path=ppt/slides/_rels/slide8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/Relationships>
</file>

<file path=ppt/slides/_rels/slide8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8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4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/Relationships>
</file>

<file path=ppt/slides/_rels/slide8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5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/Relationships>
</file>

<file path=ppt/slides/_rels/slide8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/Relationships>
</file>

<file path=ppt/slides/_rels/slide8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7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/Relationships>
</file>

<file path=ppt/slides/_rels/slide8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4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/Relationships>
</file>

<file path=ppt/slides/_rels/slide8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5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/Relationships>
</file>

<file path=ppt/slides/_rels/slide8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4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/Relationships>
</file>

<file path=ppt/slides/_rels/slide8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5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/Relationships>
</file>

<file path=ppt/slides/_rels/slide8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8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/Relationships>
</file>

<file path=ppt/slides/_rels/slide8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9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8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4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/Relationships>
</file>

<file path=ppt/slides/_rels/slide8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5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/Relationships>
</file>

<file path=ppt/slides/_rels/slide8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4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/Relationships>
</file>

<file path=ppt/slides/_rels/slide8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5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/Relationships>
</file>

<file path=ppt/slides/_rels/slide8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8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2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8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8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4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8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8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6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slide" Target="slide18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14.xml"/><Relationship Id="rId4" Type="http://schemas.openxmlformats.org/officeDocument/2006/relationships/slide" Target="slide10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9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9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8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9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9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4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9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9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6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9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9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8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9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9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9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9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9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6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9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9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8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914.xml.rels><?xml version="1.0" encoding="UTF-8" standalone="yes"?>
<Relationships xmlns="http://schemas.openxmlformats.org/package/2006/relationships"><Relationship Id="rId3" Type="http://schemas.openxmlformats.org/officeDocument/2006/relationships/slide" Target="slide939.xml"/><Relationship Id="rId7" Type="http://schemas.openxmlformats.org/officeDocument/2006/relationships/slide" Target="slide937.xml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35.xml"/><Relationship Id="rId5" Type="http://schemas.openxmlformats.org/officeDocument/2006/relationships/slide" Target="slide943.xml"/><Relationship Id="rId4" Type="http://schemas.openxmlformats.org/officeDocument/2006/relationships/image" Target="../media/image4.png"/></Relationships>
</file>

<file path=ppt/slides/_rels/slide915.xml.rels><?xml version="1.0" encoding="UTF-8" standalone="yes"?>
<Relationships xmlns="http://schemas.openxmlformats.org/package/2006/relationships"><Relationship Id="rId3" Type="http://schemas.openxmlformats.org/officeDocument/2006/relationships/slide" Target="slide939.xml"/><Relationship Id="rId7" Type="http://schemas.openxmlformats.org/officeDocument/2006/relationships/slide" Target="slide937.xml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35.xml"/><Relationship Id="rId5" Type="http://schemas.openxmlformats.org/officeDocument/2006/relationships/slide" Target="slide943.xml"/><Relationship Id="rId4" Type="http://schemas.openxmlformats.org/officeDocument/2006/relationships/image" Target="../media/image4.png"/></Relationships>
</file>

<file path=ppt/slides/_rels/slide9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9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1.xml.rels><?xml version="1.0" encoding="UTF-8" standalone="yes"?>
<Relationships xmlns="http://schemas.openxmlformats.org/package/2006/relationships"><Relationship Id="rId8" Type="http://schemas.openxmlformats.org/officeDocument/2006/relationships/slide" Target="slide925.xml"/><Relationship Id="rId3" Type="http://schemas.openxmlformats.org/officeDocument/2006/relationships/image" Target="../media/image401.png"/><Relationship Id="rId7" Type="http://schemas.openxmlformats.org/officeDocument/2006/relationships/slide" Target="slide927.xml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32.xml"/><Relationship Id="rId5" Type="http://schemas.openxmlformats.org/officeDocument/2006/relationships/image" Target="../media/image4.png"/><Relationship Id="rId10" Type="http://schemas.openxmlformats.org/officeDocument/2006/relationships/slide" Target="slide921.xml"/><Relationship Id="rId4" Type="http://schemas.openxmlformats.org/officeDocument/2006/relationships/slide" Target="slide930.xml"/><Relationship Id="rId9" Type="http://schemas.openxmlformats.org/officeDocument/2006/relationships/slide" Target="slide926.xml"/></Relationships>
</file>

<file path=ppt/slides/_rels/slide922.xml.rels><?xml version="1.0" encoding="UTF-8" standalone="yes"?>
<Relationships xmlns="http://schemas.openxmlformats.org/package/2006/relationships"><Relationship Id="rId8" Type="http://schemas.openxmlformats.org/officeDocument/2006/relationships/slide" Target="slide926.xml"/><Relationship Id="rId3" Type="http://schemas.openxmlformats.org/officeDocument/2006/relationships/slide" Target="slide930.xml"/><Relationship Id="rId7" Type="http://schemas.openxmlformats.org/officeDocument/2006/relationships/slide" Target="slide925.xml"/><Relationship Id="rId2" Type="http://schemas.openxmlformats.org/officeDocument/2006/relationships/image" Target="../media/image40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27.xml"/><Relationship Id="rId5" Type="http://schemas.openxmlformats.org/officeDocument/2006/relationships/slide" Target="slide932.xml"/><Relationship Id="rId10" Type="http://schemas.openxmlformats.org/officeDocument/2006/relationships/image" Target="../media/image246.png"/><Relationship Id="rId4" Type="http://schemas.openxmlformats.org/officeDocument/2006/relationships/image" Target="../media/image4.png"/><Relationship Id="rId9" Type="http://schemas.openxmlformats.org/officeDocument/2006/relationships/slide" Target="slide921.xml"/></Relationships>
</file>

<file path=ppt/slides/_rels/slide923.xml.rels><?xml version="1.0" encoding="UTF-8" standalone="yes"?>
<Relationships xmlns="http://schemas.openxmlformats.org/package/2006/relationships"><Relationship Id="rId8" Type="http://schemas.openxmlformats.org/officeDocument/2006/relationships/slide" Target="slide925.xml"/><Relationship Id="rId3" Type="http://schemas.openxmlformats.org/officeDocument/2006/relationships/image" Target="../media/image401.png"/><Relationship Id="rId7" Type="http://schemas.openxmlformats.org/officeDocument/2006/relationships/slide" Target="slide927.xml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32.xml"/><Relationship Id="rId5" Type="http://schemas.openxmlformats.org/officeDocument/2006/relationships/image" Target="../media/image4.png"/><Relationship Id="rId10" Type="http://schemas.openxmlformats.org/officeDocument/2006/relationships/slide" Target="slide921.xml"/><Relationship Id="rId4" Type="http://schemas.openxmlformats.org/officeDocument/2006/relationships/slide" Target="slide930.xml"/><Relationship Id="rId9" Type="http://schemas.openxmlformats.org/officeDocument/2006/relationships/slide" Target="slide926.xml"/></Relationships>
</file>

<file path=ppt/slides/_rels/slide924.xml.rels><?xml version="1.0" encoding="UTF-8" standalone="yes"?>
<Relationships xmlns="http://schemas.openxmlformats.org/package/2006/relationships"><Relationship Id="rId8" Type="http://schemas.openxmlformats.org/officeDocument/2006/relationships/slide" Target="slide926.xml"/><Relationship Id="rId3" Type="http://schemas.openxmlformats.org/officeDocument/2006/relationships/slide" Target="slide930.xml"/><Relationship Id="rId7" Type="http://schemas.openxmlformats.org/officeDocument/2006/relationships/slide" Target="slide925.xml"/><Relationship Id="rId2" Type="http://schemas.openxmlformats.org/officeDocument/2006/relationships/image" Target="../media/image40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27.xml"/><Relationship Id="rId5" Type="http://schemas.openxmlformats.org/officeDocument/2006/relationships/slide" Target="slide932.xml"/><Relationship Id="rId10" Type="http://schemas.openxmlformats.org/officeDocument/2006/relationships/image" Target="../media/image246.png"/><Relationship Id="rId4" Type="http://schemas.openxmlformats.org/officeDocument/2006/relationships/image" Target="../media/image4.png"/><Relationship Id="rId9" Type="http://schemas.openxmlformats.org/officeDocument/2006/relationships/slide" Target="slide921.xml"/></Relationships>
</file>

<file path=ppt/slides/_rels/slide925.xml.rels><?xml version="1.0" encoding="UTF-8" standalone="yes"?>
<Relationships xmlns="http://schemas.openxmlformats.org/package/2006/relationships"><Relationship Id="rId8" Type="http://schemas.openxmlformats.org/officeDocument/2006/relationships/slide" Target="slide927.xml"/><Relationship Id="rId3" Type="http://schemas.openxmlformats.org/officeDocument/2006/relationships/image" Target="../media/image404.png"/><Relationship Id="rId7" Type="http://schemas.openxmlformats.org/officeDocument/2006/relationships/slide" Target="slide932.xml"/><Relationship Id="rId2" Type="http://schemas.openxmlformats.org/officeDocument/2006/relationships/image" Target="../media/image4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slide" Target="slide921.xml"/><Relationship Id="rId5" Type="http://schemas.openxmlformats.org/officeDocument/2006/relationships/slide" Target="slide930.xml"/><Relationship Id="rId10" Type="http://schemas.openxmlformats.org/officeDocument/2006/relationships/slide" Target="slide926.xml"/><Relationship Id="rId4" Type="http://schemas.openxmlformats.org/officeDocument/2006/relationships/image" Target="../media/image405.png"/><Relationship Id="rId9" Type="http://schemas.openxmlformats.org/officeDocument/2006/relationships/slide" Target="slide925.xml"/></Relationships>
</file>

<file path=ppt/slides/_rels/slide926.xml.rels><?xml version="1.0" encoding="UTF-8" standalone="yes"?>
<Relationships xmlns="http://schemas.openxmlformats.org/package/2006/relationships"><Relationship Id="rId8" Type="http://schemas.openxmlformats.org/officeDocument/2006/relationships/slide" Target="slide925.xml"/><Relationship Id="rId3" Type="http://schemas.openxmlformats.org/officeDocument/2006/relationships/image" Target="../media/image406.png"/><Relationship Id="rId7" Type="http://schemas.openxmlformats.org/officeDocument/2006/relationships/slide" Target="slide927.xml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32.xml"/><Relationship Id="rId5" Type="http://schemas.openxmlformats.org/officeDocument/2006/relationships/image" Target="../media/image4.png"/><Relationship Id="rId10" Type="http://schemas.openxmlformats.org/officeDocument/2006/relationships/slide" Target="slide921.xml"/><Relationship Id="rId4" Type="http://schemas.openxmlformats.org/officeDocument/2006/relationships/slide" Target="slide930.xml"/><Relationship Id="rId9" Type="http://schemas.openxmlformats.org/officeDocument/2006/relationships/slide" Target="slide926.xml"/></Relationships>
</file>

<file path=ppt/slides/_rels/slide927.xml.rels><?xml version="1.0" encoding="UTF-8" standalone="yes"?>
<Relationships xmlns="http://schemas.openxmlformats.org/package/2006/relationships"><Relationship Id="rId8" Type="http://schemas.openxmlformats.org/officeDocument/2006/relationships/slide" Target="slide925.xml"/><Relationship Id="rId3" Type="http://schemas.openxmlformats.org/officeDocument/2006/relationships/image" Target="../media/image407.png"/><Relationship Id="rId7" Type="http://schemas.openxmlformats.org/officeDocument/2006/relationships/slide" Target="slide927.xml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32.xml"/><Relationship Id="rId5" Type="http://schemas.openxmlformats.org/officeDocument/2006/relationships/image" Target="../media/image4.png"/><Relationship Id="rId10" Type="http://schemas.openxmlformats.org/officeDocument/2006/relationships/slide" Target="slide921.xml"/><Relationship Id="rId4" Type="http://schemas.openxmlformats.org/officeDocument/2006/relationships/slide" Target="slide930.xml"/><Relationship Id="rId9" Type="http://schemas.openxmlformats.org/officeDocument/2006/relationships/slide" Target="slide926.xml"/></Relationships>
</file>

<file path=ppt/slides/_rels/slide928.xml.rels><?xml version="1.0" encoding="UTF-8" standalone="yes"?>
<Relationships xmlns="http://schemas.openxmlformats.org/package/2006/relationships"><Relationship Id="rId8" Type="http://schemas.openxmlformats.org/officeDocument/2006/relationships/slide" Target="slide927.xml"/><Relationship Id="rId3" Type="http://schemas.openxmlformats.org/officeDocument/2006/relationships/image" Target="../media/image404.png"/><Relationship Id="rId7" Type="http://schemas.openxmlformats.org/officeDocument/2006/relationships/slide" Target="slide932.xml"/><Relationship Id="rId2" Type="http://schemas.openxmlformats.org/officeDocument/2006/relationships/image" Target="../media/image4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slide" Target="slide921.xml"/><Relationship Id="rId5" Type="http://schemas.openxmlformats.org/officeDocument/2006/relationships/slide" Target="slide930.xml"/><Relationship Id="rId10" Type="http://schemas.openxmlformats.org/officeDocument/2006/relationships/slide" Target="slide926.xml"/><Relationship Id="rId4" Type="http://schemas.openxmlformats.org/officeDocument/2006/relationships/image" Target="../media/image405.png"/><Relationship Id="rId9" Type="http://schemas.openxmlformats.org/officeDocument/2006/relationships/slide" Target="slide925.xml"/></Relationships>
</file>

<file path=ppt/slides/_rels/slide929.xml.rels><?xml version="1.0" encoding="UTF-8" standalone="yes"?>
<Relationships xmlns="http://schemas.openxmlformats.org/package/2006/relationships"><Relationship Id="rId8" Type="http://schemas.openxmlformats.org/officeDocument/2006/relationships/slide" Target="slide927.xml"/><Relationship Id="rId3" Type="http://schemas.openxmlformats.org/officeDocument/2006/relationships/image" Target="../media/image404.png"/><Relationship Id="rId7" Type="http://schemas.openxmlformats.org/officeDocument/2006/relationships/slide" Target="slide932.xml"/><Relationship Id="rId2" Type="http://schemas.openxmlformats.org/officeDocument/2006/relationships/image" Target="../media/image4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slide" Target="slide921.xml"/><Relationship Id="rId5" Type="http://schemas.openxmlformats.org/officeDocument/2006/relationships/slide" Target="slide930.xml"/><Relationship Id="rId10" Type="http://schemas.openxmlformats.org/officeDocument/2006/relationships/slide" Target="slide926.xml"/><Relationship Id="rId4" Type="http://schemas.openxmlformats.org/officeDocument/2006/relationships/image" Target="../media/image405.png"/><Relationship Id="rId9" Type="http://schemas.openxmlformats.org/officeDocument/2006/relationships/slide" Target="slide92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930.xml.rels><?xml version="1.0" encoding="UTF-8" standalone="yes"?>
<Relationships xmlns="http://schemas.openxmlformats.org/package/2006/relationships"><Relationship Id="rId8" Type="http://schemas.openxmlformats.org/officeDocument/2006/relationships/slide" Target="slide926.xml"/><Relationship Id="rId3" Type="http://schemas.openxmlformats.org/officeDocument/2006/relationships/slide" Target="slide930.xml"/><Relationship Id="rId7" Type="http://schemas.openxmlformats.org/officeDocument/2006/relationships/slide" Target="slide925.xml"/><Relationship Id="rId2" Type="http://schemas.openxmlformats.org/officeDocument/2006/relationships/image" Target="../media/image40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27.xml"/><Relationship Id="rId5" Type="http://schemas.openxmlformats.org/officeDocument/2006/relationships/slide" Target="slide932.xml"/><Relationship Id="rId10" Type="http://schemas.openxmlformats.org/officeDocument/2006/relationships/image" Target="../media/image246.png"/><Relationship Id="rId4" Type="http://schemas.openxmlformats.org/officeDocument/2006/relationships/image" Target="../media/image4.png"/><Relationship Id="rId9" Type="http://schemas.openxmlformats.org/officeDocument/2006/relationships/slide" Target="slide921.xml"/></Relationships>
</file>

<file path=ppt/slides/_rels/slide931.xml.rels><?xml version="1.0" encoding="UTF-8" standalone="yes"?>
<Relationships xmlns="http://schemas.openxmlformats.org/package/2006/relationships"><Relationship Id="rId8" Type="http://schemas.openxmlformats.org/officeDocument/2006/relationships/slide" Target="slide926.xml"/><Relationship Id="rId3" Type="http://schemas.openxmlformats.org/officeDocument/2006/relationships/slide" Target="slide930.xml"/><Relationship Id="rId7" Type="http://schemas.openxmlformats.org/officeDocument/2006/relationships/slide" Target="slide925.xml"/><Relationship Id="rId2" Type="http://schemas.openxmlformats.org/officeDocument/2006/relationships/image" Target="../media/image40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27.xml"/><Relationship Id="rId5" Type="http://schemas.openxmlformats.org/officeDocument/2006/relationships/slide" Target="slide932.xml"/><Relationship Id="rId10" Type="http://schemas.openxmlformats.org/officeDocument/2006/relationships/image" Target="../media/image246.png"/><Relationship Id="rId4" Type="http://schemas.openxmlformats.org/officeDocument/2006/relationships/image" Target="../media/image4.png"/><Relationship Id="rId9" Type="http://schemas.openxmlformats.org/officeDocument/2006/relationships/slide" Target="slide921.xml"/></Relationships>
</file>

<file path=ppt/slides/_rels/slide932.xml.rels><?xml version="1.0" encoding="UTF-8" standalone="yes"?>
<Relationships xmlns="http://schemas.openxmlformats.org/package/2006/relationships"><Relationship Id="rId8" Type="http://schemas.openxmlformats.org/officeDocument/2006/relationships/slide" Target="slide926.xml"/><Relationship Id="rId3" Type="http://schemas.openxmlformats.org/officeDocument/2006/relationships/slide" Target="slide930.xml"/><Relationship Id="rId7" Type="http://schemas.openxmlformats.org/officeDocument/2006/relationships/slide" Target="slide925.xml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27.xml"/><Relationship Id="rId5" Type="http://schemas.openxmlformats.org/officeDocument/2006/relationships/slide" Target="slide932.xml"/><Relationship Id="rId10" Type="http://schemas.openxmlformats.org/officeDocument/2006/relationships/image" Target="../media/image246.png"/><Relationship Id="rId4" Type="http://schemas.openxmlformats.org/officeDocument/2006/relationships/image" Target="../media/image4.png"/><Relationship Id="rId9" Type="http://schemas.openxmlformats.org/officeDocument/2006/relationships/slide" Target="slide921.xml"/></Relationships>
</file>

<file path=ppt/slides/_rels/slide933.xml.rels><?xml version="1.0" encoding="UTF-8" standalone="yes"?>
<Relationships xmlns="http://schemas.openxmlformats.org/package/2006/relationships"><Relationship Id="rId8" Type="http://schemas.openxmlformats.org/officeDocument/2006/relationships/slide" Target="slide926.xml"/><Relationship Id="rId3" Type="http://schemas.openxmlformats.org/officeDocument/2006/relationships/slide" Target="slide930.xml"/><Relationship Id="rId7" Type="http://schemas.openxmlformats.org/officeDocument/2006/relationships/slide" Target="slide925.xml"/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27.xml"/><Relationship Id="rId5" Type="http://schemas.openxmlformats.org/officeDocument/2006/relationships/slide" Target="slide932.xml"/><Relationship Id="rId10" Type="http://schemas.openxmlformats.org/officeDocument/2006/relationships/image" Target="../media/image246.png"/><Relationship Id="rId4" Type="http://schemas.openxmlformats.org/officeDocument/2006/relationships/image" Target="../media/image4.png"/><Relationship Id="rId9" Type="http://schemas.openxmlformats.org/officeDocument/2006/relationships/slide" Target="slide921.xml"/></Relationships>
</file>

<file path=ppt/slides/_rels/slide934.xml.rels><?xml version="1.0" encoding="UTF-8" standalone="yes"?>
<Relationships xmlns="http://schemas.openxmlformats.org/package/2006/relationships"><Relationship Id="rId8" Type="http://schemas.openxmlformats.org/officeDocument/2006/relationships/slide" Target="slide927.xml"/><Relationship Id="rId3" Type="http://schemas.openxmlformats.org/officeDocument/2006/relationships/image" Target="../media/image404.png"/><Relationship Id="rId7" Type="http://schemas.openxmlformats.org/officeDocument/2006/relationships/slide" Target="slide932.xml"/><Relationship Id="rId2" Type="http://schemas.openxmlformats.org/officeDocument/2006/relationships/image" Target="../media/image4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slide" Target="slide921.xml"/><Relationship Id="rId5" Type="http://schemas.openxmlformats.org/officeDocument/2006/relationships/slide" Target="slide930.xml"/><Relationship Id="rId10" Type="http://schemas.openxmlformats.org/officeDocument/2006/relationships/slide" Target="slide926.xml"/><Relationship Id="rId4" Type="http://schemas.openxmlformats.org/officeDocument/2006/relationships/image" Target="../media/image405.png"/><Relationship Id="rId9" Type="http://schemas.openxmlformats.org/officeDocument/2006/relationships/slide" Target="slide925.xml"/></Relationships>
</file>

<file path=ppt/slides/_rels/slide935.xml.rels><?xml version="1.0" encoding="UTF-8" standalone="yes"?>
<Relationships xmlns="http://schemas.openxmlformats.org/package/2006/relationships"><Relationship Id="rId8" Type="http://schemas.openxmlformats.org/officeDocument/2006/relationships/slide" Target="slide927.xml"/><Relationship Id="rId3" Type="http://schemas.openxmlformats.org/officeDocument/2006/relationships/image" Target="../media/image404.png"/><Relationship Id="rId7" Type="http://schemas.openxmlformats.org/officeDocument/2006/relationships/slide" Target="slide932.xml"/><Relationship Id="rId2" Type="http://schemas.openxmlformats.org/officeDocument/2006/relationships/image" Target="../media/image4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slide" Target="slide921.xml"/><Relationship Id="rId5" Type="http://schemas.openxmlformats.org/officeDocument/2006/relationships/slide" Target="slide930.xml"/><Relationship Id="rId10" Type="http://schemas.openxmlformats.org/officeDocument/2006/relationships/slide" Target="slide926.xml"/><Relationship Id="rId4" Type="http://schemas.openxmlformats.org/officeDocument/2006/relationships/image" Target="../media/image405.png"/><Relationship Id="rId9" Type="http://schemas.openxmlformats.org/officeDocument/2006/relationships/slide" Target="slide925.xml"/></Relationships>
</file>

<file path=ppt/slides/_rels/slide936.xml.rels><?xml version="1.0" encoding="UTF-8" standalone="yes"?>
<Relationships xmlns="http://schemas.openxmlformats.org/package/2006/relationships"><Relationship Id="rId8" Type="http://schemas.openxmlformats.org/officeDocument/2006/relationships/slide" Target="slide927.xml"/><Relationship Id="rId3" Type="http://schemas.openxmlformats.org/officeDocument/2006/relationships/image" Target="../media/image404.png"/><Relationship Id="rId7" Type="http://schemas.openxmlformats.org/officeDocument/2006/relationships/slide" Target="slide932.xml"/><Relationship Id="rId2" Type="http://schemas.openxmlformats.org/officeDocument/2006/relationships/image" Target="../media/image4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slide" Target="slide921.xml"/><Relationship Id="rId5" Type="http://schemas.openxmlformats.org/officeDocument/2006/relationships/slide" Target="slide930.xml"/><Relationship Id="rId10" Type="http://schemas.openxmlformats.org/officeDocument/2006/relationships/slide" Target="slide926.xml"/><Relationship Id="rId4" Type="http://schemas.openxmlformats.org/officeDocument/2006/relationships/image" Target="../media/image405.png"/><Relationship Id="rId9" Type="http://schemas.openxmlformats.org/officeDocument/2006/relationships/slide" Target="slide925.xml"/></Relationships>
</file>

<file path=ppt/slides/_rels/slide937.xml.rels><?xml version="1.0" encoding="UTF-8" standalone="yes"?>
<Relationships xmlns="http://schemas.openxmlformats.org/package/2006/relationships"><Relationship Id="rId8" Type="http://schemas.openxmlformats.org/officeDocument/2006/relationships/slide" Target="slide937.xml"/><Relationship Id="rId3" Type="http://schemas.openxmlformats.org/officeDocument/2006/relationships/image" Target="../media/image412.png"/><Relationship Id="rId7" Type="http://schemas.openxmlformats.org/officeDocument/2006/relationships/slide" Target="slide935.xml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43.xml"/><Relationship Id="rId5" Type="http://schemas.openxmlformats.org/officeDocument/2006/relationships/image" Target="../media/image4.png"/><Relationship Id="rId4" Type="http://schemas.openxmlformats.org/officeDocument/2006/relationships/slide" Target="slide939.xml"/></Relationships>
</file>

<file path=ppt/slides/_rels/slide938.xml.rels><?xml version="1.0" encoding="UTF-8" standalone="yes"?>
<Relationships xmlns="http://schemas.openxmlformats.org/package/2006/relationships"><Relationship Id="rId8" Type="http://schemas.openxmlformats.org/officeDocument/2006/relationships/slide" Target="slide937.xml"/><Relationship Id="rId3" Type="http://schemas.openxmlformats.org/officeDocument/2006/relationships/image" Target="../media/image413.png"/><Relationship Id="rId7" Type="http://schemas.openxmlformats.org/officeDocument/2006/relationships/slide" Target="slide935.xml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43.xml"/><Relationship Id="rId5" Type="http://schemas.openxmlformats.org/officeDocument/2006/relationships/image" Target="../media/image4.png"/><Relationship Id="rId4" Type="http://schemas.openxmlformats.org/officeDocument/2006/relationships/slide" Target="slide939.xml"/></Relationships>
</file>

<file path=ppt/slides/_rels/slide939.xml.rels><?xml version="1.0" encoding="UTF-8" standalone="yes"?>
<Relationships xmlns="http://schemas.openxmlformats.org/package/2006/relationships"><Relationship Id="rId8" Type="http://schemas.openxmlformats.org/officeDocument/2006/relationships/slide" Target="slide937.xml"/><Relationship Id="rId3" Type="http://schemas.openxmlformats.org/officeDocument/2006/relationships/image" Target="../media/image414.png"/><Relationship Id="rId7" Type="http://schemas.openxmlformats.org/officeDocument/2006/relationships/slide" Target="slide935.xml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43.xml"/><Relationship Id="rId5" Type="http://schemas.openxmlformats.org/officeDocument/2006/relationships/image" Target="../media/image4.png"/><Relationship Id="rId4" Type="http://schemas.openxmlformats.org/officeDocument/2006/relationships/slide" Target="slide93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9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5.png"/><Relationship Id="rId3" Type="http://schemas.openxmlformats.org/officeDocument/2006/relationships/slide" Target="slide939.xml"/><Relationship Id="rId7" Type="http://schemas.openxmlformats.org/officeDocument/2006/relationships/slide" Target="slide937.xml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35.xml"/><Relationship Id="rId5" Type="http://schemas.openxmlformats.org/officeDocument/2006/relationships/slide" Target="slide943.xml"/><Relationship Id="rId4" Type="http://schemas.openxmlformats.org/officeDocument/2006/relationships/image" Target="../media/image4.png"/></Relationships>
</file>

<file path=ppt/slides/_rels/slide941.xml.rels><?xml version="1.0" encoding="UTF-8" standalone="yes"?>
<Relationships xmlns="http://schemas.openxmlformats.org/package/2006/relationships"><Relationship Id="rId8" Type="http://schemas.openxmlformats.org/officeDocument/2006/relationships/slide" Target="slide937.xml"/><Relationship Id="rId3" Type="http://schemas.openxmlformats.org/officeDocument/2006/relationships/image" Target="../media/image416.png"/><Relationship Id="rId7" Type="http://schemas.openxmlformats.org/officeDocument/2006/relationships/slide" Target="slide935.xml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43.xml"/><Relationship Id="rId5" Type="http://schemas.openxmlformats.org/officeDocument/2006/relationships/image" Target="../media/image4.png"/><Relationship Id="rId4" Type="http://schemas.openxmlformats.org/officeDocument/2006/relationships/slide" Target="slide939.xml"/></Relationships>
</file>

<file path=ppt/slides/_rels/slide942.xml.rels><?xml version="1.0" encoding="UTF-8" standalone="yes"?>
<Relationships xmlns="http://schemas.openxmlformats.org/package/2006/relationships"><Relationship Id="rId8" Type="http://schemas.openxmlformats.org/officeDocument/2006/relationships/slide" Target="slide937.xml"/><Relationship Id="rId3" Type="http://schemas.openxmlformats.org/officeDocument/2006/relationships/image" Target="../media/image417.png"/><Relationship Id="rId7" Type="http://schemas.openxmlformats.org/officeDocument/2006/relationships/slide" Target="slide935.xml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43.xml"/><Relationship Id="rId5" Type="http://schemas.openxmlformats.org/officeDocument/2006/relationships/image" Target="../media/image4.png"/><Relationship Id="rId4" Type="http://schemas.openxmlformats.org/officeDocument/2006/relationships/slide" Target="slide939.xml"/></Relationships>
</file>

<file path=ppt/slides/_rels/slide943.xml.rels><?xml version="1.0" encoding="UTF-8" standalone="yes"?>
<Relationships xmlns="http://schemas.openxmlformats.org/package/2006/relationships"><Relationship Id="rId8" Type="http://schemas.openxmlformats.org/officeDocument/2006/relationships/slide" Target="slide937.xml"/><Relationship Id="rId3" Type="http://schemas.openxmlformats.org/officeDocument/2006/relationships/image" Target="../media/image418.png"/><Relationship Id="rId7" Type="http://schemas.openxmlformats.org/officeDocument/2006/relationships/slide" Target="slide935.xml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43.xml"/><Relationship Id="rId5" Type="http://schemas.openxmlformats.org/officeDocument/2006/relationships/image" Target="../media/image4.png"/><Relationship Id="rId4" Type="http://schemas.openxmlformats.org/officeDocument/2006/relationships/slide" Target="slide939.xml"/></Relationships>
</file>

<file path=ppt/slides/_rels/slide944.xml.rels><?xml version="1.0" encoding="UTF-8" standalone="yes"?>
<Relationships xmlns="http://schemas.openxmlformats.org/package/2006/relationships"><Relationship Id="rId8" Type="http://schemas.openxmlformats.org/officeDocument/2006/relationships/slide" Target="slide937.xml"/><Relationship Id="rId3" Type="http://schemas.openxmlformats.org/officeDocument/2006/relationships/image" Target="../media/image419.png"/><Relationship Id="rId7" Type="http://schemas.openxmlformats.org/officeDocument/2006/relationships/slide" Target="slide935.xml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43.xml"/><Relationship Id="rId5" Type="http://schemas.openxmlformats.org/officeDocument/2006/relationships/image" Target="../media/image4.png"/><Relationship Id="rId4" Type="http://schemas.openxmlformats.org/officeDocument/2006/relationships/slide" Target="slide939.xml"/></Relationships>
</file>

<file path=ppt/slides/_rels/slide945.xml.rels><?xml version="1.0" encoding="UTF-8" standalone="yes"?>
<Relationships xmlns="http://schemas.openxmlformats.org/package/2006/relationships"><Relationship Id="rId8" Type="http://schemas.openxmlformats.org/officeDocument/2006/relationships/slide" Target="slide937.xml"/><Relationship Id="rId3" Type="http://schemas.openxmlformats.org/officeDocument/2006/relationships/image" Target="../media/image416.png"/><Relationship Id="rId7" Type="http://schemas.openxmlformats.org/officeDocument/2006/relationships/slide" Target="slide935.xml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43.xml"/><Relationship Id="rId5" Type="http://schemas.openxmlformats.org/officeDocument/2006/relationships/image" Target="../media/image4.png"/><Relationship Id="rId4" Type="http://schemas.openxmlformats.org/officeDocument/2006/relationships/slide" Target="slide939.xml"/></Relationships>
</file>

<file path=ppt/slides/_rels/slide946.xml.rels><?xml version="1.0" encoding="UTF-8" standalone="yes"?>
<Relationships xmlns="http://schemas.openxmlformats.org/package/2006/relationships"><Relationship Id="rId8" Type="http://schemas.openxmlformats.org/officeDocument/2006/relationships/slide" Target="slide937.xml"/><Relationship Id="rId3" Type="http://schemas.openxmlformats.org/officeDocument/2006/relationships/image" Target="../media/image417.png"/><Relationship Id="rId7" Type="http://schemas.openxmlformats.org/officeDocument/2006/relationships/slide" Target="slide935.xml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43.xml"/><Relationship Id="rId5" Type="http://schemas.openxmlformats.org/officeDocument/2006/relationships/image" Target="../media/image4.png"/><Relationship Id="rId4" Type="http://schemas.openxmlformats.org/officeDocument/2006/relationships/slide" Target="slide939.xml"/></Relationships>
</file>

<file path=ppt/slides/_rels/slide947.xml.rels><?xml version="1.0" encoding="UTF-8" standalone="yes"?>
<Relationships xmlns="http://schemas.openxmlformats.org/package/2006/relationships"><Relationship Id="rId8" Type="http://schemas.openxmlformats.org/officeDocument/2006/relationships/slide" Target="slide937.xml"/><Relationship Id="rId3" Type="http://schemas.openxmlformats.org/officeDocument/2006/relationships/image" Target="../media/image416.png"/><Relationship Id="rId7" Type="http://schemas.openxmlformats.org/officeDocument/2006/relationships/slide" Target="slide935.xml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43.xml"/><Relationship Id="rId5" Type="http://schemas.openxmlformats.org/officeDocument/2006/relationships/image" Target="../media/image4.png"/><Relationship Id="rId4" Type="http://schemas.openxmlformats.org/officeDocument/2006/relationships/slide" Target="slide939.xml"/></Relationships>
</file>

<file path=ppt/slides/_rels/slide948.xml.rels><?xml version="1.0" encoding="UTF-8" standalone="yes"?>
<Relationships xmlns="http://schemas.openxmlformats.org/package/2006/relationships"><Relationship Id="rId8" Type="http://schemas.openxmlformats.org/officeDocument/2006/relationships/slide" Target="slide937.xml"/><Relationship Id="rId3" Type="http://schemas.openxmlformats.org/officeDocument/2006/relationships/image" Target="../media/image417.png"/><Relationship Id="rId7" Type="http://schemas.openxmlformats.org/officeDocument/2006/relationships/slide" Target="slide935.xml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43.xml"/><Relationship Id="rId5" Type="http://schemas.openxmlformats.org/officeDocument/2006/relationships/image" Target="../media/image4.png"/><Relationship Id="rId4" Type="http://schemas.openxmlformats.org/officeDocument/2006/relationships/slide" Target="slide939.xml"/></Relationships>
</file>

<file path=ppt/slides/_rels/slide949.xml.rels><?xml version="1.0" encoding="UTF-8" standalone="yes"?>
<Relationships xmlns="http://schemas.openxmlformats.org/package/2006/relationships"><Relationship Id="rId8" Type="http://schemas.openxmlformats.org/officeDocument/2006/relationships/slide" Target="slide937.xml"/><Relationship Id="rId3" Type="http://schemas.openxmlformats.org/officeDocument/2006/relationships/image" Target="../media/image416.png"/><Relationship Id="rId7" Type="http://schemas.openxmlformats.org/officeDocument/2006/relationships/slide" Target="slide935.xml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43.xml"/><Relationship Id="rId5" Type="http://schemas.openxmlformats.org/officeDocument/2006/relationships/image" Target="../media/image4.png"/><Relationship Id="rId4" Type="http://schemas.openxmlformats.org/officeDocument/2006/relationships/slide" Target="slide93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950.xml.rels><?xml version="1.0" encoding="UTF-8" standalone="yes"?>
<Relationships xmlns="http://schemas.openxmlformats.org/package/2006/relationships"><Relationship Id="rId8" Type="http://schemas.openxmlformats.org/officeDocument/2006/relationships/slide" Target="slide937.xml"/><Relationship Id="rId3" Type="http://schemas.openxmlformats.org/officeDocument/2006/relationships/image" Target="../media/image417.png"/><Relationship Id="rId7" Type="http://schemas.openxmlformats.org/officeDocument/2006/relationships/slide" Target="slide935.xml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43.xml"/><Relationship Id="rId5" Type="http://schemas.openxmlformats.org/officeDocument/2006/relationships/image" Target="../media/image4.png"/><Relationship Id="rId4" Type="http://schemas.openxmlformats.org/officeDocument/2006/relationships/slide" Target="slide939.xml"/></Relationships>
</file>

<file path=ppt/slides/_rels/slide9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9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2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9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9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4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9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9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6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9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9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8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9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9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2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9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9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4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9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9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6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9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9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8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9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9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6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9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9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8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971.xml.rels><?xml version="1.0" encoding="UTF-8" standalone="yes"?>
<Relationships xmlns="http://schemas.openxmlformats.org/package/2006/relationships"><Relationship Id="rId3" Type="http://schemas.openxmlformats.org/officeDocument/2006/relationships/slide" Target="slide939.xml"/><Relationship Id="rId7" Type="http://schemas.openxmlformats.org/officeDocument/2006/relationships/slide" Target="slide937.xml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35.xml"/><Relationship Id="rId5" Type="http://schemas.openxmlformats.org/officeDocument/2006/relationships/slide" Target="slide943.xml"/><Relationship Id="rId4" Type="http://schemas.openxmlformats.org/officeDocument/2006/relationships/image" Target="../media/image4.png"/></Relationships>
</file>

<file path=ppt/slides/_rels/slide972.xml.rels><?xml version="1.0" encoding="UTF-8" standalone="yes"?>
<Relationships xmlns="http://schemas.openxmlformats.org/package/2006/relationships"><Relationship Id="rId3" Type="http://schemas.openxmlformats.org/officeDocument/2006/relationships/slide" Target="slide939.xml"/><Relationship Id="rId7" Type="http://schemas.openxmlformats.org/officeDocument/2006/relationships/slide" Target="slide937.xml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35.xml"/><Relationship Id="rId5" Type="http://schemas.openxmlformats.org/officeDocument/2006/relationships/slide" Target="slide943.xml"/><Relationship Id="rId4" Type="http://schemas.openxmlformats.org/officeDocument/2006/relationships/image" Target="../media/image4.png"/></Relationships>
</file>

<file path=ppt/slides/_rels/slide9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9.png"/><Relationship Id="rId1" Type="http://schemas.openxmlformats.org/officeDocument/2006/relationships/slideLayout" Target="../slideLayouts/slideLayout7.xml"/></Relationships>
</file>

<file path=ppt/slides/_rels/slide9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7.xml"/></Relationships>
</file>

<file path=ppt/slides/_rels/slide9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5.png"/><Relationship Id="rId1" Type="http://schemas.openxmlformats.org/officeDocument/2006/relationships/slideLayout" Target="../slideLayouts/slideLayout7.xml"/></Relationships>
</file>

<file path=ppt/slides/_rels/slide9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6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9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7.png"/><Relationship Id="rId1" Type="http://schemas.openxmlformats.org/officeDocument/2006/relationships/slideLayout" Target="../slideLayouts/slideLayout7.xml"/></Relationships>
</file>

<file path=ppt/slides/_rels/slide9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/Relationships>
</file>

<file path=ppt/slides/_rels/slide9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08.xml"/><Relationship Id="rId5" Type="http://schemas.openxmlformats.org/officeDocument/2006/relationships/slide" Target="slide995.xml"/><Relationship Id="rId4" Type="http://schemas.openxmlformats.org/officeDocument/2006/relationships/slide" Target="slide984.xml"/></Relationships>
</file>

<file path=ppt/slides/_rels/slide9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08.xml"/><Relationship Id="rId5" Type="http://schemas.openxmlformats.org/officeDocument/2006/relationships/slide" Target="slide995.xml"/><Relationship Id="rId4" Type="http://schemas.openxmlformats.org/officeDocument/2006/relationships/slide" Target="slide984.xml"/></Relationships>
</file>

<file path=ppt/slides/_rels/slide9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08.xml"/><Relationship Id="rId5" Type="http://schemas.openxmlformats.org/officeDocument/2006/relationships/slide" Target="slide995.xml"/><Relationship Id="rId4" Type="http://schemas.openxmlformats.org/officeDocument/2006/relationships/slide" Target="slide984.xml"/></Relationships>
</file>

<file path=ppt/slides/_rels/slide9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08.xml"/><Relationship Id="rId5" Type="http://schemas.openxmlformats.org/officeDocument/2006/relationships/slide" Target="slide995.xml"/><Relationship Id="rId4" Type="http://schemas.openxmlformats.org/officeDocument/2006/relationships/slide" Target="slide984.xml"/></Relationships>
</file>

<file path=ppt/slides/_rels/slide9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08.xml"/><Relationship Id="rId5" Type="http://schemas.openxmlformats.org/officeDocument/2006/relationships/slide" Target="slide995.xml"/><Relationship Id="rId4" Type="http://schemas.openxmlformats.org/officeDocument/2006/relationships/slide" Target="slide984.xml"/></Relationships>
</file>

<file path=ppt/slides/_rels/slide9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08.xml"/><Relationship Id="rId5" Type="http://schemas.openxmlformats.org/officeDocument/2006/relationships/slide" Target="slide995.xml"/><Relationship Id="rId4" Type="http://schemas.openxmlformats.org/officeDocument/2006/relationships/slide" Target="slide98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9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08.xml"/><Relationship Id="rId5" Type="http://schemas.openxmlformats.org/officeDocument/2006/relationships/slide" Target="slide995.xml"/><Relationship Id="rId4" Type="http://schemas.openxmlformats.org/officeDocument/2006/relationships/slide" Target="slide984.xml"/></Relationships>
</file>

<file path=ppt/slides/_rels/slide9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08.xml"/><Relationship Id="rId5" Type="http://schemas.openxmlformats.org/officeDocument/2006/relationships/slide" Target="slide995.xml"/><Relationship Id="rId4" Type="http://schemas.openxmlformats.org/officeDocument/2006/relationships/slide" Target="slide984.xml"/></Relationships>
</file>

<file path=ppt/slides/_rels/slide9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08.xml"/><Relationship Id="rId5" Type="http://schemas.openxmlformats.org/officeDocument/2006/relationships/slide" Target="slide995.xml"/><Relationship Id="rId4" Type="http://schemas.openxmlformats.org/officeDocument/2006/relationships/slide" Target="slide984.xml"/></Relationships>
</file>

<file path=ppt/slides/_rels/slide9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08.xml"/><Relationship Id="rId5" Type="http://schemas.openxmlformats.org/officeDocument/2006/relationships/slide" Target="slide995.xml"/><Relationship Id="rId4" Type="http://schemas.openxmlformats.org/officeDocument/2006/relationships/slide" Target="slide984.xml"/></Relationships>
</file>

<file path=ppt/slides/_rels/slide9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08.xml"/><Relationship Id="rId5" Type="http://schemas.openxmlformats.org/officeDocument/2006/relationships/slide" Target="slide995.xml"/><Relationship Id="rId4" Type="http://schemas.openxmlformats.org/officeDocument/2006/relationships/slide" Target="slide984.xml"/></Relationships>
</file>

<file path=ppt/slides/_rels/slide9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08.xml"/><Relationship Id="rId5" Type="http://schemas.openxmlformats.org/officeDocument/2006/relationships/slide" Target="slide995.xml"/><Relationship Id="rId4" Type="http://schemas.openxmlformats.org/officeDocument/2006/relationships/slide" Target="slide984.xml"/></Relationships>
</file>

<file path=ppt/slides/_rels/slide9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08.xml"/><Relationship Id="rId5" Type="http://schemas.openxmlformats.org/officeDocument/2006/relationships/slide" Target="slide995.xml"/><Relationship Id="rId4" Type="http://schemas.openxmlformats.org/officeDocument/2006/relationships/slide" Target="slide984.xml"/></Relationships>
</file>

<file path=ppt/slides/_rels/slide9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08.xml"/><Relationship Id="rId5" Type="http://schemas.openxmlformats.org/officeDocument/2006/relationships/slide" Target="slide995.xml"/><Relationship Id="rId4" Type="http://schemas.openxmlformats.org/officeDocument/2006/relationships/slide" Target="slide984.xml"/></Relationships>
</file>

<file path=ppt/slides/_rels/slide9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08.xml"/><Relationship Id="rId5" Type="http://schemas.openxmlformats.org/officeDocument/2006/relationships/slide" Target="slide995.xml"/><Relationship Id="rId4" Type="http://schemas.openxmlformats.org/officeDocument/2006/relationships/slide" Target="slide984.xml"/></Relationships>
</file>

<file path=ppt/slides/_rels/slide9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08.xml"/><Relationship Id="rId5" Type="http://schemas.openxmlformats.org/officeDocument/2006/relationships/slide" Target="slide995.xml"/><Relationship Id="rId4" Type="http://schemas.openxmlformats.org/officeDocument/2006/relationships/slide" Target="slide9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스크린샷, 사람, 인간의 얼굴, 음악이(가) 표시된 사진&#10;&#10;자동 생성된 설명">
            <a:extLst>
              <a:ext uri="{FF2B5EF4-FFF2-40B4-BE49-F238E27FC236}">
                <a16:creationId xmlns:a16="http://schemas.microsoft.com/office/drawing/2014/main" id="{11D8D552-698E-BC79-3A5B-B9614E0A1B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9"/>
            <a:ext cx="12192000" cy="68622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A14E7A-6690-B64C-BFFE-7A4B6F162CF0}"/>
              </a:ext>
            </a:extLst>
          </p:cNvPr>
          <p:cNvSpPr txBox="1"/>
          <p:nvPr/>
        </p:nvSpPr>
        <p:spPr>
          <a:xfrm>
            <a:off x="935560" y="917627"/>
            <a:ext cx="1079376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왕이신 하나님 높임을 </a:t>
            </a:r>
            <a:r>
              <a:rPr lang="ko-KR" alt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받으소서</a:t>
            </a:r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내 영혼이 은총 입어</a:t>
            </a:r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태산을 넘어 </a:t>
            </a:r>
            <a:r>
              <a:rPr lang="ko-KR" alt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험곡에</a:t>
            </a:r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 가도</a:t>
            </a:r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믿음으로 서리라</a:t>
            </a:r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r"/>
            <a:r>
              <a:rPr lang="en-US" altLang="ko-K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 </a:t>
            </a: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4.24 </a:t>
            </a:r>
            <a:r>
              <a:rPr lang="ko-KR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새시대교회 주일 예배</a:t>
            </a:r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r"/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                                                                         </a:t>
            </a:r>
            <a:r>
              <a:rPr lang="ko-KR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뉴젠워십</a:t>
            </a:r>
            <a:r>
              <a:rPr lang="ko-KR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 </a:t>
            </a:r>
            <a:r>
              <a:rPr lang="ko-KR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찬양팀</a:t>
            </a:r>
            <a:endParaRPr lang="ko-KR" altLang="en-US" sz="4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2FC08AD-DCE6-FFB4-E6A5-34D79384B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1880"/>
            <a:ext cx="12192000" cy="5076120"/>
          </a:xfrm>
          <a:prstGeom prst="rect">
            <a:avLst/>
          </a:prstGeom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4464765B-1BD4-0220-40A8-D6817E276A7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B1875C8-98E3-9E6C-4BF0-8375081BC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태산을 넘어 험곡에 가도 빛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BE9A72E-8249-8632-F05B-83918F472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캄캄한 밤에 다닐지라도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5EE2018-CBDB-E07D-1DF4-B5B944FD0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광명한 그 빛 마음에 받아</a:t>
            </a:r>
          </a:p>
        </p:txBody>
      </p:sp>
      <p:sp>
        <p:nvSpPr>
          <p:cNvPr id="205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7834C5FA-CF12-C85D-3B72-DE2437B3F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하늘의 영광 하늘의 영광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7FE93-11DC-E7A1-35C0-E55F0344E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FEF384B-603D-6F23-9D13-BA6CA9EEF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863" y="-248390"/>
            <a:ext cx="13487242" cy="20293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89A5CBE-8A8F-7476-7BA5-9D7CE0B3D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3740" y="5008698"/>
            <a:ext cx="13487242" cy="20293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4958EC28-AE8B-7985-41A3-32B5BACA9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2096"/>
            <a:ext cx="12192000" cy="531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17658"/>
      </p:ext>
    </p:extLst>
  </p:cSld>
  <p:clrMapOvr>
    <a:masterClrMapping/>
  </p:clrMapOvr>
</p:sld>
</file>

<file path=ppt/slides/slide10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6D80E-9DCE-1943-B27E-5BD719E5A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44D4A77-7D48-E737-FBA2-F6D9149EB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49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91E4EBAF-8F5E-16CA-4D37-D754819A5F8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2" y="318782"/>
            <a:ext cx="11484193" cy="63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34DB7F0-D6AA-18C8-F3A5-17113E91C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하나님의 부르심에는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83B71D4-A7C5-C355-22E0-230B2A641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8.</a:t>
            </a:r>
            <a:r>
              <a:rPr lang="ko-KR" altLang="en-US" sz="1100"/>
              <a:t>작은 나를 부르신 뜻을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39A5D03-C1BB-A204-0892-5018668AE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  <p:extLst>
      <p:ext uri="{BB962C8B-B14F-4D97-AF65-F5344CB8AC3E}">
        <p14:creationId xmlns:p14="http://schemas.microsoft.com/office/powerpoint/2010/main" val="3787511744"/>
      </p:ext>
    </p:extLst>
  </p:cSld>
  <p:clrMapOvr>
    <a:masterClrMapping/>
  </p:clrMapOvr>
</p:sld>
</file>

<file path=ppt/slides/slide10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1A47C-68CA-899C-25CD-E01ABE2C8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62E7751-C397-F160-9D83-F7F738187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49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FEE1D27A-B8C2-9973-A4A5-1C0B5794BB9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55" y="127000"/>
            <a:ext cx="10740705" cy="66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4EE4AC2-9B76-65A3-269B-6C0F080B6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하나님의 부르심에는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B75B167-A976-FC41-8520-B98DB0D9E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8.</a:t>
            </a:r>
            <a:r>
              <a:rPr lang="ko-KR" altLang="en-US" sz="1100"/>
              <a:t>작은 나를 부르신 뜻을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643D64D-9BC6-E4BE-B76D-25DF2D8C4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  <p:extLst>
      <p:ext uri="{BB962C8B-B14F-4D97-AF65-F5344CB8AC3E}">
        <p14:creationId xmlns:p14="http://schemas.microsoft.com/office/powerpoint/2010/main" val="2145195056"/>
      </p:ext>
    </p:extLst>
  </p:cSld>
  <p:clrMapOvr>
    <a:masterClrMapping/>
  </p:clrMapOvr>
</p:sld>
</file>

<file path=ppt/slides/slide10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BC1E3-C4B7-4304-4A0A-8F76EE47F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C2A1676-2AA2-466B-263F-CF0577E4F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49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00DF7D43-DEBA-BE68-9B3B-A9CB1C5D188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99" y="226503"/>
            <a:ext cx="11109820" cy="639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E61A97A-C83F-1B62-05A0-DE4534C69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하나님의 부르심에는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40B6C91-BD4F-FCB9-7E7D-97A3ABE7D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8.</a:t>
            </a:r>
            <a:r>
              <a:rPr lang="ko-KR" altLang="en-US" sz="1100"/>
              <a:t>작은 나를 부르신 뜻을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167EF36-BFB3-B026-EB78-E3445F528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  <p:extLst>
      <p:ext uri="{BB962C8B-B14F-4D97-AF65-F5344CB8AC3E}">
        <p14:creationId xmlns:p14="http://schemas.microsoft.com/office/powerpoint/2010/main" val="3604288636"/>
      </p:ext>
    </p:extLst>
  </p:cSld>
  <p:clrMapOvr>
    <a:masterClrMapping/>
  </p:clrMapOvr>
</p:sld>
</file>

<file path=ppt/slides/slide10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5D9CD-8586-91BB-83FB-FF671C2C3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1091B8C-9DB2-85CE-0979-303440663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166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527CF36C-FC30-876F-DB0B-FCE92352D87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07" y="181412"/>
            <a:ext cx="11484193" cy="63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EF18ABF-933F-7F60-A069-31F430FAD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하나님의 부르심에는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67E5372-689A-5A97-1BE5-0699343F6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8.</a:t>
            </a:r>
            <a:r>
              <a:rPr lang="ko-KR" altLang="en-US" sz="1100"/>
              <a:t>작은 나를 부르신 뜻을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5A78332-82A9-87C9-2FF2-0D0BB7CAC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  <p:extLst>
      <p:ext uri="{BB962C8B-B14F-4D97-AF65-F5344CB8AC3E}">
        <p14:creationId xmlns:p14="http://schemas.microsoft.com/office/powerpoint/2010/main" val="1537924328"/>
      </p:ext>
    </p:extLst>
  </p:cSld>
  <p:clrMapOvr>
    <a:masterClrMapping/>
  </p:clrMapOvr>
</p:sld>
</file>

<file path=ppt/slides/slide10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B4968-F0D3-02CC-A53C-DEA950F52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3496F85-AD41-FA3A-EDBC-63C734DB5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49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152004C8-8E9E-64DB-439D-E75B92D818B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55" y="127000"/>
            <a:ext cx="10740705" cy="66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5EE1503-6970-61E5-1B09-8846E22E7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하나님의 부르심에는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A4590C6-225B-42B7-29AB-AA5DB0DDC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8.</a:t>
            </a:r>
            <a:r>
              <a:rPr lang="ko-KR" altLang="en-US" sz="1100"/>
              <a:t>작은 나를 부르신 뜻을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2584286-7ECF-433E-423A-4E5D82143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  <p:extLst>
      <p:ext uri="{BB962C8B-B14F-4D97-AF65-F5344CB8AC3E}">
        <p14:creationId xmlns:p14="http://schemas.microsoft.com/office/powerpoint/2010/main" val="2593431249"/>
      </p:ext>
    </p:extLst>
  </p:cSld>
  <p:clrMapOvr>
    <a:masterClrMapping/>
  </p:clrMapOvr>
</p:sld>
</file>

<file path=ppt/slides/slide10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1E6E6-BEBD-3AB8-5BED-5701D7800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BA1998F-8D14-9EE0-8ED6-A9DDDDF4E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49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B51F2E4A-ADA4-02A1-5910-DED53FD17AC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99" y="226503"/>
            <a:ext cx="11109820" cy="639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A38690D-9C18-11C1-7D27-CFF9C80F2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하나님의 부르심에는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073530E-4BE1-385E-F80D-E0C06ACE6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8.</a:t>
            </a:r>
            <a:r>
              <a:rPr lang="ko-KR" altLang="en-US" sz="1100"/>
              <a:t>작은 나를 부르신 뜻을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6AC8B32-084B-5FEE-B5E1-0FC624C17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  <p:extLst>
      <p:ext uri="{BB962C8B-B14F-4D97-AF65-F5344CB8AC3E}">
        <p14:creationId xmlns:p14="http://schemas.microsoft.com/office/powerpoint/2010/main" val="3398604431"/>
      </p:ext>
    </p:extLst>
  </p:cSld>
  <p:clrMapOvr>
    <a:masterClrMapping/>
  </p:clrMapOvr>
</p:sld>
</file>

<file path=ppt/slides/slide10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5E683-68EF-46E7-F185-D21A4E01F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00D46DB-6DA4-630B-F572-450C36B30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49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473159B4-EE39-C555-5525-973202C1757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2" y="318782"/>
            <a:ext cx="11484193" cy="63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B6F6EF4-F298-B1E5-F845-D78752007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하나님의 부르심에는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31357E1-6A53-9901-5D1A-74A8EEA97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8.</a:t>
            </a:r>
            <a:r>
              <a:rPr lang="ko-KR" altLang="en-US" sz="1100"/>
              <a:t>작은 나를 부르신 뜻을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C2ECCCF-445C-C680-5B67-7C40A44A3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  <p:extLst>
      <p:ext uri="{BB962C8B-B14F-4D97-AF65-F5344CB8AC3E}">
        <p14:creationId xmlns:p14="http://schemas.microsoft.com/office/powerpoint/2010/main" val="3891349460"/>
      </p:ext>
    </p:extLst>
  </p:cSld>
  <p:clrMapOvr>
    <a:masterClrMapping/>
  </p:clrMapOvr>
</p:sld>
</file>

<file path=ppt/slides/slide10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7610F-42F8-1AA5-750C-1445A6896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81D64BA-92AB-35DB-8478-44F5FCB6D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49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C94D2DF8-524B-B968-26C5-8DC8E3AAD8C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55" y="127000"/>
            <a:ext cx="10740705" cy="66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B14AC8D-6521-FBA7-3AF9-6898F1CBE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하나님의 부르심에는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FB59A46-0901-3B1E-CF00-244FD83A5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8.</a:t>
            </a:r>
            <a:r>
              <a:rPr lang="ko-KR" altLang="en-US" sz="1100"/>
              <a:t>작은 나를 부르신 뜻을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B1EBCE4-F1D3-B1A2-7A4C-3F50DACF3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  <p:extLst>
      <p:ext uri="{BB962C8B-B14F-4D97-AF65-F5344CB8AC3E}">
        <p14:creationId xmlns:p14="http://schemas.microsoft.com/office/powerpoint/2010/main" val="88679148"/>
      </p:ext>
    </p:extLst>
  </p:cSld>
  <p:clrMapOvr>
    <a:masterClrMapping/>
  </p:clrMapOvr>
</p:sld>
</file>

<file path=ppt/slides/slide10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1EA7E-CF6E-218C-81D5-6810B0827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7F32A4C-73CB-8258-C38C-5E83198BA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49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229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75E066DC-4E09-05E3-D07C-7BEB0749E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1.</a:t>
            </a:r>
            <a:r>
              <a:rPr lang="ko-KR" altLang="en-US" sz="1100"/>
              <a:t>하나님의 부르심에는</a:t>
            </a:r>
          </a:p>
        </p:txBody>
      </p:sp>
      <p:sp>
        <p:nvSpPr>
          <p:cNvPr id="1229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EB20E048-92AB-50A6-24EA-6DF615897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8.</a:t>
            </a:r>
            <a:r>
              <a:rPr lang="ko-KR" altLang="en-US" sz="1100">
                <a:solidFill>
                  <a:srgbClr val="FF0000"/>
                </a:solidFill>
              </a:rPr>
              <a:t>작은 나를 부르신 뜻을</a:t>
            </a:r>
          </a:p>
        </p:txBody>
      </p:sp>
      <p:sp>
        <p:nvSpPr>
          <p:cNvPr id="1229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92A07AE9-6CEB-4965-ED00-DA447671B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4B99F8-246D-3903-2ADE-63BEE6F758EC}"/>
              </a:ext>
            </a:extLst>
          </p:cNvPr>
          <p:cNvSpPr txBox="1"/>
          <p:nvPr/>
        </p:nvSpPr>
        <p:spPr>
          <a:xfrm>
            <a:off x="3087149" y="469783"/>
            <a:ext cx="8380601" cy="5489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800" b="1" dirty="0"/>
              <a:t>넘쳐나네 </a:t>
            </a:r>
            <a:r>
              <a:rPr lang="ko-KR" altLang="en-US" sz="4800" b="1" dirty="0" err="1"/>
              <a:t>넘쳐나네</a:t>
            </a:r>
            <a:endParaRPr lang="en-US" altLang="ko-KR" sz="4800" b="1" dirty="0"/>
          </a:p>
          <a:p>
            <a:pPr algn="ctr">
              <a:lnSpc>
                <a:spcPct val="150000"/>
              </a:lnSpc>
            </a:pPr>
            <a:r>
              <a:rPr lang="ko-KR" altLang="en-US" sz="4800" b="1" dirty="0"/>
              <a:t>주를 향한 내 속의 갈망이</a:t>
            </a:r>
            <a:endParaRPr lang="en-US" altLang="ko-KR" sz="4800" b="1" dirty="0"/>
          </a:p>
          <a:p>
            <a:pPr algn="ctr">
              <a:lnSpc>
                <a:spcPct val="150000"/>
              </a:lnSpc>
            </a:pPr>
            <a:r>
              <a:rPr lang="ko-KR" altLang="en-US" sz="4800" b="1" dirty="0"/>
              <a:t>주님께로 날 이끌어 주소서</a:t>
            </a:r>
            <a:endParaRPr lang="en-US" altLang="ko-KR" sz="4800" b="1" dirty="0"/>
          </a:p>
          <a:p>
            <a:pPr algn="ctr">
              <a:lnSpc>
                <a:spcPct val="150000"/>
              </a:lnSpc>
            </a:pPr>
            <a:r>
              <a:rPr lang="ko-KR" altLang="en-US" sz="4800" b="1" dirty="0"/>
              <a:t>주님을 더 원합니다</a:t>
            </a:r>
            <a:endParaRPr lang="en-US" altLang="ko-KR" sz="4800" b="1" dirty="0"/>
          </a:p>
          <a:p>
            <a:pPr algn="ctr">
              <a:lnSpc>
                <a:spcPct val="150000"/>
              </a:lnSpc>
            </a:pPr>
            <a:r>
              <a:rPr lang="en-US" altLang="ko-KR" sz="4000" b="1" dirty="0"/>
              <a:t>                                   (x3)</a:t>
            </a:r>
            <a:endParaRPr lang="ko-KR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011448899"/>
      </p:ext>
    </p:extLst>
  </p:cSld>
  <p:clrMapOvr>
    <a:masterClrMapping/>
  </p:clrMapOvr>
</p:sld>
</file>

<file path=ppt/slides/slide10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F3CEF-7A16-A07E-E0C0-59DAC96C3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86CA017-E44E-23B7-4303-8F9A3F708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6330" y="181166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229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1CC53706-9650-FF97-5BE6-C9932F0AF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1.</a:t>
            </a:r>
            <a:r>
              <a:rPr lang="ko-KR" altLang="en-US" sz="1100"/>
              <a:t>하나님의 부르심에는</a:t>
            </a:r>
          </a:p>
        </p:txBody>
      </p:sp>
      <p:sp>
        <p:nvSpPr>
          <p:cNvPr id="1229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CBBC89D9-3166-56A5-E38F-8EEA2F119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8.</a:t>
            </a:r>
            <a:r>
              <a:rPr lang="ko-KR" altLang="en-US" sz="1100">
                <a:solidFill>
                  <a:srgbClr val="FF0000"/>
                </a:solidFill>
              </a:rPr>
              <a:t>작은 나를 부르신 뜻을</a:t>
            </a:r>
          </a:p>
        </p:txBody>
      </p:sp>
      <p:sp>
        <p:nvSpPr>
          <p:cNvPr id="1229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FD1F6BCF-9FDE-1579-0728-68C4B997D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317EC9-A4AE-B894-94D0-E2A47F8B0E95}"/>
              </a:ext>
            </a:extLst>
          </p:cNvPr>
          <p:cNvSpPr txBox="1"/>
          <p:nvPr/>
        </p:nvSpPr>
        <p:spPr>
          <a:xfrm>
            <a:off x="3087149" y="469783"/>
            <a:ext cx="8380601" cy="5605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800" b="1" dirty="0"/>
              <a:t>주님을 더 원합니다</a:t>
            </a:r>
            <a:endParaRPr lang="en-US" altLang="ko-KR" sz="4800" b="1" dirty="0"/>
          </a:p>
          <a:p>
            <a:pPr algn="ctr">
              <a:lnSpc>
                <a:spcPct val="150000"/>
              </a:lnSpc>
            </a:pPr>
            <a:r>
              <a:rPr lang="ko-KR" altLang="en-US" sz="6000" b="1" dirty="0"/>
              <a:t>주님을 더 원합니다</a:t>
            </a:r>
            <a:endParaRPr lang="en-US" altLang="ko-KR" sz="6000" b="1" dirty="0"/>
          </a:p>
          <a:p>
            <a:pPr algn="ctr">
              <a:lnSpc>
                <a:spcPct val="150000"/>
              </a:lnSpc>
            </a:pPr>
            <a:endParaRPr lang="en-US" altLang="ko-KR" sz="4800" b="1" dirty="0"/>
          </a:p>
          <a:p>
            <a:pPr algn="ctr">
              <a:lnSpc>
                <a:spcPct val="150000"/>
              </a:lnSpc>
            </a:pPr>
            <a:endParaRPr lang="en-US" altLang="ko-KR" sz="4800" b="1" dirty="0"/>
          </a:p>
          <a:p>
            <a:pPr algn="ctr">
              <a:lnSpc>
                <a:spcPct val="150000"/>
              </a:lnSpc>
            </a:pPr>
            <a:r>
              <a:rPr lang="en-US" altLang="ko-KR" sz="4000" b="1" dirty="0"/>
              <a:t>                                   </a:t>
            </a:r>
            <a:endParaRPr lang="ko-KR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63519857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CB510-5CA1-61B7-C910-49744EB4C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E60A30D-BA99-0A30-D9B8-2E9A1CF1B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863" y="-248390"/>
            <a:ext cx="13487242" cy="20293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7B4748C-8B8F-9584-B493-02E18906B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3740" y="5008698"/>
            <a:ext cx="13487242" cy="20293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5176692-0989-0F6F-65DE-70509E095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9576"/>
            <a:ext cx="12192000" cy="513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87044"/>
      </p:ext>
    </p:extLst>
  </p:cSld>
  <p:clrMapOvr>
    <a:masterClrMapping/>
  </p:clrMapOvr>
</p:sld>
</file>

<file path=ppt/slides/slide10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393E5FC-690E-B645-39CD-7CAE106BB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0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68333"/>
      </p:ext>
    </p:extLst>
  </p:cSld>
  <p:clrMapOvr>
    <a:masterClrMapping/>
  </p:clrMapOvr>
</p:sld>
</file>

<file path=ppt/slides/slide10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2C88D6E-8112-CE24-3714-937DBD675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76"/>
            <a:ext cx="12717710" cy="679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33870"/>
      </p:ext>
    </p:extLst>
  </p:cSld>
  <p:clrMapOvr>
    <a:masterClrMapping/>
  </p:clrMapOvr>
</p:sld>
</file>

<file path=ppt/slides/slide10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6089C-CBD3-6AEF-58F7-43060D4D7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90DF704-B228-1205-918C-347756791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1002"/>
            <a:ext cx="12192000" cy="700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05989"/>
      </p:ext>
    </p:extLst>
  </p:cSld>
  <p:clrMapOvr>
    <a:masterClrMapping/>
  </p:clrMapOvr>
</p:sld>
</file>

<file path=ppt/slides/slide10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9A846-EDC2-309A-C52D-71B27F67A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0CF1361-EA6B-D7C6-0B33-528CDD45A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76"/>
            <a:ext cx="12717710" cy="679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622602"/>
      </p:ext>
    </p:extLst>
  </p:cSld>
  <p:clrMapOvr>
    <a:masterClrMapping/>
  </p:clrMapOvr>
</p:sld>
</file>

<file path=ppt/slides/slide10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9AB5654-B6C6-77F3-E4B9-B394C7723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929"/>
            <a:ext cx="12192000" cy="663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33792"/>
      </p:ext>
    </p:extLst>
  </p:cSld>
  <p:clrMapOvr>
    <a:masterClrMapping/>
  </p:clrMapOvr>
</p:sld>
</file>

<file path=ppt/slides/slide10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4ACF6A2-D400-B528-B544-286C7EF78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737"/>
            <a:ext cx="12192000" cy="668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63352"/>
      </p:ext>
    </p:extLst>
  </p:cSld>
  <p:clrMapOvr>
    <a:masterClrMapping/>
  </p:clrMapOvr>
</p:sld>
</file>

<file path=ppt/slides/slide10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29BAA-7099-DE0B-1828-3CDDA749F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713BD12-4EA3-63E1-9611-5851E858C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501"/>
            <a:ext cx="12192000" cy="7009002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504C36F6-A36A-F474-3365-5585F373C615}"/>
              </a:ext>
            </a:extLst>
          </p:cNvPr>
          <p:cNvSpPr/>
          <p:nvPr/>
        </p:nvSpPr>
        <p:spPr>
          <a:xfrm>
            <a:off x="1140902" y="2088859"/>
            <a:ext cx="2650921" cy="1065402"/>
          </a:xfrm>
          <a:prstGeom prst="rect">
            <a:avLst/>
          </a:prstGeom>
          <a:solidFill>
            <a:schemeClr val="accent4"/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감사가</a:t>
            </a:r>
          </a:p>
        </p:txBody>
      </p:sp>
    </p:spTree>
    <p:extLst>
      <p:ext uri="{BB962C8B-B14F-4D97-AF65-F5344CB8AC3E}">
        <p14:creationId xmlns:p14="http://schemas.microsoft.com/office/powerpoint/2010/main" val="1803111008"/>
      </p:ext>
    </p:extLst>
  </p:cSld>
  <p:clrMapOvr>
    <a:masterClrMapping/>
  </p:clrMapOvr>
</p:sld>
</file>

<file path=ppt/slides/slide10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B2B89-6DBE-F0AC-29CD-E03037D3A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C8FB746-DEA0-7DCB-1B73-6C8D7B666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76"/>
            <a:ext cx="12717710" cy="679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6334"/>
      </p:ext>
    </p:extLst>
  </p:cSld>
  <p:clrMapOvr>
    <a:masterClrMapping/>
  </p:clrMapOvr>
</p:sld>
</file>

<file path=ppt/slides/slide10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F6B99-A194-DB9A-98BC-C26CA7F05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7B6FCF4-01FB-6B1C-E80D-1615BECBD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929"/>
            <a:ext cx="12192000" cy="663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59261"/>
      </p:ext>
    </p:extLst>
  </p:cSld>
  <p:clrMapOvr>
    <a:masterClrMapping/>
  </p:clrMapOvr>
</p:sld>
</file>

<file path=ppt/slides/slide10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C918C-F556-3324-0E25-A8E65C651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9920532-42AC-F24C-FA00-6EA0BFA5F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737"/>
            <a:ext cx="12192000" cy="668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1834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4887-F236-7C6E-8B6E-B8E2E9E1C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5F200E3-65C5-1199-1905-0CA15FCC5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863" y="-248390"/>
            <a:ext cx="13487242" cy="20293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A85C13EC-DE0E-8A76-0FC5-E094C3AD8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3740" y="5008698"/>
            <a:ext cx="13487242" cy="20293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9CDE486-C638-731F-7FA0-4C736EBB3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6788"/>
            <a:ext cx="12192000" cy="520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19500"/>
      </p:ext>
    </p:extLst>
  </p:cSld>
  <p:clrMapOvr>
    <a:masterClrMapping/>
  </p:clrMapOvr>
</p:sld>
</file>

<file path=ppt/slides/slide10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16565-99B0-F538-1C47-918430C09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8A5796B-F7B1-CFD9-5843-6EF522933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929"/>
            <a:ext cx="12192000" cy="663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07024"/>
      </p:ext>
    </p:extLst>
  </p:cSld>
  <p:clrMapOvr>
    <a:masterClrMapping/>
  </p:clrMapOvr>
</p:sld>
</file>

<file path=ppt/slides/slide10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D564B-A912-0CBD-9CCA-1C72F11CF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30570EE-50BE-58AB-7741-6537329A1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737"/>
            <a:ext cx="12192000" cy="668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478707"/>
      </p:ext>
    </p:extLst>
  </p:cSld>
  <p:clrMapOvr>
    <a:masterClrMapping/>
  </p:clrMapOvr>
</p:sld>
</file>

<file path=ppt/slides/slide10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1B3DC4-83A9-9D32-C16F-CA9E0123E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630488D-F938-A500-77D2-3A51D9974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1002"/>
            <a:ext cx="12192000" cy="7009002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90F952E5-0070-B6EB-5041-A5077306C08F}"/>
              </a:ext>
            </a:extLst>
          </p:cNvPr>
          <p:cNvSpPr/>
          <p:nvPr/>
        </p:nvSpPr>
        <p:spPr>
          <a:xfrm>
            <a:off x="1149291" y="2021747"/>
            <a:ext cx="2650921" cy="1065402"/>
          </a:xfrm>
          <a:prstGeom prst="rect">
            <a:avLst/>
          </a:prstGeom>
          <a:solidFill>
            <a:schemeClr val="accent4"/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사랑이</a:t>
            </a:r>
          </a:p>
        </p:txBody>
      </p:sp>
    </p:spTree>
    <p:extLst>
      <p:ext uri="{BB962C8B-B14F-4D97-AF65-F5344CB8AC3E}">
        <p14:creationId xmlns:p14="http://schemas.microsoft.com/office/powerpoint/2010/main" val="1073089256"/>
      </p:ext>
    </p:extLst>
  </p:cSld>
  <p:clrMapOvr>
    <a:masterClrMapping/>
  </p:clrMapOvr>
</p:sld>
</file>

<file path=ppt/slides/slide10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2193B-FC49-29D8-C360-E53F21FEC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0528C9D-AEB2-949F-0DA5-BB47AF448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76"/>
            <a:ext cx="12717710" cy="679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88577"/>
      </p:ext>
    </p:extLst>
  </p:cSld>
  <p:clrMapOvr>
    <a:masterClrMapping/>
  </p:clrMapOvr>
</p:sld>
</file>

<file path=ppt/slides/slide10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FBE6B-EEA3-5906-DFB0-754747BDD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33E82AE-BCB2-BF82-6507-EF3F37A48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1002"/>
            <a:ext cx="12192000" cy="7009002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3F85AD4B-0A09-5093-5DAE-A1D5C896A65C}"/>
              </a:ext>
            </a:extLst>
          </p:cNvPr>
          <p:cNvSpPr/>
          <p:nvPr/>
        </p:nvSpPr>
        <p:spPr>
          <a:xfrm>
            <a:off x="1140902" y="2013358"/>
            <a:ext cx="2650921" cy="1065402"/>
          </a:xfrm>
          <a:prstGeom prst="rect">
            <a:avLst/>
          </a:prstGeom>
          <a:solidFill>
            <a:schemeClr val="accent4"/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기도가</a:t>
            </a:r>
          </a:p>
        </p:txBody>
      </p:sp>
    </p:spTree>
    <p:extLst>
      <p:ext uri="{BB962C8B-B14F-4D97-AF65-F5344CB8AC3E}">
        <p14:creationId xmlns:p14="http://schemas.microsoft.com/office/powerpoint/2010/main" val="3895622714"/>
      </p:ext>
    </p:extLst>
  </p:cSld>
  <p:clrMapOvr>
    <a:masterClrMapping/>
  </p:clrMapOvr>
</p:sld>
</file>

<file path=ppt/slides/slide10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5EB31-2C0C-ACEB-C85A-4C16D288A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2024AAB-D0AB-D42F-D8A7-0F2C132B6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76"/>
            <a:ext cx="12717710" cy="679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81261"/>
      </p:ext>
    </p:extLst>
  </p:cSld>
  <p:clrMapOvr>
    <a:masterClrMapping/>
  </p:clrMapOvr>
</p:sld>
</file>

<file path=ppt/slides/slide10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DE42E-3E3B-934F-3C5A-712F6C132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F7CB837-D336-1C57-F9C7-62D15D09D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929"/>
            <a:ext cx="12192000" cy="663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51469"/>
      </p:ext>
    </p:extLst>
  </p:cSld>
  <p:clrMapOvr>
    <a:masterClrMapping/>
  </p:clrMapOvr>
</p:sld>
</file>

<file path=ppt/slides/slide10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2145B-4C7D-6CE4-38F5-4EEBB4EA6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8DD05B0-B565-79F0-0C0F-7674FD943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737"/>
            <a:ext cx="12192000" cy="668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16170"/>
      </p:ext>
    </p:extLst>
  </p:cSld>
  <p:clrMapOvr>
    <a:masterClrMapping/>
  </p:clrMapOvr>
</p:sld>
</file>

<file path=ppt/slides/slide10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57931-2F8C-CC17-BF7D-885113019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9D18731-8C97-A3EE-14A9-1F396064C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929"/>
            <a:ext cx="12192000" cy="663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271699"/>
      </p:ext>
    </p:extLst>
  </p:cSld>
  <p:clrMapOvr>
    <a:masterClrMapping/>
  </p:clrMapOvr>
</p:sld>
</file>

<file path=ppt/slides/slide10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14249-B6A6-4F7F-8FE2-75B2E36A4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64FB9A6-1BE6-83C1-FEAD-F758A4100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737"/>
            <a:ext cx="12192000" cy="668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1519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E04CD-2293-97DE-3BC9-129236D44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F46AB22-33AF-22C5-E4D5-937140A3D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920" y="3675169"/>
            <a:ext cx="5265691" cy="356112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 descr="세상의유혹시험이3 사본.png">
            <a:extLst>
              <a:ext uri="{FF2B5EF4-FFF2-40B4-BE49-F238E27FC236}">
                <a16:creationId xmlns:a16="http://schemas.microsoft.com/office/drawing/2014/main" id="{9433837A-7651-DE64-4F25-7484C3889E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9" b="15215"/>
          <a:stretch/>
        </p:blipFill>
        <p:spPr bwMode="auto">
          <a:xfrm>
            <a:off x="889712" y="-356533"/>
            <a:ext cx="11302288" cy="645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704853"/>
      </p:ext>
    </p:extLst>
  </p:cSld>
  <p:clrMapOvr>
    <a:masterClrMapping/>
  </p:clrMapOvr>
</p:sld>
</file>

<file path=ppt/slides/slide10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308E6-0F99-291C-BD77-BF2519AF1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71BB48A-BE77-534A-DA95-9F9E7756D6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 descr="5.jpg">
            <a:extLst>
              <a:ext uri="{FF2B5EF4-FFF2-40B4-BE49-F238E27FC236}">
                <a16:creationId xmlns:a16="http://schemas.microsoft.com/office/drawing/2014/main" id="{3C36C1FB-42C6-15F6-2921-650FBFC7A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8761"/>
            <a:ext cx="12192000" cy="8128000"/>
          </a:xfrm>
          <a:prstGeom prst="rect">
            <a:avLst/>
          </a:prstGeom>
        </p:spPr>
      </p:pic>
      <p:pic>
        <p:nvPicPr>
          <p:cNvPr id="4" name="그림 3" descr="4.jpg">
            <a:extLst>
              <a:ext uri="{FF2B5EF4-FFF2-40B4-BE49-F238E27FC236}">
                <a16:creationId xmlns:a16="http://schemas.microsoft.com/office/drawing/2014/main" id="{71D5E3FF-7AE2-85B7-F6D3-C6DAE1F4DD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734" t="38375" r="7851" b="36542"/>
          <a:stretch/>
        </p:blipFill>
        <p:spPr>
          <a:xfrm>
            <a:off x="444617" y="294179"/>
            <a:ext cx="2004967" cy="208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11147"/>
      </p:ext>
    </p:extLst>
  </p:cSld>
  <p:clrMapOvr>
    <a:masterClrMapping/>
  </p:clrMapOvr>
</p:sld>
</file>

<file path=ppt/slides/slide10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0983A-B128-0082-C3DC-43D2CCB07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30CA84F-A34B-08E6-71B1-74D7872A3B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 descr="6.jpg">
            <a:extLst>
              <a:ext uri="{FF2B5EF4-FFF2-40B4-BE49-F238E27FC236}">
                <a16:creationId xmlns:a16="http://schemas.microsoft.com/office/drawing/2014/main" id="{D6442821-291E-5B33-09E8-A31080850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0707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485092"/>
      </p:ext>
    </p:extLst>
  </p:cSld>
  <p:clrMapOvr>
    <a:masterClrMapping/>
  </p:clrMapOvr>
</p:sld>
</file>

<file path=ppt/slides/slide10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6392D-538B-7760-4341-99E234D26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80E0054-24EE-06E4-E601-C20242C25A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 descr="5.jpg">
            <a:extLst>
              <a:ext uri="{FF2B5EF4-FFF2-40B4-BE49-F238E27FC236}">
                <a16:creationId xmlns:a16="http://schemas.microsoft.com/office/drawing/2014/main" id="{CEC9B2D0-5024-BA90-9012-2E01E9852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8761"/>
            <a:ext cx="12192000" cy="8128000"/>
          </a:xfrm>
          <a:prstGeom prst="rect">
            <a:avLst/>
          </a:prstGeom>
        </p:spPr>
      </p:pic>
      <p:pic>
        <p:nvPicPr>
          <p:cNvPr id="4" name="그림 3" descr="4.jpg">
            <a:extLst>
              <a:ext uri="{FF2B5EF4-FFF2-40B4-BE49-F238E27FC236}">
                <a16:creationId xmlns:a16="http://schemas.microsoft.com/office/drawing/2014/main" id="{61E51AF2-0486-8CBF-27ED-EB228E98CE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734" t="38375" r="7851" b="36542"/>
          <a:stretch/>
        </p:blipFill>
        <p:spPr>
          <a:xfrm>
            <a:off x="444617" y="294179"/>
            <a:ext cx="2004967" cy="208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60680"/>
      </p:ext>
    </p:extLst>
  </p:cSld>
  <p:clrMapOvr>
    <a:masterClrMapping/>
  </p:clrMapOvr>
</p:sld>
</file>

<file path=ppt/slides/slide10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71CF0-D690-0AB9-B6C8-A1E8EC441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1210852-B69C-43F7-8F2C-93904477A9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 descr="6.jpg">
            <a:extLst>
              <a:ext uri="{FF2B5EF4-FFF2-40B4-BE49-F238E27FC236}">
                <a16:creationId xmlns:a16="http://schemas.microsoft.com/office/drawing/2014/main" id="{FDCB2972-04E1-513D-ABF9-9D3A30C96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0707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524544"/>
      </p:ext>
    </p:extLst>
  </p:cSld>
  <p:clrMapOvr>
    <a:masterClrMapping/>
  </p:clrMapOvr>
</p:sld>
</file>

<file path=ppt/slides/slide10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71492"/>
            <a:ext cx="12541541" cy="8262223"/>
          </a:xfrm>
          <a:prstGeom prst="rect">
            <a:avLst/>
          </a:prstGeom>
        </p:spPr>
      </p:pic>
    </p:spTree>
  </p:cSld>
  <p:clrMapOvr>
    <a:masterClrMapping/>
  </p:clrMapOvr>
</p:sld>
</file>

<file path=ppt/slides/slide10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1769"/>
            <a:ext cx="12264705" cy="8176470"/>
          </a:xfrm>
          <a:prstGeom prst="rect">
            <a:avLst/>
          </a:prstGeom>
        </p:spPr>
      </p:pic>
    </p:spTree>
  </p:cSld>
  <p:clrMapOvr>
    <a:masterClrMapping/>
  </p:clrMapOvr>
</p:sld>
</file>

<file path=ppt/slides/slide10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7202D-4FF1-4D28-620B-1C5478355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D2C1128-1824-3263-193B-3523B619B8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 descr="1.jpg">
            <a:extLst>
              <a:ext uri="{FF2B5EF4-FFF2-40B4-BE49-F238E27FC236}">
                <a16:creationId xmlns:a16="http://schemas.microsoft.com/office/drawing/2014/main" id="{F4E4E428-D43D-C323-8A00-6B4EBCE2A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71492"/>
            <a:ext cx="12541541" cy="826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31616"/>
      </p:ext>
    </p:extLst>
  </p:cSld>
  <p:clrMapOvr>
    <a:masterClrMapping/>
  </p:clrMapOvr>
</p:sld>
</file>

<file path=ppt/slides/slide10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CCADB-7F66-29BC-1726-F89377ED0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64E9E07-5D7D-0D63-53E7-97B448F0F4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 descr="2.jpg">
            <a:extLst>
              <a:ext uri="{FF2B5EF4-FFF2-40B4-BE49-F238E27FC236}">
                <a16:creationId xmlns:a16="http://schemas.microsoft.com/office/drawing/2014/main" id="{8D67CAA9-CE5E-1509-3F19-BC5CF4CD2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1769"/>
            <a:ext cx="12264705" cy="817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09804"/>
      </p:ext>
    </p:extLst>
  </p:cSld>
  <p:clrMapOvr>
    <a:masterClrMapping/>
  </p:clrMapOvr>
</p:sld>
</file>

<file path=ppt/slides/slide10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 descr="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6541"/>
            <a:ext cx="12192000" cy="8128000"/>
          </a:xfrm>
          <a:prstGeom prst="rect">
            <a:avLst/>
          </a:prstGeom>
        </p:spPr>
      </p:pic>
    </p:spTree>
  </p:cSld>
  <p:clrMapOvr>
    <a:masterClrMapping/>
  </p:clrMapOvr>
</p:sld>
</file>

<file path=ppt/slides/slide10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3" name="그림 2" descr="4.jpg"/>
          <p:cNvPicPr>
            <a:picLocks noChangeAspect="1"/>
          </p:cNvPicPr>
          <p:nvPr/>
        </p:nvPicPr>
        <p:blipFill>
          <a:blip r:embed="rId2"/>
          <a:srcRect r="6353" b="62864"/>
          <a:stretch/>
        </p:blipFill>
        <p:spPr>
          <a:xfrm>
            <a:off x="-427838" y="-386840"/>
            <a:ext cx="11417417" cy="3018405"/>
          </a:xfrm>
          <a:prstGeom prst="rect">
            <a:avLst/>
          </a:prstGeom>
        </p:spPr>
      </p:pic>
      <p:pic>
        <p:nvPicPr>
          <p:cNvPr id="5" name="그림 4" descr="4.jpg">
            <a:extLst>
              <a:ext uri="{FF2B5EF4-FFF2-40B4-BE49-F238E27FC236}">
                <a16:creationId xmlns:a16="http://schemas.microsoft.com/office/drawing/2014/main" id="{BA1948DB-CCA1-FDD1-44EB-9A33609005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762" r="29954"/>
          <a:stretch/>
        </p:blipFill>
        <p:spPr>
          <a:xfrm>
            <a:off x="2175545" y="2340150"/>
            <a:ext cx="10016455" cy="5302542"/>
          </a:xfrm>
          <a:prstGeom prst="rect">
            <a:avLst/>
          </a:prstGeom>
        </p:spPr>
      </p:pic>
      <p:pic>
        <p:nvPicPr>
          <p:cNvPr id="6" name="그림 5" descr="4.jpg">
            <a:extLst>
              <a:ext uri="{FF2B5EF4-FFF2-40B4-BE49-F238E27FC236}">
                <a16:creationId xmlns:a16="http://schemas.microsoft.com/office/drawing/2014/main" id="{2D45FEF2-6ACE-D655-E497-2B6A347EC0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53" t="62864" r="66248" b="1"/>
          <a:stretch/>
        </p:blipFill>
        <p:spPr>
          <a:xfrm>
            <a:off x="-209333" y="4494963"/>
            <a:ext cx="4332718" cy="3018406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44F4C-C378-2CCF-EDD9-0F0E76700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5476710-59D2-EC5B-4B39-8FE5CF090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920" y="3675169"/>
            <a:ext cx="5265691" cy="356112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 descr="세상의유혹시험이4 사본.png">
            <a:extLst>
              <a:ext uri="{FF2B5EF4-FFF2-40B4-BE49-F238E27FC236}">
                <a16:creationId xmlns:a16="http://schemas.microsoft.com/office/drawing/2014/main" id="{A16EB9C0-A596-27A2-440B-8564BE6383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8" b="17825"/>
          <a:stretch/>
        </p:blipFill>
        <p:spPr bwMode="auto">
          <a:xfrm>
            <a:off x="697075" y="-637564"/>
            <a:ext cx="11581394" cy="6392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9770931"/>
      </p:ext>
    </p:extLst>
  </p:cSld>
  <p:clrMapOvr>
    <a:masterClrMapping/>
  </p:clrMapOvr>
</p:sld>
</file>

<file path=ppt/slides/slide10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 descr="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8761"/>
            <a:ext cx="12192000" cy="8128000"/>
          </a:xfrm>
          <a:prstGeom prst="rect">
            <a:avLst/>
          </a:prstGeom>
        </p:spPr>
      </p:pic>
      <p:pic>
        <p:nvPicPr>
          <p:cNvPr id="4" name="그림 3" descr="4.jpg">
            <a:extLst>
              <a:ext uri="{FF2B5EF4-FFF2-40B4-BE49-F238E27FC236}">
                <a16:creationId xmlns:a16="http://schemas.microsoft.com/office/drawing/2014/main" id="{1FCFB6C3-FA5B-51C3-4FBD-F4CDBEE702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734" t="38375" r="7851" b="36542"/>
          <a:stretch/>
        </p:blipFill>
        <p:spPr>
          <a:xfrm>
            <a:off x="444617" y="294179"/>
            <a:ext cx="2004967" cy="2088294"/>
          </a:xfrm>
          <a:prstGeom prst="rect">
            <a:avLst/>
          </a:prstGeom>
        </p:spPr>
      </p:pic>
    </p:spTree>
  </p:cSld>
  <p:clrMapOvr>
    <a:masterClrMapping/>
  </p:clrMapOvr>
</p:sld>
</file>

<file path=ppt/slides/slide10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 descr="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0707"/>
            <a:ext cx="12192000" cy="8128000"/>
          </a:xfrm>
          <a:prstGeom prst="rect">
            <a:avLst/>
          </a:prstGeom>
        </p:spPr>
      </p:pic>
    </p:spTree>
  </p:cSld>
  <p:clrMapOvr>
    <a:masterClrMapping/>
  </p:clrMapOvr>
</p:sld>
</file>

<file path=ppt/slides/slide10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F55E4-1007-BD66-8629-7EFA64AA0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8AD3222-C5E4-4D93-69DE-9C9773CF67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 descr="5.jpg">
            <a:extLst>
              <a:ext uri="{FF2B5EF4-FFF2-40B4-BE49-F238E27FC236}">
                <a16:creationId xmlns:a16="http://schemas.microsoft.com/office/drawing/2014/main" id="{26639621-5714-B3CF-1EDF-E88B925A4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8761"/>
            <a:ext cx="12192000" cy="8128000"/>
          </a:xfrm>
          <a:prstGeom prst="rect">
            <a:avLst/>
          </a:prstGeom>
        </p:spPr>
      </p:pic>
      <p:pic>
        <p:nvPicPr>
          <p:cNvPr id="4" name="그림 3" descr="4.jpg">
            <a:extLst>
              <a:ext uri="{FF2B5EF4-FFF2-40B4-BE49-F238E27FC236}">
                <a16:creationId xmlns:a16="http://schemas.microsoft.com/office/drawing/2014/main" id="{98A9DA28-0CF8-1CF5-43C7-297E3867DB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734" t="38375" r="7851" b="36542"/>
          <a:stretch/>
        </p:blipFill>
        <p:spPr>
          <a:xfrm>
            <a:off x="444617" y="294179"/>
            <a:ext cx="2004967" cy="208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73124"/>
      </p:ext>
    </p:extLst>
  </p:cSld>
  <p:clrMapOvr>
    <a:masterClrMapping/>
  </p:clrMapOvr>
</p:sld>
</file>

<file path=ppt/slides/slide10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3CEB7-7C6D-5C9D-849D-6D1DF95E1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6D82170-50DE-C789-DF6C-4B2823950A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 descr="6.jpg">
            <a:extLst>
              <a:ext uri="{FF2B5EF4-FFF2-40B4-BE49-F238E27FC236}">
                <a16:creationId xmlns:a16="http://schemas.microsoft.com/office/drawing/2014/main" id="{A6EF4C5F-0764-FD48-3D83-A7F4D0C1B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0707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430327"/>
      </p:ext>
    </p:extLst>
  </p:cSld>
  <p:clrMapOvr>
    <a:masterClrMapping/>
  </p:clrMapOvr>
</p:sld>
</file>

<file path=ppt/slides/slide10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6A042-6B66-10CD-1998-CF04DE4E4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69A4164-3C9A-2931-329D-69255159C4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 descr="5.jpg">
            <a:extLst>
              <a:ext uri="{FF2B5EF4-FFF2-40B4-BE49-F238E27FC236}">
                <a16:creationId xmlns:a16="http://schemas.microsoft.com/office/drawing/2014/main" id="{96979879-2B6C-A024-CC4C-56D527CBF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8761"/>
            <a:ext cx="12192000" cy="8128000"/>
          </a:xfrm>
          <a:prstGeom prst="rect">
            <a:avLst/>
          </a:prstGeom>
        </p:spPr>
      </p:pic>
      <p:pic>
        <p:nvPicPr>
          <p:cNvPr id="4" name="그림 3" descr="4.jpg">
            <a:extLst>
              <a:ext uri="{FF2B5EF4-FFF2-40B4-BE49-F238E27FC236}">
                <a16:creationId xmlns:a16="http://schemas.microsoft.com/office/drawing/2014/main" id="{FCF92520-FE42-CAD1-2ECE-C47990E6E1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734" t="38375" r="7851" b="36542"/>
          <a:stretch/>
        </p:blipFill>
        <p:spPr>
          <a:xfrm>
            <a:off x="444617" y="294179"/>
            <a:ext cx="2004967" cy="208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69793"/>
      </p:ext>
    </p:extLst>
  </p:cSld>
  <p:clrMapOvr>
    <a:masterClrMapping/>
  </p:clrMapOvr>
</p:sld>
</file>

<file path=ppt/slides/slide10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026BB-8C75-1232-F5AE-9214FE8B5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3A19BBC-F48C-7D50-E57C-114AA6DDF1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 descr="6.jpg">
            <a:extLst>
              <a:ext uri="{FF2B5EF4-FFF2-40B4-BE49-F238E27FC236}">
                <a16:creationId xmlns:a16="http://schemas.microsoft.com/office/drawing/2014/main" id="{8483141D-9E8A-F60E-A4EA-5CFC1EB08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0707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26555"/>
      </p:ext>
    </p:extLst>
  </p:cSld>
  <p:clrMapOvr>
    <a:masterClrMapping/>
  </p:clrMapOvr>
</p:sld>
</file>

<file path=ppt/slides/slide10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13E3D-95C7-D8BC-A5A3-2F22B6A8B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3DED751-FBB6-9268-20B2-6C6025450A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 descr="5.jpg">
            <a:extLst>
              <a:ext uri="{FF2B5EF4-FFF2-40B4-BE49-F238E27FC236}">
                <a16:creationId xmlns:a16="http://schemas.microsoft.com/office/drawing/2014/main" id="{508AFE58-89BE-C89F-9C27-C7E47A2AD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8761"/>
            <a:ext cx="12192000" cy="8128000"/>
          </a:xfrm>
          <a:prstGeom prst="rect">
            <a:avLst/>
          </a:prstGeom>
        </p:spPr>
      </p:pic>
      <p:pic>
        <p:nvPicPr>
          <p:cNvPr id="4" name="그림 3" descr="4.jpg">
            <a:extLst>
              <a:ext uri="{FF2B5EF4-FFF2-40B4-BE49-F238E27FC236}">
                <a16:creationId xmlns:a16="http://schemas.microsoft.com/office/drawing/2014/main" id="{A64B1BAA-A400-5390-DFB5-08EB4F53A8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734" t="38375" r="7851" b="36542"/>
          <a:stretch/>
        </p:blipFill>
        <p:spPr>
          <a:xfrm>
            <a:off x="444617" y="294179"/>
            <a:ext cx="2004967" cy="208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06058"/>
      </p:ext>
    </p:extLst>
  </p:cSld>
  <p:clrMapOvr>
    <a:masterClrMapping/>
  </p:clrMapOvr>
</p:sld>
</file>

<file path=ppt/slides/slide10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E2467-5956-69A9-834D-F7A4257DC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FA6F84A-C278-C0B0-4F10-98CFEE0B62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 descr="6.jpg">
            <a:extLst>
              <a:ext uri="{FF2B5EF4-FFF2-40B4-BE49-F238E27FC236}">
                <a16:creationId xmlns:a16="http://schemas.microsoft.com/office/drawing/2014/main" id="{EE328272-FB3F-C430-7EB3-57AF26F25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0707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67953"/>
      </p:ext>
    </p:extLst>
  </p:cSld>
  <p:clrMapOvr>
    <a:masterClrMapping/>
  </p:clrMapOvr>
</p:sld>
</file>

<file path=ppt/slides/slide10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FEE7F3A-FCF7-9C2F-7A78-52975CCB7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7057" y="-225148"/>
            <a:ext cx="13835028" cy="7308296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8E4F407A-8F51-4999-81FF-01EAC3B4F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54" y="514905"/>
            <a:ext cx="10918898" cy="530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76527"/>
      </p:ext>
    </p:extLst>
  </p:cSld>
  <p:clrMapOvr>
    <a:masterClrMapping/>
  </p:clrMapOvr>
</p:sld>
</file>

<file path=ppt/slides/slide10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5111B16-8B0B-E492-ED62-F28CD9513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7057" y="-225148"/>
            <a:ext cx="13835028" cy="7308296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E3F1422C-2196-4D56-9826-5C4D0DCCB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85" y="-290556"/>
            <a:ext cx="11654029" cy="8450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550443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1FF9C-17C9-A083-A2B2-63B50815F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221C6C7-A3CF-3CD8-5F66-DD548954B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920" y="3675169"/>
            <a:ext cx="5265691" cy="356112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 descr="세상의유혹시험이3 사본.png">
            <a:extLst>
              <a:ext uri="{FF2B5EF4-FFF2-40B4-BE49-F238E27FC236}">
                <a16:creationId xmlns:a16="http://schemas.microsoft.com/office/drawing/2014/main" id="{D1624709-EEB1-3BA5-CE3D-0A9B8212E2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9" b="15215"/>
          <a:stretch/>
        </p:blipFill>
        <p:spPr bwMode="auto">
          <a:xfrm>
            <a:off x="460293" y="-486563"/>
            <a:ext cx="11507783" cy="657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189298"/>
      </p:ext>
    </p:extLst>
  </p:cSld>
  <p:clrMapOvr>
    <a:masterClrMapping/>
  </p:clrMapOvr>
</p:sld>
</file>

<file path=ppt/slides/slide10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D3C8474-31D2-6B72-51A5-12A3E0893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7057" y="-225148"/>
            <a:ext cx="13835028" cy="7308296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1447C364-6215-4380-937F-6E05A2823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876" y="-104551"/>
            <a:ext cx="11721694" cy="8791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9801013"/>
      </p:ext>
    </p:extLst>
  </p:cSld>
  <p:clrMapOvr>
    <a:masterClrMapping/>
  </p:clrMapOvr>
</p:sld>
</file>

<file path=ppt/slides/slide10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863638C-305E-D7D1-B82D-4A01C60C8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7057" y="-225148"/>
            <a:ext cx="13835028" cy="7308296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C0EEF178-D75B-47BD-9FE4-BE5A74791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400" y="-225148"/>
            <a:ext cx="12045588" cy="903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144412"/>
      </p:ext>
    </p:extLst>
  </p:cSld>
  <p:clrMapOvr>
    <a:masterClrMapping/>
  </p:clrMapOvr>
</p:sld>
</file>

<file path=ppt/slides/slide10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E5D38DF-92AB-832F-A0F8-E388839B7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3791" y="-221942"/>
            <a:ext cx="13835028" cy="7308296"/>
          </a:xfrm>
          <a:prstGeom prst="rect">
            <a:avLst/>
          </a:prstGeom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DC8A08B6-1286-4B76-91ED-C756393D0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3476" y="0"/>
            <a:ext cx="12473595" cy="9355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9822294"/>
      </p:ext>
    </p:extLst>
  </p:cSld>
  <p:clrMapOvr>
    <a:masterClrMapping/>
  </p:clrMapOvr>
</p:sld>
</file>

<file path=ppt/slides/slide10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EE16542-9050-3C98-05B6-3C65930BB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3791" y="-221942"/>
            <a:ext cx="13835028" cy="7308296"/>
          </a:xfrm>
          <a:prstGeom prst="rect">
            <a:avLst/>
          </a:prstGeom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FD720F84-BC3E-449E-930C-9AE84F261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045" y="-221942"/>
            <a:ext cx="12621282" cy="946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682887"/>
      </p:ext>
    </p:extLst>
  </p:cSld>
  <p:clrMapOvr>
    <a:masterClrMapping/>
  </p:clrMapOvr>
</p:sld>
</file>

<file path=ppt/slides/slide10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309D649-B2C5-1DDC-923D-A257DD75B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3791" y="-221942"/>
            <a:ext cx="13835028" cy="7308296"/>
          </a:xfrm>
          <a:prstGeom prst="rect">
            <a:avLst/>
          </a:prstGeom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6D73197D-A46A-4751-B1AF-312AE74D9D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905" y="-333286"/>
            <a:ext cx="12314962" cy="923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437777"/>
      </p:ext>
    </p:extLst>
  </p:cSld>
  <p:clrMapOvr>
    <a:masterClrMapping/>
  </p:clrMapOvr>
</p:sld>
</file>

<file path=ppt/slides/slide10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5FE85C0-F9E0-647C-5589-961F10E32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3791" y="-221942"/>
            <a:ext cx="13835028" cy="7308296"/>
          </a:xfrm>
          <a:prstGeom prst="rect">
            <a:avLst/>
          </a:prstGeom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A4B60AA9-9B6B-4E1F-9FA2-F3C84CC2B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187" y="-393105"/>
            <a:ext cx="12539424" cy="9613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7094049"/>
      </p:ext>
    </p:extLst>
  </p:cSld>
  <p:clrMapOvr>
    <a:masterClrMapping/>
  </p:clrMapOvr>
</p:sld>
</file>

<file path=ppt/slides/slide10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408D3-50F4-AB7A-4B60-A5D3D074A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6E2D4CE-5056-AC4F-BD60-B1AA4734C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3791" y="-221942"/>
            <a:ext cx="13835028" cy="7308296"/>
          </a:xfrm>
          <a:prstGeom prst="rect">
            <a:avLst/>
          </a:prstGeom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E1346C58-3252-B2CE-8006-3B7D9C1DD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3476" y="0"/>
            <a:ext cx="12473595" cy="9355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3786502"/>
      </p:ext>
    </p:extLst>
  </p:cSld>
  <p:clrMapOvr>
    <a:masterClrMapping/>
  </p:clrMapOvr>
</p:sld>
</file>

<file path=ppt/slides/slide10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718A4-2A0E-C16B-F838-3146EC8C1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645AEA8-8213-772F-BF65-D6914EDB2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3791" y="-221942"/>
            <a:ext cx="13835028" cy="7308296"/>
          </a:xfrm>
          <a:prstGeom prst="rect">
            <a:avLst/>
          </a:prstGeom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0E714C42-35B3-0E9F-1C2D-F30B0F826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045" y="-221942"/>
            <a:ext cx="12621282" cy="946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960355"/>
      </p:ext>
    </p:extLst>
  </p:cSld>
  <p:clrMapOvr>
    <a:masterClrMapping/>
  </p:clrMapOvr>
</p:sld>
</file>

<file path=ppt/slides/slide10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C5020-EBE7-318D-B7D7-10BD14547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71931EA-1937-DC9D-DF72-A5BB53D0E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3791" y="-221942"/>
            <a:ext cx="13835028" cy="7308296"/>
          </a:xfrm>
          <a:prstGeom prst="rect">
            <a:avLst/>
          </a:prstGeom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5ABD7CEB-C23E-6D41-9D4E-1E650D6DCB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905" y="-333286"/>
            <a:ext cx="12314962" cy="923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0333365"/>
      </p:ext>
    </p:extLst>
  </p:cSld>
  <p:clrMapOvr>
    <a:masterClrMapping/>
  </p:clrMapOvr>
</p:sld>
</file>

<file path=ppt/slides/slide10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DBB72-6435-A5D2-61B8-7D4B196A5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53CDFD2-7811-DE6B-2AD3-0BEEA3854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3791" y="-221942"/>
            <a:ext cx="13835028" cy="7308296"/>
          </a:xfrm>
          <a:prstGeom prst="rect">
            <a:avLst/>
          </a:prstGeom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B0E000BD-B82B-5A1F-9FDE-A7D5F11A5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187" y="-393105"/>
            <a:ext cx="12539424" cy="9613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910560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58258-D4C9-3ABB-CDA7-350333F41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F84E21A-115B-28F7-FC4E-79FEC24E1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920" y="3675169"/>
            <a:ext cx="5265691" cy="356112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 descr="세상의유혹시험이4 사본.png">
            <a:extLst>
              <a:ext uri="{FF2B5EF4-FFF2-40B4-BE49-F238E27FC236}">
                <a16:creationId xmlns:a16="http://schemas.microsoft.com/office/drawing/2014/main" id="{FD28E014-51BF-DFAB-24F3-9D0365010D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8" b="17825"/>
          <a:stretch/>
        </p:blipFill>
        <p:spPr bwMode="auto">
          <a:xfrm>
            <a:off x="332307" y="-637563"/>
            <a:ext cx="11946161" cy="6593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1218316"/>
      </p:ext>
    </p:extLst>
  </p:cSld>
  <p:clrMapOvr>
    <a:masterClrMapping/>
  </p:clrMapOvr>
</p:sld>
</file>

<file path=ppt/slides/slide10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CE0B5-16F6-0015-7966-E5E70058F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BCA6B4F-6A70-BE7E-8B19-57D039EF3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7057" y="-225148"/>
            <a:ext cx="13835028" cy="7308296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D4213FE1-35CD-EBA0-662D-5965D45C1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876" y="-104551"/>
            <a:ext cx="11721694" cy="8791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6784953"/>
      </p:ext>
    </p:extLst>
  </p:cSld>
  <p:clrMapOvr>
    <a:masterClrMapping/>
  </p:clrMapOvr>
</p:sld>
</file>

<file path=ppt/slides/slide10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94825-3710-4F6A-EAA7-B3E1051B2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89AC716-2AFA-6F1A-36FB-C50BDC88E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7057" y="-225148"/>
            <a:ext cx="13835028" cy="7308296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109AE035-3B86-F8FE-3957-01A9017DC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400" y="-225148"/>
            <a:ext cx="12045588" cy="903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248286"/>
      </p:ext>
    </p:extLst>
  </p:cSld>
  <p:clrMapOvr>
    <a:masterClrMapping/>
  </p:clrMapOvr>
</p:sld>
</file>

<file path=ppt/slides/slide10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4AB2F-D10F-4E10-C4F0-4FBAFB076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A4853F4-9349-C729-5A61-199B1DC56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3791" y="-221942"/>
            <a:ext cx="13835028" cy="7308296"/>
          </a:xfrm>
          <a:prstGeom prst="rect">
            <a:avLst/>
          </a:prstGeom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B5DE6818-3169-6BDE-DF03-645C014B6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3476" y="0"/>
            <a:ext cx="12473595" cy="9355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1270165"/>
      </p:ext>
    </p:extLst>
  </p:cSld>
  <p:clrMapOvr>
    <a:masterClrMapping/>
  </p:clrMapOvr>
</p:sld>
</file>

<file path=ppt/slides/slide10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8B779-29E1-9452-7C6C-9F0799648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90A7A7D-35F1-E250-9D2D-4CE2D0A0A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3791" y="-221942"/>
            <a:ext cx="13835028" cy="7308296"/>
          </a:xfrm>
          <a:prstGeom prst="rect">
            <a:avLst/>
          </a:prstGeom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69DBD616-1766-332C-7FFF-8C6588752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045" y="-221942"/>
            <a:ext cx="12621282" cy="946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878181"/>
      </p:ext>
    </p:extLst>
  </p:cSld>
  <p:clrMapOvr>
    <a:masterClrMapping/>
  </p:clrMapOvr>
</p:sld>
</file>

<file path=ppt/slides/slide10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38142-5EBB-27F7-B1AA-992CC2B31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2CE741D-A141-99AF-5BF3-31254179D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3791" y="-221942"/>
            <a:ext cx="13835028" cy="7308296"/>
          </a:xfrm>
          <a:prstGeom prst="rect">
            <a:avLst/>
          </a:prstGeom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1DE2130A-EF60-5B2B-55C5-11238FD70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905" y="-333286"/>
            <a:ext cx="12314962" cy="923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5198661"/>
      </p:ext>
    </p:extLst>
  </p:cSld>
  <p:clrMapOvr>
    <a:masterClrMapping/>
  </p:clrMapOvr>
</p:sld>
</file>

<file path=ppt/slides/slide10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A7AF2-D377-9471-2E77-CF5927746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CA2791D-6FAA-FD2C-E17E-7987FA252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3791" y="-221942"/>
            <a:ext cx="13835028" cy="7308296"/>
          </a:xfrm>
          <a:prstGeom prst="rect">
            <a:avLst/>
          </a:prstGeom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C4BA911F-5333-FF01-92AA-EE6C623D2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187" y="-393105"/>
            <a:ext cx="12539424" cy="9613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2058739"/>
      </p:ext>
    </p:extLst>
  </p:cSld>
  <p:clrMapOvr>
    <a:masterClrMapping/>
  </p:clrMapOvr>
</p:sld>
</file>

<file path=ppt/slides/slide10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AAEA5-8628-E626-4B6B-C6D70A39B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F70830D-5C53-F841-AC42-5F95381DC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3791" y="-221942"/>
            <a:ext cx="13835028" cy="7308296"/>
          </a:xfrm>
          <a:prstGeom prst="rect">
            <a:avLst/>
          </a:prstGeom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32E13DE6-7637-C740-0307-25FD3A877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3476" y="0"/>
            <a:ext cx="12473595" cy="9355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625098"/>
      </p:ext>
    </p:extLst>
  </p:cSld>
  <p:clrMapOvr>
    <a:masterClrMapping/>
  </p:clrMapOvr>
</p:sld>
</file>

<file path=ppt/slides/slide10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C8230-4D4C-FD2C-A0AA-ADB7D8EBB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9A65AB6-142E-5592-FB85-0171198C1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3791" y="-221942"/>
            <a:ext cx="13835028" cy="7308296"/>
          </a:xfrm>
          <a:prstGeom prst="rect">
            <a:avLst/>
          </a:prstGeom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8CB4E2DB-FB83-F46A-4DB4-3CE592D40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045" y="-221942"/>
            <a:ext cx="12621282" cy="946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7425144"/>
      </p:ext>
    </p:extLst>
  </p:cSld>
  <p:clrMapOvr>
    <a:masterClrMapping/>
  </p:clrMapOvr>
</p:sld>
</file>

<file path=ppt/slides/slide10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2B2C9-A6EA-534D-3AB7-438A7D138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76D994F-6EE0-475B-0770-7D9091B05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3791" y="-221942"/>
            <a:ext cx="13835028" cy="7308296"/>
          </a:xfrm>
          <a:prstGeom prst="rect">
            <a:avLst/>
          </a:prstGeom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03E8B95B-FAC4-8D9A-E0B5-D37EFD0DE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905" y="-333286"/>
            <a:ext cx="12314962" cy="923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5038"/>
      </p:ext>
    </p:extLst>
  </p:cSld>
  <p:clrMapOvr>
    <a:masterClrMapping/>
  </p:clrMapOvr>
</p:sld>
</file>

<file path=ppt/slides/slide10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5AD17-A01C-9B73-24D9-69819DC6E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9F5AE5A-EACC-4B9F-4DE0-74ABA8672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3791" y="-221942"/>
            <a:ext cx="13835028" cy="7308296"/>
          </a:xfrm>
          <a:prstGeom prst="rect">
            <a:avLst/>
          </a:prstGeom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BEA426A4-5084-9489-B20A-6F796DD22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187" y="-393105"/>
            <a:ext cx="12539424" cy="9613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ABA52F8D-1699-0D92-7EB6-9A7531BD7686}"/>
              </a:ext>
            </a:extLst>
          </p:cNvPr>
          <p:cNvSpPr/>
          <p:nvPr/>
        </p:nvSpPr>
        <p:spPr>
          <a:xfrm>
            <a:off x="1230595" y="2461189"/>
            <a:ext cx="8366332" cy="837487"/>
          </a:xfrm>
          <a:prstGeom prst="rect">
            <a:avLst/>
          </a:prstGeom>
          <a:solidFill>
            <a:schemeClr val="bg2"/>
          </a:solidFill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5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오직 감사만</a:t>
            </a:r>
            <a:r>
              <a:rPr lang="en-US" altLang="ko-KR" sz="5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ko-KR" altLang="en-US" sz="5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을 </a:t>
            </a:r>
            <a:r>
              <a:rPr lang="ko-KR" altLang="en-US" sz="5400" b="1" dirty="0" err="1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드</a:t>
            </a:r>
            <a:r>
              <a:rPr lang="ko-KR" altLang="en-US" sz="5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5400" b="1" dirty="0" err="1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리리</a:t>
            </a:r>
            <a:r>
              <a:rPr lang="ko-KR" altLang="en-US" sz="5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5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endParaRPr lang="ko-KR" altLang="en-US" sz="5400" b="1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7B3EBE84-B73B-35D1-F460-A3257E09B9BB}"/>
              </a:ext>
            </a:extLst>
          </p:cNvPr>
          <p:cNvSpPr/>
          <p:nvPr/>
        </p:nvSpPr>
        <p:spPr>
          <a:xfrm>
            <a:off x="5828232" y="4972229"/>
            <a:ext cx="6363768" cy="837487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5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주 </a:t>
            </a:r>
            <a:r>
              <a:rPr lang="ko-KR" altLang="en-US" sz="5400" b="1" dirty="0" err="1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님께</a:t>
            </a:r>
            <a:r>
              <a:rPr lang="ko-KR" altLang="en-US" sz="5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5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ko-KR" altLang="en-US" sz="5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감 사</a:t>
            </a:r>
            <a:r>
              <a:rPr lang="en-US" altLang="ko-KR" sz="5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ko-KR" altLang="en-US" sz="5400" b="1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613067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6114C4B-1B6C-BF2F-3824-28237EA5E4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974"/>
          <a:stretch/>
        </p:blipFill>
        <p:spPr>
          <a:xfrm>
            <a:off x="-774141" y="947956"/>
            <a:ext cx="13209811" cy="6858000"/>
          </a:xfrm>
          <a:prstGeom prst="rect">
            <a:avLst/>
          </a:prstGeom>
        </p:spPr>
      </p:pic>
      <p:pic>
        <p:nvPicPr>
          <p:cNvPr id="4098" name="그림 4" descr="세상의유혹시험이1 사본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9" b="16085"/>
          <a:stretch/>
        </p:blipFill>
        <p:spPr bwMode="auto">
          <a:xfrm>
            <a:off x="1149498" y="100668"/>
            <a:ext cx="10853706" cy="613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BD75F-70BE-CFD2-902A-E1989F190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74DC958-B0A5-A791-CCD3-A1547D1D0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7955" y="-102301"/>
            <a:ext cx="13835028" cy="73082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BBA7AF-5A14-8166-9461-1E7388B59D75}"/>
              </a:ext>
            </a:extLst>
          </p:cNvPr>
          <p:cNvSpPr txBox="1"/>
          <p:nvPr/>
        </p:nvSpPr>
        <p:spPr>
          <a:xfrm>
            <a:off x="1014102" y="1059678"/>
            <a:ext cx="9314915" cy="4345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000" b="1" dirty="0"/>
              <a:t>이것이 나의 간증이요</a:t>
            </a:r>
            <a:endParaRPr lang="en-US" altLang="ko-KR" sz="4000" b="1" dirty="0"/>
          </a:p>
          <a:p>
            <a:pPr algn="ctr">
              <a:lnSpc>
                <a:spcPct val="150000"/>
              </a:lnSpc>
            </a:pPr>
            <a:r>
              <a:rPr lang="ko-KR" altLang="en-US" sz="4400" b="1" dirty="0"/>
              <a:t>이것이 나의 찬송일세</a:t>
            </a:r>
            <a:endParaRPr lang="en-US" altLang="ko-KR" sz="4400" b="1" dirty="0"/>
          </a:p>
          <a:p>
            <a:pPr algn="ctr">
              <a:lnSpc>
                <a:spcPct val="150000"/>
              </a:lnSpc>
            </a:pPr>
            <a:r>
              <a:rPr lang="ko-KR" altLang="en-US" sz="4800" b="1" dirty="0"/>
              <a:t>나 사는 동안 끊임없이</a:t>
            </a:r>
            <a:endParaRPr lang="en-US" altLang="ko-KR" sz="4800" b="1" dirty="0"/>
          </a:p>
          <a:p>
            <a:pPr algn="ctr">
              <a:lnSpc>
                <a:spcPct val="150000"/>
              </a:lnSpc>
            </a:pPr>
            <a:r>
              <a:rPr lang="ko-KR" altLang="en-US" sz="6000" b="1" dirty="0"/>
              <a:t>구주를 </a:t>
            </a:r>
            <a:r>
              <a:rPr lang="ko-KR" altLang="en-US" sz="6000" b="1" dirty="0" err="1"/>
              <a:t>찬송하리로다</a:t>
            </a:r>
            <a:endParaRPr lang="en-US" altLang="ko-KR" sz="6000" b="1" dirty="0"/>
          </a:p>
        </p:txBody>
      </p:sp>
    </p:spTree>
    <p:extLst>
      <p:ext uri="{BB962C8B-B14F-4D97-AF65-F5344CB8AC3E}">
        <p14:creationId xmlns:p14="http://schemas.microsoft.com/office/powerpoint/2010/main" val="346086055"/>
      </p:ext>
    </p:extLst>
  </p:cSld>
  <p:clrMapOvr>
    <a:masterClrMapping/>
  </p:clrMapOvr>
</p:sld>
</file>

<file path=ppt/slides/slide10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075E7-0397-3F6F-C50E-5D6E9AF01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9618029-31D9-F2D6-6189-4DB5C11BD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7955" y="-102301"/>
            <a:ext cx="13835028" cy="73082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675964-2274-6D44-41E5-10A14ADFAF78}"/>
              </a:ext>
            </a:extLst>
          </p:cNvPr>
          <p:cNvSpPr txBox="1"/>
          <p:nvPr/>
        </p:nvSpPr>
        <p:spPr>
          <a:xfrm>
            <a:off x="1014102" y="1059678"/>
            <a:ext cx="9314915" cy="4345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000" b="1" dirty="0"/>
              <a:t>이것이 나의 간증이요</a:t>
            </a:r>
            <a:endParaRPr lang="en-US" altLang="ko-KR" sz="4000" b="1" dirty="0"/>
          </a:p>
          <a:p>
            <a:pPr algn="ctr">
              <a:lnSpc>
                <a:spcPct val="150000"/>
              </a:lnSpc>
            </a:pPr>
            <a:r>
              <a:rPr lang="ko-KR" altLang="en-US" sz="4400" b="1" dirty="0"/>
              <a:t>이것이 나의 찬송일세</a:t>
            </a:r>
            <a:endParaRPr lang="en-US" altLang="ko-KR" sz="4400" b="1" dirty="0"/>
          </a:p>
          <a:p>
            <a:pPr algn="ctr">
              <a:lnSpc>
                <a:spcPct val="150000"/>
              </a:lnSpc>
            </a:pPr>
            <a:r>
              <a:rPr lang="ko-KR" altLang="en-US" sz="4800" b="1" dirty="0"/>
              <a:t>나 사는 동안 끊임없이</a:t>
            </a:r>
            <a:endParaRPr lang="en-US" altLang="ko-KR" sz="4800" b="1" dirty="0"/>
          </a:p>
          <a:p>
            <a:pPr algn="ctr">
              <a:lnSpc>
                <a:spcPct val="150000"/>
              </a:lnSpc>
            </a:pPr>
            <a:r>
              <a:rPr lang="ko-KR" altLang="en-US" sz="6000" b="1" dirty="0"/>
              <a:t>  구주를 찬 송 </a:t>
            </a:r>
            <a:endParaRPr lang="en-US" altLang="ko-KR" sz="6000" b="1" dirty="0"/>
          </a:p>
        </p:txBody>
      </p:sp>
    </p:spTree>
    <p:extLst>
      <p:ext uri="{BB962C8B-B14F-4D97-AF65-F5344CB8AC3E}">
        <p14:creationId xmlns:p14="http://schemas.microsoft.com/office/powerpoint/2010/main" val="2130423679"/>
      </p:ext>
    </p:extLst>
  </p:cSld>
  <p:clrMapOvr>
    <a:masterClrMapping/>
  </p:clrMapOvr>
</p:sld>
</file>

<file path=ppt/slides/slide10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CFAA9-20AC-4649-5F43-CBEF7C785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83BE539-574D-855D-50AD-1D565DB43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7955" y="-102301"/>
            <a:ext cx="13835028" cy="73082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85B715-7613-B806-56E5-434BEED7AE53}"/>
              </a:ext>
            </a:extLst>
          </p:cNvPr>
          <p:cNvSpPr txBox="1"/>
          <p:nvPr/>
        </p:nvSpPr>
        <p:spPr>
          <a:xfrm>
            <a:off x="1438542" y="1991169"/>
            <a:ext cx="9314915" cy="202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9600" b="1" dirty="0" err="1"/>
              <a:t>하리로다</a:t>
            </a:r>
            <a:endParaRPr lang="en-US" altLang="ko-KR" sz="19900" b="1" dirty="0"/>
          </a:p>
        </p:txBody>
      </p:sp>
    </p:spTree>
    <p:extLst>
      <p:ext uri="{BB962C8B-B14F-4D97-AF65-F5344CB8AC3E}">
        <p14:creationId xmlns:p14="http://schemas.microsoft.com/office/powerpoint/2010/main" val="4134605448"/>
      </p:ext>
    </p:extLst>
  </p:cSld>
  <p:clrMapOvr>
    <a:masterClrMapping/>
  </p:clrMapOvr>
</p:sld>
</file>

<file path=ppt/slides/slide10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05350"/>
      </p:ext>
    </p:extLst>
  </p:cSld>
  <p:clrMapOvr>
    <a:masterClrMapping/>
  </p:clrMapOvr>
</p:sld>
</file>

<file path=ppt/slides/slide10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7769526"/>
      </p:ext>
    </p:extLst>
  </p:cSld>
  <p:clrMapOvr>
    <a:masterClrMapping/>
  </p:clrMapOvr>
</p:sld>
</file>

<file path=ppt/slides/slide10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1F7BE-4E5A-764E-D9CB-F2455806B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스크린샷, 사람, 인간의 얼굴, 음악이(가) 표시된 사진&#10;&#10;자동 생성된 설명">
            <a:extLst>
              <a:ext uri="{FF2B5EF4-FFF2-40B4-BE49-F238E27FC236}">
                <a16:creationId xmlns:a16="http://schemas.microsoft.com/office/drawing/2014/main" id="{B707D821-AB62-2A59-C1A9-B0A20F2DE8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9"/>
            <a:ext cx="12192000" cy="68622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33D712-22F1-DB4A-B9BE-EA5F73F6690C}"/>
              </a:ext>
            </a:extLst>
          </p:cNvPr>
          <p:cNvSpPr txBox="1"/>
          <p:nvPr/>
        </p:nvSpPr>
        <p:spPr>
          <a:xfrm>
            <a:off x="816561" y="573678"/>
            <a:ext cx="1079376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   </a:t>
            </a:r>
            <a:endParaRPr lang="en-US" altLang="ko-KR" sz="5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    </a:t>
            </a:r>
            <a:r>
              <a:rPr lang="en-US" altLang="ko-K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2024.11.17 </a:t>
            </a:r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새시대교회 주일예배</a:t>
            </a:r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endParaRPr lang="en-US" altLang="ko-K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</a:endParaRPr>
          </a:p>
          <a:p>
            <a:r>
              <a: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  </a:t>
            </a:r>
          </a:p>
          <a:p>
            <a:endParaRPr lang="en-US" altLang="ko-K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</a:endParaRPr>
          </a:p>
          <a:p>
            <a:r>
              <a: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                         </a:t>
            </a:r>
            <a:r>
              <a:rPr lang="ko-KR" alt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특송</a:t>
            </a:r>
            <a:r>
              <a:rPr lang="ko-KR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  여전도회  </a:t>
            </a:r>
            <a:endParaRPr lang="en-US" altLang="ko-KR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</a:endParaRPr>
          </a:p>
          <a:p>
            <a:r>
              <a: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                                     </a:t>
            </a:r>
          </a:p>
          <a:p>
            <a:r>
              <a: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                                                            </a:t>
            </a:r>
            <a:r>
              <a:rPr lang="en-US" altLang="ko-K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-</a:t>
            </a:r>
            <a:r>
              <a:rPr lang="ko-KR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감사</a:t>
            </a:r>
            <a:r>
              <a:rPr lang="en-US" altLang="ko-K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-</a:t>
            </a:r>
            <a:endParaRPr lang="en-US" altLang="ko-KR" sz="72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sz="6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                      </a:t>
            </a:r>
            <a:endParaRPr lang="ko-KR" altLang="en-US" sz="6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56905965"/>
      </p:ext>
    </p:extLst>
  </p:cSld>
  <p:clrMapOvr>
    <a:masterClrMapping/>
  </p:clrMapOvr>
</p:sld>
</file>

<file path=ppt/slides/slide10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EFBFBC4-B1A0-CAD5-C6E1-B950798820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83"/>
          <a:stretch/>
        </p:blipFill>
        <p:spPr bwMode="auto">
          <a:xfrm>
            <a:off x="0" y="5771626"/>
            <a:ext cx="12390252" cy="108637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3" name="Group 5">
            <a:extLst>
              <a:ext uri="{FF2B5EF4-FFF2-40B4-BE49-F238E27FC236}">
                <a16:creationId xmlns:a16="http://schemas.microsoft.com/office/drawing/2014/main" id="{A47043B8-9E9A-3427-7835-125C0BD7F301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2054" name="Picture 6">
              <a:hlinkClick r:id="rId3" action="ppaction://hlinksldjump"/>
              <a:extLst>
                <a:ext uri="{FF2B5EF4-FFF2-40B4-BE49-F238E27FC236}">
                  <a16:creationId xmlns:a16="http://schemas.microsoft.com/office/drawing/2014/main" id="{0DC292B1-F78A-4D81-9230-17B131A0FB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5" name="Text Box 7">
              <a:hlinkClick r:id="rId5" action="ppaction://hlinksldjump"/>
              <a:extLst>
                <a:ext uri="{FF2B5EF4-FFF2-40B4-BE49-F238E27FC236}">
                  <a16:creationId xmlns:a16="http://schemas.microsoft.com/office/drawing/2014/main" id="{814AA544-8F58-8B05-6C47-FBEB19E3BD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2056" name="Group 8">
            <a:extLst>
              <a:ext uri="{FF2B5EF4-FFF2-40B4-BE49-F238E27FC236}">
                <a16:creationId xmlns:a16="http://schemas.microsoft.com/office/drawing/2014/main" id="{3CCD3B66-F75F-087F-62B6-CB4ECD9EC592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2057" name="Pictur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C1D90CB9-B29C-00E6-205E-BBA9B231EF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8" name="Text Box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468FB956-E90A-5CC8-0391-94FF66C1DE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2059" name="Group 11">
            <a:extLst>
              <a:ext uri="{FF2B5EF4-FFF2-40B4-BE49-F238E27FC236}">
                <a16:creationId xmlns:a16="http://schemas.microsoft.com/office/drawing/2014/main" id="{8186C2E8-DBAE-4051-1088-C579A88D58BF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2060" name="Picture 12">
              <a:extLst>
                <a:ext uri="{FF2B5EF4-FFF2-40B4-BE49-F238E27FC236}">
                  <a16:creationId xmlns:a16="http://schemas.microsoft.com/office/drawing/2014/main" id="{CE71E73F-5CB9-CCBF-B2F6-E6D229CAE7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CD84D615-29AE-5D73-E8BB-BB63F209EA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0A59F4A-5A2C-35E1-174B-401C925B712B}"/>
              </a:ext>
            </a:extLst>
          </p:cNvPr>
          <p:cNvSpPr txBox="1"/>
          <p:nvPr/>
        </p:nvSpPr>
        <p:spPr>
          <a:xfrm>
            <a:off x="1185849" y="4956553"/>
            <a:ext cx="100185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3600" b="1" i="0" dirty="0">
                <a:effectLst/>
                <a:latin typeface="se-nanumsquare"/>
              </a:rPr>
              <a:t>오늘 숨을 쉬는 것 감사 나를 구원하신 것 감사</a:t>
            </a:r>
            <a:endParaRPr lang="en-US" altLang="ko-KR" sz="3600" b="1" i="0" dirty="0">
              <a:effectLst/>
              <a:latin typeface="se-nanumsquare"/>
            </a:endParaRPr>
          </a:p>
          <a:p>
            <a:pPr algn="ctr" fontAlgn="base"/>
            <a:r>
              <a:rPr lang="ko-KR" altLang="en-US" sz="3600" b="1" i="0" dirty="0">
                <a:effectLst/>
                <a:latin typeface="se-nanumsquare"/>
              </a:rPr>
              <a:t>내 뜻대로 안 돼도 주가 인도하신 것 모든 것 감사</a:t>
            </a:r>
            <a:endParaRPr lang="ko-KR" altLang="en-US" sz="3600" b="1" i="0" dirty="0">
              <a:effectLst/>
              <a:latin typeface="se-nanumgothic"/>
            </a:endParaRPr>
          </a:p>
          <a:p>
            <a:pPr algn="ctr" fontAlgn="base"/>
            <a:r>
              <a:rPr lang="ko-KR" altLang="en-US" sz="3600" b="1" i="0" dirty="0">
                <a:effectLst/>
                <a:latin typeface="se-nanumsquare"/>
              </a:rPr>
              <a:t> </a:t>
            </a:r>
            <a:endParaRPr lang="ko-KR" altLang="en-US" sz="3200" b="1" i="0" dirty="0">
              <a:effectLst/>
              <a:latin typeface="se-nanumgothic"/>
            </a:endParaRPr>
          </a:p>
        </p:txBody>
      </p:sp>
    </p:spTree>
  </p:cSld>
  <p:clrMapOvr>
    <a:masterClrMapping/>
  </p:clrMapOvr>
</p:sld>
</file>

<file path=ppt/slides/slide10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60A7C-2862-22DB-E81C-400565E11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473428D-6D44-B0C5-F16E-2B9588B756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83"/>
          <a:stretch/>
        </p:blipFill>
        <p:spPr bwMode="auto">
          <a:xfrm>
            <a:off x="0" y="5771626"/>
            <a:ext cx="12390252" cy="108637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3" name="Group 5">
            <a:extLst>
              <a:ext uri="{FF2B5EF4-FFF2-40B4-BE49-F238E27FC236}">
                <a16:creationId xmlns:a16="http://schemas.microsoft.com/office/drawing/2014/main" id="{0769B0A6-6618-E335-8C31-49CA3396E622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2054" name="Picture 6">
              <a:hlinkClick r:id="rId3" action="ppaction://hlinksldjump"/>
              <a:extLst>
                <a:ext uri="{FF2B5EF4-FFF2-40B4-BE49-F238E27FC236}">
                  <a16:creationId xmlns:a16="http://schemas.microsoft.com/office/drawing/2014/main" id="{A6B2744C-8E66-02AD-6578-2D48531EEA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5" name="Text Box 7">
              <a:hlinkClick r:id="rId5" action="ppaction://hlinksldjump"/>
              <a:extLst>
                <a:ext uri="{FF2B5EF4-FFF2-40B4-BE49-F238E27FC236}">
                  <a16:creationId xmlns:a16="http://schemas.microsoft.com/office/drawing/2014/main" id="{468B5177-6641-7B58-8075-AF67F29711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2056" name="Group 8">
            <a:extLst>
              <a:ext uri="{FF2B5EF4-FFF2-40B4-BE49-F238E27FC236}">
                <a16:creationId xmlns:a16="http://schemas.microsoft.com/office/drawing/2014/main" id="{DEC26867-1201-96A0-4827-7DE3AAE7DF13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2057" name="Pictur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78F5857E-957A-6BAD-1652-BC533D247D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8" name="Text Box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C16ABF7A-F28F-3C4B-9E81-02BC1D1DCB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2059" name="Group 11">
            <a:extLst>
              <a:ext uri="{FF2B5EF4-FFF2-40B4-BE49-F238E27FC236}">
                <a16:creationId xmlns:a16="http://schemas.microsoft.com/office/drawing/2014/main" id="{5A51F42E-8A3A-DD19-F62E-728A64E2B237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2060" name="Picture 12">
              <a:extLst>
                <a:ext uri="{FF2B5EF4-FFF2-40B4-BE49-F238E27FC236}">
                  <a16:creationId xmlns:a16="http://schemas.microsoft.com/office/drawing/2014/main" id="{05B92195-C371-58CE-B848-400A951596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1C792E48-BDC2-A1B5-2029-E2279D7544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9277E94-B5CD-4117-26B6-01D1EC71828A}"/>
              </a:ext>
            </a:extLst>
          </p:cNvPr>
          <p:cNvSpPr txBox="1"/>
          <p:nvPr/>
        </p:nvSpPr>
        <p:spPr>
          <a:xfrm>
            <a:off x="1185849" y="4956553"/>
            <a:ext cx="100185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3600" b="1" i="0" dirty="0">
                <a:effectLst/>
                <a:latin typeface="se-nanumsquare"/>
              </a:rPr>
              <a:t>내게 주신 모든 것 감사 때론 가져가심도 감사 </a:t>
            </a:r>
            <a:endParaRPr lang="ko-KR" altLang="en-US" sz="3600" b="1" i="0" dirty="0">
              <a:effectLst/>
              <a:latin typeface="se-nanumgothic"/>
            </a:endParaRPr>
          </a:p>
          <a:p>
            <a:pPr algn="ctr" fontAlgn="base"/>
            <a:r>
              <a:rPr lang="ko-KR" altLang="en-US" sz="3600" b="1" i="0" dirty="0">
                <a:effectLst/>
                <a:latin typeface="se-nanumsquare"/>
              </a:rPr>
              <a:t>내게 고난 주셔서 주 뜻 알게 하신 것 모든 것 감사</a:t>
            </a:r>
            <a:endParaRPr lang="ko-KR" altLang="en-US" sz="3600" b="1" i="0" dirty="0">
              <a:effectLst/>
              <a:latin typeface="se-nanumgothic"/>
            </a:endParaRPr>
          </a:p>
          <a:p>
            <a:pPr algn="ctr" fontAlgn="base"/>
            <a:r>
              <a:rPr lang="ko-KR" altLang="en-US" sz="3600" b="1" i="0" dirty="0">
                <a:effectLst/>
                <a:latin typeface="se-nanumsquare"/>
              </a:rPr>
              <a:t> </a:t>
            </a:r>
            <a:endParaRPr lang="ko-KR" altLang="en-US" sz="3200" b="1" i="0" dirty="0">
              <a:effectLst/>
              <a:latin typeface="se-nanumgothic"/>
            </a:endParaRPr>
          </a:p>
        </p:txBody>
      </p:sp>
    </p:spTree>
    <p:extLst>
      <p:ext uri="{BB962C8B-B14F-4D97-AF65-F5344CB8AC3E}">
        <p14:creationId xmlns:p14="http://schemas.microsoft.com/office/powerpoint/2010/main" val="910936190"/>
      </p:ext>
    </p:extLst>
  </p:cSld>
  <p:clrMapOvr>
    <a:masterClrMapping/>
  </p:clrMapOvr>
</p:sld>
</file>

<file path=ppt/slides/slide10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721FC-8D8B-3931-3092-33C1B7A3A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2B9A1EE-E17F-C799-A329-468EE1D58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83"/>
          <a:stretch/>
        </p:blipFill>
        <p:spPr bwMode="auto">
          <a:xfrm>
            <a:off x="0" y="5771626"/>
            <a:ext cx="12390252" cy="108637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3" name="Group 5">
            <a:extLst>
              <a:ext uri="{FF2B5EF4-FFF2-40B4-BE49-F238E27FC236}">
                <a16:creationId xmlns:a16="http://schemas.microsoft.com/office/drawing/2014/main" id="{B9A8AED9-6206-7D52-468D-1DB000C40D45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2054" name="Picture 6">
              <a:hlinkClick r:id="rId3" action="ppaction://hlinksldjump"/>
              <a:extLst>
                <a:ext uri="{FF2B5EF4-FFF2-40B4-BE49-F238E27FC236}">
                  <a16:creationId xmlns:a16="http://schemas.microsoft.com/office/drawing/2014/main" id="{0E7B8195-64B1-FAE2-4185-6C2559186E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5" name="Text Box 7">
              <a:hlinkClick r:id="rId5" action="ppaction://hlinksldjump"/>
              <a:extLst>
                <a:ext uri="{FF2B5EF4-FFF2-40B4-BE49-F238E27FC236}">
                  <a16:creationId xmlns:a16="http://schemas.microsoft.com/office/drawing/2014/main" id="{4E9298FF-6809-C163-014C-88FDBB9BE5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2056" name="Group 8">
            <a:extLst>
              <a:ext uri="{FF2B5EF4-FFF2-40B4-BE49-F238E27FC236}">
                <a16:creationId xmlns:a16="http://schemas.microsoft.com/office/drawing/2014/main" id="{E148B92B-9D0A-C64D-1557-65C444A4CBB7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2057" name="Pictur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257A29CB-88BA-0175-E60C-7D1DC70372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8" name="Text Box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84B787E4-478B-CB06-CDEF-E0A7A9AA6B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2059" name="Group 11">
            <a:extLst>
              <a:ext uri="{FF2B5EF4-FFF2-40B4-BE49-F238E27FC236}">
                <a16:creationId xmlns:a16="http://schemas.microsoft.com/office/drawing/2014/main" id="{A6A4EA34-6808-9C74-7E6B-E64E2186B77D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2060" name="Picture 12">
              <a:extLst>
                <a:ext uri="{FF2B5EF4-FFF2-40B4-BE49-F238E27FC236}">
                  <a16:creationId xmlns:a16="http://schemas.microsoft.com/office/drawing/2014/main" id="{3D7E8C7E-EB83-570B-A62C-45887941CA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1B0D7D53-32F0-5B74-A95E-686DBE4306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E8E5552-8E2D-2912-D5F6-AAF90ABEF0D9}"/>
              </a:ext>
            </a:extLst>
          </p:cNvPr>
          <p:cNvSpPr txBox="1"/>
          <p:nvPr/>
        </p:nvSpPr>
        <p:spPr>
          <a:xfrm>
            <a:off x="1185849" y="4956553"/>
            <a:ext cx="100185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3600" b="1" i="0" dirty="0">
                <a:effectLst/>
                <a:latin typeface="se-nanumsquare"/>
              </a:rPr>
              <a:t>주님 감사해요 주님 감사해요</a:t>
            </a:r>
            <a:endParaRPr lang="ko-KR" altLang="en-US" sz="3600" b="1" i="0" dirty="0">
              <a:effectLst/>
              <a:latin typeface="se-nanumgothic"/>
            </a:endParaRPr>
          </a:p>
          <a:p>
            <a:pPr algn="ctr" fontAlgn="base"/>
            <a:r>
              <a:rPr lang="ko-KR" altLang="en-US" sz="3600" b="1" i="0" dirty="0">
                <a:effectLst/>
                <a:latin typeface="se-nanumsquare"/>
              </a:rPr>
              <a:t>내가 여기까지 온 것도 은혜입니다 </a:t>
            </a:r>
            <a:endParaRPr lang="ko-KR" altLang="en-US" sz="3600" b="1" i="0" dirty="0">
              <a:effectLst/>
              <a:latin typeface="se-nanumgothic"/>
            </a:endParaRPr>
          </a:p>
          <a:p>
            <a:pPr algn="ctr" fontAlgn="base"/>
            <a:r>
              <a:rPr lang="ko-KR" altLang="en-US" sz="3600" b="1" i="0" dirty="0">
                <a:effectLst/>
                <a:latin typeface="se-nanumsquare"/>
              </a:rPr>
              <a:t> </a:t>
            </a:r>
            <a:endParaRPr lang="ko-KR" altLang="en-US" sz="3200" b="1" i="0" dirty="0">
              <a:effectLst/>
              <a:latin typeface="se-nanumgothic"/>
            </a:endParaRPr>
          </a:p>
        </p:txBody>
      </p:sp>
    </p:spTree>
    <p:extLst>
      <p:ext uri="{BB962C8B-B14F-4D97-AF65-F5344CB8AC3E}">
        <p14:creationId xmlns:p14="http://schemas.microsoft.com/office/powerpoint/2010/main" val="3944899408"/>
      </p:ext>
    </p:extLst>
  </p:cSld>
  <p:clrMapOvr>
    <a:masterClrMapping/>
  </p:clrMapOvr>
</p:sld>
</file>

<file path=ppt/slides/slide10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EF3F3-5668-0749-393B-6D679B255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E7856B7-4172-F252-BB5E-7F1BEA1EC0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83"/>
          <a:stretch/>
        </p:blipFill>
        <p:spPr bwMode="auto">
          <a:xfrm>
            <a:off x="0" y="5771626"/>
            <a:ext cx="12390252" cy="108637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3" name="Group 5">
            <a:extLst>
              <a:ext uri="{FF2B5EF4-FFF2-40B4-BE49-F238E27FC236}">
                <a16:creationId xmlns:a16="http://schemas.microsoft.com/office/drawing/2014/main" id="{959FAB51-902F-639F-3361-C56DE3FF991C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2054" name="Picture 6">
              <a:hlinkClick r:id="rId3" action="ppaction://hlinksldjump"/>
              <a:extLst>
                <a:ext uri="{FF2B5EF4-FFF2-40B4-BE49-F238E27FC236}">
                  <a16:creationId xmlns:a16="http://schemas.microsoft.com/office/drawing/2014/main" id="{7D29FCB8-0750-4EFC-7D3C-67546999AE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5" name="Text Box 7">
              <a:hlinkClick r:id="rId5" action="ppaction://hlinksldjump"/>
              <a:extLst>
                <a:ext uri="{FF2B5EF4-FFF2-40B4-BE49-F238E27FC236}">
                  <a16:creationId xmlns:a16="http://schemas.microsoft.com/office/drawing/2014/main" id="{6B8CEDC8-569E-4044-CCBD-7C5228F95B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2056" name="Group 8">
            <a:extLst>
              <a:ext uri="{FF2B5EF4-FFF2-40B4-BE49-F238E27FC236}">
                <a16:creationId xmlns:a16="http://schemas.microsoft.com/office/drawing/2014/main" id="{2DFAE2BE-00E8-DFC7-1613-7E79096F8FB4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2057" name="Pictur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6D54DB6D-A0B7-CA06-F4E5-4DDAC8F50B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8" name="Text Box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3E4C5D27-A4F4-B7E5-A2F0-7B13E8186E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2059" name="Group 11">
            <a:extLst>
              <a:ext uri="{FF2B5EF4-FFF2-40B4-BE49-F238E27FC236}">
                <a16:creationId xmlns:a16="http://schemas.microsoft.com/office/drawing/2014/main" id="{7F6D7ABD-22E3-304D-75EC-6E2F38677974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2060" name="Picture 12">
              <a:extLst>
                <a:ext uri="{FF2B5EF4-FFF2-40B4-BE49-F238E27FC236}">
                  <a16:creationId xmlns:a16="http://schemas.microsoft.com/office/drawing/2014/main" id="{CD0B6740-2CAD-FE89-411A-0F96F827A8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EB6B6F28-E2F3-08E9-E3F5-DAA3715DCB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F22C102-F584-46FB-7FDC-AE14CE617A02}"/>
              </a:ext>
            </a:extLst>
          </p:cNvPr>
          <p:cNvSpPr txBox="1"/>
          <p:nvPr/>
        </p:nvSpPr>
        <p:spPr>
          <a:xfrm>
            <a:off x="1185849" y="4956553"/>
            <a:ext cx="100185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3600" b="1" i="0" dirty="0">
                <a:effectLst/>
                <a:latin typeface="se-nanumsquare"/>
              </a:rPr>
              <a:t>주님 감사해요 주님 감사해요 </a:t>
            </a:r>
            <a:endParaRPr lang="ko-KR" altLang="en-US" sz="3600" b="1" i="0" dirty="0">
              <a:effectLst/>
              <a:latin typeface="se-nanumgothic"/>
            </a:endParaRPr>
          </a:p>
          <a:p>
            <a:pPr algn="ctr" fontAlgn="base"/>
            <a:r>
              <a:rPr lang="ko-KR" altLang="en-US" sz="3600" b="1" i="0" dirty="0">
                <a:effectLst/>
                <a:latin typeface="se-nanumsquare"/>
              </a:rPr>
              <a:t>나를 사랑하신 주 사랑 </a:t>
            </a:r>
            <a:endParaRPr lang="ko-KR" altLang="en-US" sz="3600" b="1" i="0" dirty="0">
              <a:effectLst/>
              <a:latin typeface="se-nanumgothic"/>
            </a:endParaRPr>
          </a:p>
          <a:p>
            <a:pPr algn="ctr" fontAlgn="base"/>
            <a:r>
              <a:rPr lang="ko-KR" altLang="en-US" sz="3600" b="1" i="0" dirty="0">
                <a:effectLst/>
                <a:latin typeface="se-nanumsquare"/>
              </a:rPr>
              <a:t> </a:t>
            </a:r>
            <a:endParaRPr lang="ko-KR" altLang="en-US" sz="3200" b="1" i="0" dirty="0">
              <a:effectLst/>
              <a:latin typeface="se-nanumgothic"/>
            </a:endParaRPr>
          </a:p>
        </p:txBody>
      </p:sp>
    </p:spTree>
    <p:extLst>
      <p:ext uri="{BB962C8B-B14F-4D97-AF65-F5344CB8AC3E}">
        <p14:creationId xmlns:p14="http://schemas.microsoft.com/office/powerpoint/2010/main" val="307908889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AB9F622-2458-F6AF-051F-925F83888A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974"/>
          <a:stretch/>
        </p:blipFill>
        <p:spPr>
          <a:xfrm>
            <a:off x="-774141" y="947956"/>
            <a:ext cx="13209811" cy="6858000"/>
          </a:xfrm>
          <a:prstGeom prst="rect">
            <a:avLst/>
          </a:prstGeom>
        </p:spPr>
      </p:pic>
      <p:pic>
        <p:nvPicPr>
          <p:cNvPr id="5122" name="그림 1" descr="세상의유혹시험이2 사본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8" b="17825"/>
          <a:stretch/>
        </p:blipFill>
        <p:spPr bwMode="auto">
          <a:xfrm>
            <a:off x="696286" y="-25168"/>
            <a:ext cx="11045287" cy="609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BF7B1-1EC9-EE14-AC43-A9C8BCCFB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DA4B307-A3A3-80D3-BD91-5B40AFE84C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83"/>
          <a:stretch/>
        </p:blipFill>
        <p:spPr bwMode="auto">
          <a:xfrm>
            <a:off x="0" y="5771626"/>
            <a:ext cx="12390252" cy="108637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3" name="Group 5">
            <a:extLst>
              <a:ext uri="{FF2B5EF4-FFF2-40B4-BE49-F238E27FC236}">
                <a16:creationId xmlns:a16="http://schemas.microsoft.com/office/drawing/2014/main" id="{7A996935-A659-AC39-C960-D9826B625A98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2054" name="Picture 6">
              <a:hlinkClick r:id="rId3" action="ppaction://hlinksldjump"/>
              <a:extLst>
                <a:ext uri="{FF2B5EF4-FFF2-40B4-BE49-F238E27FC236}">
                  <a16:creationId xmlns:a16="http://schemas.microsoft.com/office/drawing/2014/main" id="{A049AC99-9E13-4E6C-7AEF-78E2B4BD84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5" name="Text Box 7">
              <a:hlinkClick r:id="rId5" action="ppaction://hlinksldjump"/>
              <a:extLst>
                <a:ext uri="{FF2B5EF4-FFF2-40B4-BE49-F238E27FC236}">
                  <a16:creationId xmlns:a16="http://schemas.microsoft.com/office/drawing/2014/main" id="{6E0C1AD9-34B0-4172-ED55-AAFDE01B1D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2056" name="Group 8">
            <a:extLst>
              <a:ext uri="{FF2B5EF4-FFF2-40B4-BE49-F238E27FC236}">
                <a16:creationId xmlns:a16="http://schemas.microsoft.com/office/drawing/2014/main" id="{1403C7D5-0B63-D482-A7CF-36BE12917CDC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2057" name="Pictur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F261F7EA-FE64-DDCF-E8AB-066B3B94A7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8" name="Text Box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734B7D1C-45CC-56C7-F750-03A6DFE081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2059" name="Group 11">
            <a:extLst>
              <a:ext uri="{FF2B5EF4-FFF2-40B4-BE49-F238E27FC236}">
                <a16:creationId xmlns:a16="http://schemas.microsoft.com/office/drawing/2014/main" id="{3FDB3F12-1A20-2C97-1CE8-D1EBB299FAA8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2060" name="Picture 12">
              <a:extLst>
                <a:ext uri="{FF2B5EF4-FFF2-40B4-BE49-F238E27FC236}">
                  <a16:creationId xmlns:a16="http://schemas.microsoft.com/office/drawing/2014/main" id="{D093FCFA-E780-7383-60B6-86C06442D7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5B19FC6E-EFFA-D718-F9DB-ECE4414241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992A65C-7307-A987-8DA2-2A94449276E4}"/>
              </a:ext>
            </a:extLst>
          </p:cNvPr>
          <p:cNvSpPr txBox="1"/>
          <p:nvPr/>
        </p:nvSpPr>
        <p:spPr>
          <a:xfrm>
            <a:off x="1185849" y="4956553"/>
            <a:ext cx="100185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3600" b="1" i="0" dirty="0">
                <a:effectLst/>
                <a:latin typeface="se-nanumsquare"/>
              </a:rPr>
              <a:t>항상 주 안에 있음 감사</a:t>
            </a:r>
            <a:r>
              <a:rPr lang="ko-KR" altLang="en-US" sz="3600" b="1" dirty="0">
                <a:latin typeface="se-nanumgothic"/>
              </a:rPr>
              <a:t> </a:t>
            </a:r>
            <a:r>
              <a:rPr lang="ko-KR" altLang="en-US" sz="3600" b="1" i="0" dirty="0">
                <a:effectLst/>
                <a:latin typeface="se-nanumsquare"/>
              </a:rPr>
              <a:t>참된 소망 주심도 감사</a:t>
            </a:r>
            <a:endParaRPr lang="ko-KR" altLang="en-US" sz="3600" b="1" i="0" dirty="0">
              <a:effectLst/>
              <a:latin typeface="se-nanumgothic"/>
            </a:endParaRPr>
          </a:p>
          <a:p>
            <a:pPr algn="ctr" fontAlgn="base"/>
            <a:r>
              <a:rPr lang="ko-KR" altLang="en-US" sz="3600" b="1" i="0" dirty="0">
                <a:effectLst/>
                <a:latin typeface="se-nanumsquare"/>
              </a:rPr>
              <a:t>나 같은 사람도 자녀 삼아 주신 것 모든 것 감사</a:t>
            </a:r>
            <a:endParaRPr lang="ko-KR" altLang="en-US" sz="3600" b="1" i="0" dirty="0">
              <a:effectLst/>
              <a:latin typeface="se-nanumgothic"/>
            </a:endParaRPr>
          </a:p>
          <a:p>
            <a:pPr algn="ctr" fontAlgn="base"/>
            <a:r>
              <a:rPr lang="ko-KR" altLang="en-US" sz="3600" b="1" i="0" dirty="0">
                <a:effectLst/>
                <a:latin typeface="se-nanumsquare"/>
              </a:rPr>
              <a:t>​</a:t>
            </a:r>
            <a:endParaRPr lang="ko-KR" altLang="en-US" sz="3600" b="1" i="0" dirty="0">
              <a:effectLst/>
              <a:latin typeface="se-nanumgothic"/>
            </a:endParaRPr>
          </a:p>
        </p:txBody>
      </p:sp>
    </p:spTree>
    <p:extLst>
      <p:ext uri="{BB962C8B-B14F-4D97-AF65-F5344CB8AC3E}">
        <p14:creationId xmlns:p14="http://schemas.microsoft.com/office/powerpoint/2010/main" val="1018985939"/>
      </p:ext>
    </p:extLst>
  </p:cSld>
  <p:clrMapOvr>
    <a:masterClrMapping/>
  </p:clrMapOvr>
</p:sld>
</file>

<file path=ppt/slides/slide10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A5FA9-BFC4-E585-B4E2-72CB77361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EFF7AD0-E9E4-C6FD-CAEA-4BF2D95E0A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83"/>
          <a:stretch/>
        </p:blipFill>
        <p:spPr bwMode="auto">
          <a:xfrm>
            <a:off x="0" y="5771626"/>
            <a:ext cx="12390252" cy="108637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3" name="Group 5">
            <a:extLst>
              <a:ext uri="{FF2B5EF4-FFF2-40B4-BE49-F238E27FC236}">
                <a16:creationId xmlns:a16="http://schemas.microsoft.com/office/drawing/2014/main" id="{A77280F2-1F96-A68B-2401-91765862BFF0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2054" name="Picture 6">
              <a:hlinkClick r:id="rId3" action="ppaction://hlinksldjump"/>
              <a:extLst>
                <a:ext uri="{FF2B5EF4-FFF2-40B4-BE49-F238E27FC236}">
                  <a16:creationId xmlns:a16="http://schemas.microsoft.com/office/drawing/2014/main" id="{F58774E8-8DF2-810A-D014-D4CAF99C1F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5" name="Text Box 7">
              <a:hlinkClick r:id="rId5" action="ppaction://hlinksldjump"/>
              <a:extLst>
                <a:ext uri="{FF2B5EF4-FFF2-40B4-BE49-F238E27FC236}">
                  <a16:creationId xmlns:a16="http://schemas.microsoft.com/office/drawing/2014/main" id="{67EA8007-AD36-6197-E689-1DE37F3D77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2056" name="Group 8">
            <a:extLst>
              <a:ext uri="{FF2B5EF4-FFF2-40B4-BE49-F238E27FC236}">
                <a16:creationId xmlns:a16="http://schemas.microsoft.com/office/drawing/2014/main" id="{46E273B1-7F1E-5211-1ED9-7D00E2AECAF6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2057" name="Pictur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E19D50EB-FBD2-49EC-0871-9953616130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8" name="Text Box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3216D56B-CA30-A82D-E8F0-2B0E600FFA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2059" name="Group 11">
            <a:extLst>
              <a:ext uri="{FF2B5EF4-FFF2-40B4-BE49-F238E27FC236}">
                <a16:creationId xmlns:a16="http://schemas.microsoft.com/office/drawing/2014/main" id="{8F6C0B29-24A8-E413-E593-5B1372350C86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2060" name="Picture 12">
              <a:extLst>
                <a:ext uri="{FF2B5EF4-FFF2-40B4-BE49-F238E27FC236}">
                  <a16:creationId xmlns:a16="http://schemas.microsoft.com/office/drawing/2014/main" id="{857B1E9A-7C8C-E4B4-09D8-C5B344B180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29D9B984-F0A5-C473-5BF4-69D4507F92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2A598ED-D69B-7861-1C42-B815905BD8C4}"/>
              </a:ext>
            </a:extLst>
          </p:cNvPr>
          <p:cNvSpPr txBox="1"/>
          <p:nvPr/>
        </p:nvSpPr>
        <p:spPr>
          <a:xfrm>
            <a:off x="1185849" y="4956553"/>
            <a:ext cx="100185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3600" b="1" i="0" dirty="0">
                <a:effectLst/>
                <a:latin typeface="se-nanumsquare"/>
              </a:rPr>
              <a:t>주님 감사해요 주님 감사해요</a:t>
            </a:r>
            <a:endParaRPr lang="ko-KR" altLang="en-US" sz="3600" b="1" i="0" dirty="0">
              <a:effectLst/>
              <a:latin typeface="se-nanumgothic"/>
            </a:endParaRPr>
          </a:p>
          <a:p>
            <a:pPr algn="ctr" fontAlgn="base"/>
            <a:r>
              <a:rPr lang="ko-KR" altLang="en-US" sz="3600" b="1" i="0" dirty="0">
                <a:effectLst/>
                <a:latin typeface="se-nanumsquare"/>
              </a:rPr>
              <a:t>내가 여기까지 온 것도 은혜입니다 </a:t>
            </a:r>
            <a:endParaRPr lang="ko-KR" altLang="en-US" sz="3600" b="1" i="0" dirty="0">
              <a:effectLst/>
              <a:latin typeface="se-nanumgothic"/>
            </a:endParaRPr>
          </a:p>
          <a:p>
            <a:pPr algn="ctr" fontAlgn="base"/>
            <a:r>
              <a:rPr lang="ko-KR" altLang="en-US" sz="3600" b="1" i="0" dirty="0">
                <a:effectLst/>
                <a:latin typeface="se-nanumsquare"/>
              </a:rPr>
              <a:t> </a:t>
            </a:r>
            <a:endParaRPr lang="ko-KR" altLang="en-US" sz="3200" b="1" i="0" dirty="0">
              <a:effectLst/>
              <a:latin typeface="se-nanumgothic"/>
            </a:endParaRPr>
          </a:p>
        </p:txBody>
      </p:sp>
    </p:spTree>
    <p:extLst>
      <p:ext uri="{BB962C8B-B14F-4D97-AF65-F5344CB8AC3E}">
        <p14:creationId xmlns:p14="http://schemas.microsoft.com/office/powerpoint/2010/main" val="1866798892"/>
      </p:ext>
    </p:extLst>
  </p:cSld>
  <p:clrMapOvr>
    <a:masterClrMapping/>
  </p:clrMapOvr>
</p:sld>
</file>

<file path=ppt/slides/slide10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45D99-811E-0BB4-DE11-93A5B1B50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EDFEB8F-B339-B019-F237-70753A358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83"/>
          <a:stretch/>
        </p:blipFill>
        <p:spPr bwMode="auto">
          <a:xfrm>
            <a:off x="0" y="5771626"/>
            <a:ext cx="12390252" cy="108637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3" name="Group 5">
            <a:extLst>
              <a:ext uri="{FF2B5EF4-FFF2-40B4-BE49-F238E27FC236}">
                <a16:creationId xmlns:a16="http://schemas.microsoft.com/office/drawing/2014/main" id="{2AB600D4-3FCD-7392-2FE6-C1EC26524E87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2054" name="Picture 6">
              <a:hlinkClick r:id="rId3" action="ppaction://hlinksldjump"/>
              <a:extLst>
                <a:ext uri="{FF2B5EF4-FFF2-40B4-BE49-F238E27FC236}">
                  <a16:creationId xmlns:a16="http://schemas.microsoft.com/office/drawing/2014/main" id="{77895AAB-8330-88A3-DCEA-EA8ECB7D94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5" name="Text Box 7">
              <a:hlinkClick r:id="rId5" action="ppaction://hlinksldjump"/>
              <a:extLst>
                <a:ext uri="{FF2B5EF4-FFF2-40B4-BE49-F238E27FC236}">
                  <a16:creationId xmlns:a16="http://schemas.microsoft.com/office/drawing/2014/main" id="{625B8ED3-407F-D235-7092-13E451E51B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2056" name="Group 8">
            <a:extLst>
              <a:ext uri="{FF2B5EF4-FFF2-40B4-BE49-F238E27FC236}">
                <a16:creationId xmlns:a16="http://schemas.microsoft.com/office/drawing/2014/main" id="{CBE7831D-C8D1-93D3-F2A0-F4DBC80062B5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2057" name="Pictur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6F614F0D-001C-3788-D54D-32D77ED2D6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8" name="Text Box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D8C57F9E-46F1-1BF2-9C72-668DF07AE3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2059" name="Group 11">
            <a:extLst>
              <a:ext uri="{FF2B5EF4-FFF2-40B4-BE49-F238E27FC236}">
                <a16:creationId xmlns:a16="http://schemas.microsoft.com/office/drawing/2014/main" id="{B80D6E31-DA24-D58C-F7FF-70FC04665EE7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2060" name="Picture 12">
              <a:extLst>
                <a:ext uri="{FF2B5EF4-FFF2-40B4-BE49-F238E27FC236}">
                  <a16:creationId xmlns:a16="http://schemas.microsoft.com/office/drawing/2014/main" id="{0887EAC8-8AC9-81DA-D780-5AA91B5FFA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2EBB6A0A-5685-5A76-77C5-7995F4A891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9CBB8A9-6716-FEA5-C9E3-0F742F74B9A3}"/>
              </a:ext>
            </a:extLst>
          </p:cNvPr>
          <p:cNvSpPr txBox="1"/>
          <p:nvPr/>
        </p:nvSpPr>
        <p:spPr>
          <a:xfrm>
            <a:off x="1185849" y="4956553"/>
            <a:ext cx="100185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3600" b="1" i="0" dirty="0">
                <a:effectLst/>
                <a:latin typeface="se-nanumsquare"/>
              </a:rPr>
              <a:t>주님 감사해요 주님 감사해요 </a:t>
            </a:r>
            <a:endParaRPr lang="ko-KR" altLang="en-US" sz="3600" b="1" i="0" dirty="0">
              <a:effectLst/>
              <a:latin typeface="se-nanumgothic"/>
            </a:endParaRPr>
          </a:p>
          <a:p>
            <a:pPr algn="ctr" fontAlgn="base"/>
            <a:r>
              <a:rPr lang="ko-KR" altLang="en-US" sz="3600" b="1" i="0" dirty="0">
                <a:effectLst/>
                <a:latin typeface="se-nanumsquare"/>
              </a:rPr>
              <a:t>나를 사랑하신 주 사랑 </a:t>
            </a:r>
            <a:endParaRPr lang="ko-KR" altLang="en-US" sz="3600" b="1" i="0" dirty="0">
              <a:effectLst/>
              <a:latin typeface="se-nanumgothic"/>
            </a:endParaRPr>
          </a:p>
          <a:p>
            <a:pPr algn="ctr" fontAlgn="base"/>
            <a:r>
              <a:rPr lang="ko-KR" altLang="en-US" sz="3600" b="1" i="0" dirty="0">
                <a:effectLst/>
                <a:latin typeface="se-nanumsquare"/>
              </a:rPr>
              <a:t> </a:t>
            </a:r>
            <a:endParaRPr lang="ko-KR" altLang="en-US" sz="3200" b="1" i="0" dirty="0">
              <a:effectLst/>
              <a:latin typeface="se-nanumgothic"/>
            </a:endParaRPr>
          </a:p>
        </p:txBody>
      </p:sp>
    </p:spTree>
    <p:extLst>
      <p:ext uri="{BB962C8B-B14F-4D97-AF65-F5344CB8AC3E}">
        <p14:creationId xmlns:p14="http://schemas.microsoft.com/office/powerpoint/2010/main" val="4257241459"/>
      </p:ext>
    </p:extLst>
  </p:cSld>
  <p:clrMapOvr>
    <a:masterClrMapping/>
  </p:clrMapOvr>
</p:sld>
</file>

<file path=ppt/slides/slide10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8A17E-C7E6-117C-8052-CA7784FBB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스크린샷, 사람, 인간의 얼굴, 음악이(가) 표시된 사진&#10;&#10;자동 생성된 설명">
            <a:extLst>
              <a:ext uri="{FF2B5EF4-FFF2-40B4-BE49-F238E27FC236}">
                <a16:creationId xmlns:a16="http://schemas.microsoft.com/office/drawing/2014/main" id="{70816B7A-706C-A7F3-A46D-24587BBEF9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9"/>
            <a:ext cx="12192000" cy="68622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EA79EC-278D-07A3-30C2-BC880B45EE1A}"/>
              </a:ext>
            </a:extLst>
          </p:cNvPr>
          <p:cNvSpPr txBox="1"/>
          <p:nvPr/>
        </p:nvSpPr>
        <p:spPr>
          <a:xfrm>
            <a:off x="816561" y="573678"/>
            <a:ext cx="1079376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   </a:t>
            </a:r>
            <a:endParaRPr lang="en-US" altLang="ko-KR" sz="5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    </a:t>
            </a:r>
            <a:r>
              <a:rPr lang="en-US" altLang="ko-K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2024.11.17 </a:t>
            </a:r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새시대교회 주일예배</a:t>
            </a:r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endParaRPr lang="en-US" altLang="ko-K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</a:endParaRPr>
          </a:p>
          <a:p>
            <a:r>
              <a: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  </a:t>
            </a:r>
          </a:p>
          <a:p>
            <a:endParaRPr lang="en-US" altLang="ko-K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</a:endParaRPr>
          </a:p>
          <a:p>
            <a:r>
              <a:rPr lang="en-US" altLang="ko-K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                         </a:t>
            </a:r>
            <a:r>
              <a:rPr lang="ko-KR" alt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특송</a:t>
            </a:r>
            <a:r>
              <a:rPr lang="ko-KR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  남전도회  </a:t>
            </a:r>
            <a:endParaRPr lang="en-US" altLang="ko-KR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</a:endParaRPr>
          </a:p>
          <a:p>
            <a:r>
              <a: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                                        </a:t>
            </a:r>
          </a:p>
          <a:p>
            <a:r>
              <a: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                                                               </a:t>
            </a:r>
            <a:r>
              <a:rPr lang="en-US" altLang="ko-K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-</a:t>
            </a:r>
            <a:r>
              <a:rPr lang="ko-KR" alt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실로암</a:t>
            </a:r>
            <a:r>
              <a:rPr lang="en-US" altLang="ko-K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-</a:t>
            </a:r>
            <a:endParaRPr lang="en-US" altLang="ko-KR" sz="72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sz="6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                      </a:t>
            </a:r>
            <a:endParaRPr lang="ko-KR" altLang="en-US" sz="6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38382809"/>
      </p:ext>
    </p:extLst>
  </p:cSld>
  <p:clrMapOvr>
    <a:masterClrMapping/>
  </p:clrMapOvr>
</p:sld>
</file>

<file path=ppt/slides/slide10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B8D7E14-6705-35B9-C4A3-340836EE3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4730"/>
            <a:ext cx="12390252" cy="1623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Text Box 13">
            <a:hlinkClick r:id="rId3" action="ppaction://hlinksldjump"/>
            <a:extLst>
              <a:ext uri="{FF2B5EF4-FFF2-40B4-BE49-F238E27FC236}">
                <a16:creationId xmlns:a16="http://schemas.microsoft.com/office/drawing/2014/main" id="{534C7E0C-71C6-EFCC-4B4A-9C7142E00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995" y="6365876"/>
            <a:ext cx="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endParaRPr lang="en-US" altLang="ko-KR" sz="20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EDCBD9-8631-A6DC-2497-74F0143FF1B5}"/>
              </a:ext>
            </a:extLst>
          </p:cNvPr>
          <p:cNvSpPr txBox="1"/>
          <p:nvPr/>
        </p:nvSpPr>
        <p:spPr>
          <a:xfrm>
            <a:off x="1085238" y="5234730"/>
            <a:ext cx="1122980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3600" b="1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어두운 밤에 캄캄한 밤에 새벽을 찾아 떠난다</a:t>
            </a:r>
            <a:endParaRPr lang="en-US" altLang="ko-KR" sz="3600" b="1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ko-KR" altLang="en-US" sz="3600" b="1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종이 울리고 닭이 울어도 내 눈에는 오직 </a:t>
            </a:r>
            <a:r>
              <a:rPr lang="ko-KR" altLang="en-US" sz="3600" b="1" i="0" dirty="0" err="1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밤이었소</a:t>
            </a:r>
            <a:endParaRPr lang="ko-KR" altLang="en-US" sz="3600" b="1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  <a:p>
            <a:pPr algn="l"/>
            <a:endParaRPr lang="ko-KR" altLang="en-US" b="0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10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8AED0-BD86-6BA3-940B-57C2A9141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2872E97-7BD8-F74C-41CE-77DCD210F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4730"/>
            <a:ext cx="12390252" cy="1623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B4918A-8037-076E-526C-BE8917AF8EBD}"/>
              </a:ext>
            </a:extLst>
          </p:cNvPr>
          <p:cNvSpPr txBox="1"/>
          <p:nvPr/>
        </p:nvSpPr>
        <p:spPr>
          <a:xfrm>
            <a:off x="1231084" y="5234730"/>
            <a:ext cx="106561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3600" b="1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우리가 처음 만난 그때는 차가운 </a:t>
            </a:r>
            <a:r>
              <a:rPr lang="ko-KR" altLang="en-US" sz="3600" b="1" i="0" dirty="0" err="1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새벽이었소</a:t>
            </a:r>
            <a:endParaRPr lang="ko-KR" altLang="en-US" sz="3600" b="1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ko-KR" altLang="en-US" sz="3600" b="1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주님 맘속에 사랑 있음을 나는 느낄 수가 </a:t>
            </a:r>
            <a:r>
              <a:rPr lang="ko-KR" altLang="en-US" sz="3600" b="1" i="0" dirty="0" err="1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있었소</a:t>
            </a:r>
            <a:endParaRPr lang="ko-KR" altLang="en-US" sz="3600" b="1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658205"/>
      </p:ext>
    </p:extLst>
  </p:cSld>
  <p:clrMapOvr>
    <a:masterClrMapping/>
  </p:clrMapOvr>
</p:sld>
</file>

<file path=ppt/slides/slide10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E91B8-F797-1261-773B-A829C3F9E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F54FEB1-B2F4-EBFC-CAAE-5D7E663BD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4730"/>
            <a:ext cx="12390252" cy="1623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7">
            <a:hlinkClick r:id="rId3" action="ppaction://hlinksldjump"/>
            <a:extLst>
              <a:ext uri="{FF2B5EF4-FFF2-40B4-BE49-F238E27FC236}">
                <a16:creationId xmlns:a16="http://schemas.microsoft.com/office/drawing/2014/main" id="{5CF0A01A-A5DF-5A02-BCC7-74EE0D3E1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9376" y="6365876"/>
            <a:ext cx="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endParaRPr lang="en-US" altLang="ko-KR" sz="20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082" name="Text Box 10">
            <a:hlinkClick r:id="rId4" action="ppaction://hlinksldjump"/>
            <a:extLst>
              <a:ext uri="{FF2B5EF4-FFF2-40B4-BE49-F238E27FC236}">
                <a16:creationId xmlns:a16="http://schemas.microsoft.com/office/drawing/2014/main" id="{C9083C0B-35C7-2773-6691-E7D97C45A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7560" y="6365876"/>
            <a:ext cx="158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9C33DA-52F5-6AA7-635C-0C7C5B992956}"/>
              </a:ext>
            </a:extLst>
          </p:cNvPr>
          <p:cNvSpPr txBox="1"/>
          <p:nvPr/>
        </p:nvSpPr>
        <p:spPr>
          <a:xfrm>
            <a:off x="1188950" y="5234730"/>
            <a:ext cx="98141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3600" b="1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오 주여 당신께 감사하리라 </a:t>
            </a:r>
            <a:r>
              <a:rPr lang="ko-KR" altLang="en-US" sz="3600" b="1" i="0" dirty="0" err="1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실로암</a:t>
            </a:r>
            <a:r>
              <a:rPr lang="ko-KR" altLang="en-US" sz="3600" b="1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 내게 주심을</a:t>
            </a:r>
            <a:endParaRPr lang="en-US" altLang="ko-KR" sz="3600" b="1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ko-KR" altLang="en-US" sz="3600" b="1" dirty="0">
                <a:solidFill>
                  <a:srgbClr val="444444"/>
                </a:solidFill>
                <a:latin typeface="Roboto" panose="02000000000000000000" pitchFamily="2" charset="0"/>
              </a:rPr>
              <a:t>나에게 영원한 사랑 속에서 떠나지 않게 하소서</a:t>
            </a:r>
            <a:endParaRPr lang="ko-KR" altLang="en-US" sz="3600" b="1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25439"/>
      </p:ext>
    </p:extLst>
  </p:cSld>
  <p:clrMapOvr>
    <a:masterClrMapping/>
  </p:clrMapOvr>
</p:sld>
</file>

<file path=ppt/slides/slide10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C8810-D042-5C21-E430-714F2F6F2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4F2776A-94A9-B813-B143-9053E4B30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4730"/>
            <a:ext cx="12390252" cy="1623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7">
            <a:hlinkClick r:id="rId3" action="ppaction://hlinksldjump"/>
            <a:extLst>
              <a:ext uri="{FF2B5EF4-FFF2-40B4-BE49-F238E27FC236}">
                <a16:creationId xmlns:a16="http://schemas.microsoft.com/office/drawing/2014/main" id="{6FA8C63C-7CEA-866F-D012-753D129E6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9376" y="6365876"/>
            <a:ext cx="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endParaRPr lang="en-US" altLang="ko-KR" sz="20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082" name="Text Box 10">
            <a:hlinkClick r:id="rId4" action="ppaction://hlinksldjump"/>
            <a:extLst>
              <a:ext uri="{FF2B5EF4-FFF2-40B4-BE49-F238E27FC236}">
                <a16:creationId xmlns:a16="http://schemas.microsoft.com/office/drawing/2014/main" id="{735D460F-54B9-896B-6FB9-A81179533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7560" y="6365876"/>
            <a:ext cx="158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BFBB74-7363-A519-2712-840E9E88C894}"/>
              </a:ext>
            </a:extLst>
          </p:cNvPr>
          <p:cNvSpPr txBox="1"/>
          <p:nvPr/>
        </p:nvSpPr>
        <p:spPr>
          <a:xfrm>
            <a:off x="1188950" y="5234730"/>
            <a:ext cx="98141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3600" b="1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오 주여 당신께 감사하리라 </a:t>
            </a:r>
            <a:r>
              <a:rPr lang="ko-KR" altLang="en-US" sz="3600" b="1" i="0" dirty="0" err="1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실로암</a:t>
            </a:r>
            <a:r>
              <a:rPr lang="ko-KR" altLang="en-US" sz="3600" b="1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 내게 주심을</a:t>
            </a:r>
            <a:endParaRPr lang="en-US" altLang="ko-KR" sz="3600" b="1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ko-KR" altLang="en-US" sz="3600" b="1" dirty="0">
                <a:solidFill>
                  <a:srgbClr val="444444"/>
                </a:solidFill>
                <a:latin typeface="Roboto" panose="02000000000000000000" pitchFamily="2" charset="0"/>
              </a:rPr>
              <a:t>나에게 영원한 사랑 속에서 떠나지 않게 하소서</a:t>
            </a:r>
            <a:endParaRPr lang="ko-KR" altLang="en-US" sz="3600" b="1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068629"/>
      </p:ext>
    </p:extLst>
  </p:cSld>
  <p:clrMapOvr>
    <a:masterClrMapping/>
  </p:clrMapOvr>
</p:sld>
</file>

<file path=ppt/slides/slide10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F6D4F-4257-ACDC-4753-D310A397E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F8149A8-FE07-C626-4E8F-A6DCD7D85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4730"/>
            <a:ext cx="12390252" cy="1623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Text Box 13">
            <a:hlinkClick r:id="rId3" action="ppaction://hlinksldjump"/>
            <a:extLst>
              <a:ext uri="{FF2B5EF4-FFF2-40B4-BE49-F238E27FC236}">
                <a16:creationId xmlns:a16="http://schemas.microsoft.com/office/drawing/2014/main" id="{61AD91CC-D7C0-1F5B-649B-0DC249385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995" y="6365876"/>
            <a:ext cx="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endParaRPr lang="en-US" altLang="ko-KR" sz="20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2F1F3C-BACE-C112-F224-EF449C21EF5E}"/>
              </a:ext>
            </a:extLst>
          </p:cNvPr>
          <p:cNvSpPr txBox="1"/>
          <p:nvPr/>
        </p:nvSpPr>
        <p:spPr>
          <a:xfrm>
            <a:off x="1085238" y="5234730"/>
            <a:ext cx="1122980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3600" b="1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어두운 밤에 캄캄한 밤에 새벽을 찾아 떠난다</a:t>
            </a:r>
            <a:endParaRPr lang="en-US" altLang="ko-KR" sz="3600" b="1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ko-KR" altLang="en-US" sz="3600" b="1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종이 울리고 닭이 울어도 내 눈에는 오직 </a:t>
            </a:r>
            <a:r>
              <a:rPr lang="ko-KR" altLang="en-US" sz="3600" b="1" i="0" dirty="0" err="1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밤이었소</a:t>
            </a:r>
            <a:endParaRPr lang="ko-KR" altLang="en-US" sz="3600" b="1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  <a:p>
            <a:pPr algn="l"/>
            <a:endParaRPr lang="ko-KR" altLang="en-US" b="0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398328"/>
      </p:ext>
    </p:extLst>
  </p:cSld>
  <p:clrMapOvr>
    <a:masterClrMapping/>
  </p:clrMapOvr>
</p:sld>
</file>

<file path=ppt/slides/slide10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D38A1-B2E3-FD94-C833-EF7E06FA2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BCF8CC9-1B9C-B09A-0427-3F7CD641C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4730"/>
            <a:ext cx="12390252" cy="1623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A8D065-2184-BE44-1300-A653A9B04CAB}"/>
              </a:ext>
            </a:extLst>
          </p:cNvPr>
          <p:cNvSpPr txBox="1"/>
          <p:nvPr/>
        </p:nvSpPr>
        <p:spPr>
          <a:xfrm>
            <a:off x="1231084" y="5234730"/>
            <a:ext cx="106561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3600" b="1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우리가 처음 만난 그때는 차가운 </a:t>
            </a:r>
            <a:r>
              <a:rPr lang="ko-KR" altLang="en-US" sz="3600" b="1" i="0" dirty="0" err="1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새벽이었소</a:t>
            </a:r>
            <a:endParaRPr lang="ko-KR" altLang="en-US" sz="3600" b="1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ko-KR" altLang="en-US" sz="3600" b="1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주님 맘속에 사랑 있음을 나는 느낄 수가 </a:t>
            </a:r>
            <a:r>
              <a:rPr lang="ko-KR" altLang="en-US" sz="3600" b="1" i="0" dirty="0" err="1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있었소</a:t>
            </a:r>
            <a:endParaRPr lang="ko-KR" altLang="en-US" sz="3600" b="1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37380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891A8D0-8FD6-F41F-6477-F3A587FC2A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974"/>
          <a:stretch/>
        </p:blipFill>
        <p:spPr>
          <a:xfrm>
            <a:off x="-774141" y="947956"/>
            <a:ext cx="13209811" cy="6858000"/>
          </a:xfrm>
          <a:prstGeom prst="rect">
            <a:avLst/>
          </a:prstGeom>
        </p:spPr>
      </p:pic>
      <p:pic>
        <p:nvPicPr>
          <p:cNvPr id="8194" name="그림 2" descr="세상의유혹시험이11 사본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9" b="16955"/>
          <a:stretch/>
        </p:blipFill>
        <p:spPr bwMode="auto">
          <a:xfrm>
            <a:off x="446943" y="103367"/>
            <a:ext cx="11426275" cy="638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A8DDA-92C5-05C8-9DF9-2F98C3EBC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D476C87-8831-6894-BFC8-AAA32AD12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4730"/>
            <a:ext cx="12390252" cy="1623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7">
            <a:hlinkClick r:id="rId3" action="ppaction://hlinksldjump"/>
            <a:extLst>
              <a:ext uri="{FF2B5EF4-FFF2-40B4-BE49-F238E27FC236}">
                <a16:creationId xmlns:a16="http://schemas.microsoft.com/office/drawing/2014/main" id="{4ED99640-2EA0-0DF7-668B-D81BDCEC8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9376" y="6365876"/>
            <a:ext cx="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endParaRPr lang="en-US" altLang="ko-KR" sz="20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082" name="Text Box 10">
            <a:hlinkClick r:id="rId4" action="ppaction://hlinksldjump"/>
            <a:extLst>
              <a:ext uri="{FF2B5EF4-FFF2-40B4-BE49-F238E27FC236}">
                <a16:creationId xmlns:a16="http://schemas.microsoft.com/office/drawing/2014/main" id="{533DBC9C-2535-84B1-494A-4DB170FF0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7560" y="6365876"/>
            <a:ext cx="158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0F5207-E8B5-BDDD-EBAD-5BA962B2EFCC}"/>
              </a:ext>
            </a:extLst>
          </p:cNvPr>
          <p:cNvSpPr txBox="1"/>
          <p:nvPr/>
        </p:nvSpPr>
        <p:spPr>
          <a:xfrm>
            <a:off x="1188950" y="5234730"/>
            <a:ext cx="98141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3600" b="1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오 주여 당신께 감사하리라 </a:t>
            </a:r>
            <a:r>
              <a:rPr lang="ko-KR" altLang="en-US" sz="3600" b="1" i="0" dirty="0" err="1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실로암</a:t>
            </a:r>
            <a:r>
              <a:rPr lang="ko-KR" altLang="en-US" sz="3600" b="1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 내게 주심을</a:t>
            </a:r>
            <a:endParaRPr lang="en-US" altLang="ko-KR" sz="3600" b="1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ko-KR" altLang="en-US" sz="3600" b="1" dirty="0">
                <a:solidFill>
                  <a:srgbClr val="444444"/>
                </a:solidFill>
                <a:latin typeface="Roboto" panose="02000000000000000000" pitchFamily="2" charset="0"/>
              </a:rPr>
              <a:t>나에게 영원한 사랑 속에서 떠나지 않게 하소서</a:t>
            </a:r>
            <a:endParaRPr lang="ko-KR" altLang="en-US" sz="3600" b="1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985718"/>
      </p:ext>
    </p:extLst>
  </p:cSld>
  <p:clrMapOvr>
    <a:masterClrMapping/>
  </p:clrMapOvr>
</p:sld>
</file>

<file path=ppt/slides/slide10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BB8C1-817F-946E-E2C4-A3B2A35D6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05367A6-4564-2F1C-F77D-BF71651A2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4730"/>
            <a:ext cx="12390252" cy="1623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7">
            <a:hlinkClick r:id="rId3" action="ppaction://hlinksldjump"/>
            <a:extLst>
              <a:ext uri="{FF2B5EF4-FFF2-40B4-BE49-F238E27FC236}">
                <a16:creationId xmlns:a16="http://schemas.microsoft.com/office/drawing/2014/main" id="{42D4D07E-8778-B694-FF79-E7FCC7AEE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9376" y="6365876"/>
            <a:ext cx="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endParaRPr lang="en-US" altLang="ko-KR" sz="20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082" name="Text Box 10">
            <a:hlinkClick r:id="rId4" action="ppaction://hlinksldjump"/>
            <a:extLst>
              <a:ext uri="{FF2B5EF4-FFF2-40B4-BE49-F238E27FC236}">
                <a16:creationId xmlns:a16="http://schemas.microsoft.com/office/drawing/2014/main" id="{FBB27379-1C20-D17E-E73E-30A061EB2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7560" y="6365876"/>
            <a:ext cx="158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082A13-AB35-B2CA-A536-C8E232832A31}"/>
              </a:ext>
            </a:extLst>
          </p:cNvPr>
          <p:cNvSpPr txBox="1"/>
          <p:nvPr/>
        </p:nvSpPr>
        <p:spPr>
          <a:xfrm>
            <a:off x="1188950" y="5234730"/>
            <a:ext cx="98141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3600" b="1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오 주여 당신께 감사하리라 </a:t>
            </a:r>
            <a:r>
              <a:rPr lang="ko-KR" altLang="en-US" sz="3600" b="1" i="0" dirty="0" err="1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실로암</a:t>
            </a:r>
            <a:r>
              <a:rPr lang="ko-KR" altLang="en-US" sz="3600" b="1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 내게 주심을</a:t>
            </a:r>
            <a:endParaRPr lang="en-US" altLang="ko-KR" sz="3600" b="1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ko-KR" altLang="en-US" sz="3600" b="1" dirty="0">
                <a:solidFill>
                  <a:srgbClr val="444444"/>
                </a:solidFill>
                <a:latin typeface="Roboto" panose="02000000000000000000" pitchFamily="2" charset="0"/>
              </a:rPr>
              <a:t>나에게 영원한 사랑 속에서 떠나지 않게 하소서</a:t>
            </a:r>
            <a:endParaRPr lang="ko-KR" altLang="en-US" sz="3600" b="1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159681"/>
      </p:ext>
    </p:extLst>
  </p:cSld>
  <p:clrMapOvr>
    <a:masterClrMapping/>
  </p:clrMapOvr>
</p:sld>
</file>

<file path=ppt/slides/slide10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76BDF-A718-B90C-9934-C9CED2D46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DF16516-2DA8-80C8-F03C-81B936888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4730"/>
            <a:ext cx="12390252" cy="1623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7">
            <a:hlinkClick r:id="rId3" action="ppaction://hlinksldjump"/>
            <a:extLst>
              <a:ext uri="{FF2B5EF4-FFF2-40B4-BE49-F238E27FC236}">
                <a16:creationId xmlns:a16="http://schemas.microsoft.com/office/drawing/2014/main" id="{BB5059BB-D90B-D7F3-B7B9-0A765D30D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9376" y="6365876"/>
            <a:ext cx="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endParaRPr lang="en-US" altLang="ko-KR" sz="20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082" name="Text Box 10">
            <a:hlinkClick r:id="rId4" action="ppaction://hlinksldjump"/>
            <a:extLst>
              <a:ext uri="{FF2B5EF4-FFF2-40B4-BE49-F238E27FC236}">
                <a16:creationId xmlns:a16="http://schemas.microsoft.com/office/drawing/2014/main" id="{2C6666B0-0E0D-CD92-AFF2-D100FA8F7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7560" y="6365876"/>
            <a:ext cx="158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2F7834-CAF1-144A-3540-26404CC330F3}"/>
              </a:ext>
            </a:extLst>
          </p:cNvPr>
          <p:cNvSpPr txBox="1"/>
          <p:nvPr/>
        </p:nvSpPr>
        <p:spPr>
          <a:xfrm>
            <a:off x="1188950" y="5234730"/>
            <a:ext cx="98141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3600" b="1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오 주여 당신께 감사하리라 </a:t>
            </a:r>
            <a:r>
              <a:rPr lang="ko-KR" altLang="en-US" sz="3600" b="1" i="0" dirty="0" err="1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실로암</a:t>
            </a:r>
            <a:r>
              <a:rPr lang="ko-KR" altLang="en-US" sz="3600" b="1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 내게 주심을</a:t>
            </a:r>
            <a:endParaRPr lang="en-US" altLang="ko-KR" sz="3600" b="1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ko-KR" altLang="en-US" sz="3600" b="1" dirty="0">
                <a:solidFill>
                  <a:srgbClr val="444444"/>
                </a:solidFill>
                <a:latin typeface="Roboto" panose="02000000000000000000" pitchFamily="2" charset="0"/>
              </a:rPr>
              <a:t>나에게 영원한 사랑 속에서 떠나지 않게 하소서</a:t>
            </a:r>
            <a:endParaRPr lang="ko-KR" altLang="en-US" sz="3600" b="1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074255"/>
      </p:ext>
    </p:extLst>
  </p:cSld>
  <p:clrMapOvr>
    <a:masterClrMapping/>
  </p:clrMapOvr>
</p:sld>
</file>

<file path=ppt/slides/slide10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69965-D396-5490-BCE8-34C35F217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E56849D-0E86-D214-AD09-3F2E45033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4730"/>
            <a:ext cx="12390252" cy="1623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7">
            <a:hlinkClick r:id="rId3" action="ppaction://hlinksldjump"/>
            <a:extLst>
              <a:ext uri="{FF2B5EF4-FFF2-40B4-BE49-F238E27FC236}">
                <a16:creationId xmlns:a16="http://schemas.microsoft.com/office/drawing/2014/main" id="{44A84F08-42AC-C2C9-7795-BEF750C76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9376" y="6365876"/>
            <a:ext cx="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endParaRPr lang="en-US" altLang="ko-KR" sz="20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082" name="Text Box 10">
            <a:hlinkClick r:id="rId4" action="ppaction://hlinksldjump"/>
            <a:extLst>
              <a:ext uri="{FF2B5EF4-FFF2-40B4-BE49-F238E27FC236}">
                <a16:creationId xmlns:a16="http://schemas.microsoft.com/office/drawing/2014/main" id="{A942BE50-3311-895E-9307-7CC4A4908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7560" y="6365876"/>
            <a:ext cx="158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827622-140B-25E6-B516-C9A92404D8C1}"/>
              </a:ext>
            </a:extLst>
          </p:cNvPr>
          <p:cNvSpPr txBox="1"/>
          <p:nvPr/>
        </p:nvSpPr>
        <p:spPr>
          <a:xfrm>
            <a:off x="1188950" y="5234730"/>
            <a:ext cx="98141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3600" b="1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오 주여 당신께 감사하리라 </a:t>
            </a:r>
            <a:r>
              <a:rPr lang="ko-KR" altLang="en-US" sz="3600" b="1" i="0" dirty="0" err="1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실로암</a:t>
            </a:r>
            <a:r>
              <a:rPr lang="ko-KR" altLang="en-US" sz="3600" b="1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 내게 주심을</a:t>
            </a:r>
            <a:endParaRPr lang="en-US" altLang="ko-KR" sz="3600" b="1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ko-KR" altLang="en-US" sz="3600" b="1" dirty="0">
                <a:solidFill>
                  <a:srgbClr val="444444"/>
                </a:solidFill>
                <a:latin typeface="Roboto" panose="02000000000000000000" pitchFamily="2" charset="0"/>
              </a:rPr>
              <a:t>나에게 영원한 사랑 속에서 떠나지 않게 하소서</a:t>
            </a:r>
            <a:endParaRPr lang="ko-KR" altLang="en-US" sz="3600" b="1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547434"/>
      </p:ext>
    </p:extLst>
  </p:cSld>
  <p:clrMapOvr>
    <a:masterClrMapping/>
  </p:clrMapOvr>
</p:sld>
</file>

<file path=ppt/slides/slide10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501659"/>
      </p:ext>
    </p:extLst>
  </p:cSld>
  <p:clrMapOvr>
    <a:masterClrMapping/>
  </p:clrMapOvr>
</p:sld>
</file>

<file path=ppt/slides/slide10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D2191A7-0E38-91CC-1F20-865C1E790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975"/>
            <a:ext cx="12390252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DF1EA2F4-6BF4-B29E-7B3C-0D3CBAE8D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70" y="-334425"/>
            <a:ext cx="10653712" cy="799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49" name="Group 5">
            <a:extLst>
              <a:ext uri="{FF2B5EF4-FFF2-40B4-BE49-F238E27FC236}">
                <a16:creationId xmlns:a16="http://schemas.microsoft.com/office/drawing/2014/main" id="{F9AF0F91-38CA-A1B1-8BC3-B71C5CA0BF73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6150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0A672464-F408-642E-5821-DE724E3655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1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2B1C0CE0-9469-4560-6BC0-132F4B37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6152" name="Group 8">
            <a:extLst>
              <a:ext uri="{FF2B5EF4-FFF2-40B4-BE49-F238E27FC236}">
                <a16:creationId xmlns:a16="http://schemas.microsoft.com/office/drawing/2014/main" id="{904396CD-0028-59A8-70F1-99B4B5EEC365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6153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AFE24946-A3E6-D7AA-3AC9-8782F200D4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4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FA1C0720-77D6-D82B-A37F-063E28C123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6155" name="Group 11">
            <a:extLst>
              <a:ext uri="{FF2B5EF4-FFF2-40B4-BE49-F238E27FC236}">
                <a16:creationId xmlns:a16="http://schemas.microsoft.com/office/drawing/2014/main" id="{8AB4A066-C814-E743-8CAF-C4E05A269016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6156" name="Picture 12">
              <a:extLst>
                <a:ext uri="{FF2B5EF4-FFF2-40B4-BE49-F238E27FC236}">
                  <a16:creationId xmlns:a16="http://schemas.microsoft.com/office/drawing/2014/main" id="{4EA937D5-2103-7588-5341-330EAA9E41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7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C23137EE-CF91-5122-6DC6-527A894F09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3205967"/>
      </p:ext>
    </p:extLst>
  </p:cSld>
  <p:clrMapOvr>
    <a:masterClrMapping/>
  </p:clrMapOvr>
</p:sld>
</file>

<file path=ppt/slides/slide10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85B6DED-3703-A71C-7E29-35FF40F5B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975"/>
            <a:ext cx="12390252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45C6F60B-BEE1-4CA4-E722-838C3072A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20" y="-637335"/>
            <a:ext cx="10843559" cy="813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3" name="Group 5">
            <a:extLst>
              <a:ext uri="{FF2B5EF4-FFF2-40B4-BE49-F238E27FC236}">
                <a16:creationId xmlns:a16="http://schemas.microsoft.com/office/drawing/2014/main" id="{4CB2FDD6-4C89-74EE-53D9-048F5BF23EB5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7174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0CD37A93-0BEF-0D24-35BE-AE1640AB4C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5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299987A4-529C-E1CC-D9A6-CBCEA0DACB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7176" name="Group 8">
            <a:extLst>
              <a:ext uri="{FF2B5EF4-FFF2-40B4-BE49-F238E27FC236}">
                <a16:creationId xmlns:a16="http://schemas.microsoft.com/office/drawing/2014/main" id="{6E6BC64B-B25D-482C-EA38-0DFCEC163756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7177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7C7775A6-DAF9-A9BD-8B47-B061E8D432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8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3FD9D085-9424-E400-EF54-10FE479902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7179" name="Group 11">
            <a:extLst>
              <a:ext uri="{FF2B5EF4-FFF2-40B4-BE49-F238E27FC236}">
                <a16:creationId xmlns:a16="http://schemas.microsoft.com/office/drawing/2014/main" id="{F884F2D7-9EA1-025F-66B2-5FECE4E982F5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7180" name="Picture 12">
              <a:extLst>
                <a:ext uri="{FF2B5EF4-FFF2-40B4-BE49-F238E27FC236}">
                  <a16:creationId xmlns:a16="http://schemas.microsoft.com/office/drawing/2014/main" id="{F38A1209-6819-A0FF-0B0C-8916E27E2B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81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CB59556A-9CFB-ED9C-9C59-3D3FFF8FCC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3835932"/>
      </p:ext>
    </p:extLst>
  </p:cSld>
  <p:clrMapOvr>
    <a:masterClrMapping/>
  </p:clrMapOvr>
</p:sld>
</file>

<file path=ppt/slides/slide10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D804CC9-CC94-080B-1253-B5355E4A2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975"/>
            <a:ext cx="12390252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625FAB61-C36E-957A-8C02-3788B180D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09" y="-490538"/>
            <a:ext cx="10921626" cy="819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01" name="Group 5">
            <a:extLst>
              <a:ext uri="{FF2B5EF4-FFF2-40B4-BE49-F238E27FC236}">
                <a16:creationId xmlns:a16="http://schemas.microsoft.com/office/drawing/2014/main" id="{85E9AD72-563E-3F02-06BB-4117950C465D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4102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8EB46DF4-E3D2-4B16-01DA-7E0505C060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3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16684BD3-C88C-EEFD-D231-E46C8407C7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4104" name="Group 8">
            <a:extLst>
              <a:ext uri="{FF2B5EF4-FFF2-40B4-BE49-F238E27FC236}">
                <a16:creationId xmlns:a16="http://schemas.microsoft.com/office/drawing/2014/main" id="{FFA3627D-FC82-AD8E-5945-58A44C837D41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4105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332F83AD-8010-0BC6-3BEF-EFC5B74D5D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6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7A827C28-E121-40C2-A384-FD8D1FC804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4107" name="Group 11">
            <a:extLst>
              <a:ext uri="{FF2B5EF4-FFF2-40B4-BE49-F238E27FC236}">
                <a16:creationId xmlns:a16="http://schemas.microsoft.com/office/drawing/2014/main" id="{87DF8873-9B37-C187-F513-9C81E55B9374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4108" name="Picture 12">
              <a:extLst>
                <a:ext uri="{FF2B5EF4-FFF2-40B4-BE49-F238E27FC236}">
                  <a16:creationId xmlns:a16="http://schemas.microsoft.com/office/drawing/2014/main" id="{A0EB2BFE-38AA-2B56-48FB-EE35B0576D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9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6D2DBDEF-16D3-B216-73C1-B62E51AACF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0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1D4C708-A465-F76E-DE13-E9993FF1A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975"/>
            <a:ext cx="12390252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EA1C5362-A48E-12AC-ABE2-FDBE9BBEA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51" y="-619300"/>
            <a:ext cx="11045497" cy="828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25" name="Group 5">
            <a:extLst>
              <a:ext uri="{FF2B5EF4-FFF2-40B4-BE49-F238E27FC236}">
                <a16:creationId xmlns:a16="http://schemas.microsoft.com/office/drawing/2014/main" id="{E153E627-63BC-C09B-EB1C-480AE386553A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5126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2C42D552-E205-F88B-73CE-91A82FE26C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27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E10A547F-2CAB-CAFA-F46C-D156E2E81D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5128" name="Group 8">
            <a:extLst>
              <a:ext uri="{FF2B5EF4-FFF2-40B4-BE49-F238E27FC236}">
                <a16:creationId xmlns:a16="http://schemas.microsoft.com/office/drawing/2014/main" id="{280A1D0E-9B48-AA4D-D488-2D876894E203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5129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10FDD071-9736-4969-2B41-0CB3896E85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0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53668011-CD18-5A70-93AD-DAAD320CE1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5131" name="Group 11">
            <a:extLst>
              <a:ext uri="{FF2B5EF4-FFF2-40B4-BE49-F238E27FC236}">
                <a16:creationId xmlns:a16="http://schemas.microsoft.com/office/drawing/2014/main" id="{FF1F986F-99E5-D4B8-59F8-E18433B9FB2D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5132" name="Picture 12">
              <a:extLst>
                <a:ext uri="{FF2B5EF4-FFF2-40B4-BE49-F238E27FC236}">
                  <a16:creationId xmlns:a16="http://schemas.microsoft.com/office/drawing/2014/main" id="{1A1CEC83-52A5-7AA6-3D1E-7F10F66F86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3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7D551330-935C-407A-1050-658EB9EBC8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0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167AE4A-320D-725E-9AF7-7C4A8FECA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975"/>
            <a:ext cx="12390252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332BCA17-D4A3-0A36-9F1C-499D7907D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33" y="-724251"/>
            <a:ext cx="11075334" cy="830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7" name="Group 5">
            <a:extLst>
              <a:ext uri="{FF2B5EF4-FFF2-40B4-BE49-F238E27FC236}">
                <a16:creationId xmlns:a16="http://schemas.microsoft.com/office/drawing/2014/main" id="{DFED5B97-7DA4-9D64-B991-C1BF9C526CE6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8198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162CF95D-08EE-6952-FCCD-89F0EEAA2F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99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B9DE9E3E-2085-05A2-3CFA-71F5420958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8200" name="Group 8">
            <a:extLst>
              <a:ext uri="{FF2B5EF4-FFF2-40B4-BE49-F238E27FC236}">
                <a16:creationId xmlns:a16="http://schemas.microsoft.com/office/drawing/2014/main" id="{FFBAFEEE-0E3B-6FB7-758C-2A2910C17ABF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8201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E098721D-1916-1B19-9831-30BB8B01FE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2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C70F9307-CBAA-956F-0F23-CC49F79E8F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8203" name="Group 11">
            <a:extLst>
              <a:ext uri="{FF2B5EF4-FFF2-40B4-BE49-F238E27FC236}">
                <a16:creationId xmlns:a16="http://schemas.microsoft.com/office/drawing/2014/main" id="{5A72B16E-8439-4692-08E6-2B9D4E78D1C5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8204" name="Picture 12">
              <a:extLst>
                <a:ext uri="{FF2B5EF4-FFF2-40B4-BE49-F238E27FC236}">
                  <a16:creationId xmlns:a16="http://schemas.microsoft.com/office/drawing/2014/main" id="{95A3A750-654B-4B39-FCE6-F22EDB78A1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5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CA955029-D321-4B0D-4E00-E1438884E5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6139112-6BCE-B0DF-DF48-F190A2FA7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1880"/>
            <a:ext cx="12192000" cy="5076120"/>
          </a:xfrm>
          <a:prstGeom prst="rect">
            <a:avLst/>
          </a:prstGeom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D36ECA34-60FA-08FE-A604-CB6B53F8DD7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84FFB4B-66A3-09B8-F463-949A8CC428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태산을 넘어 험곡에 가도 빛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5B5E432-88CA-9287-1E17-8276E3733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캄캄한 밤에 다닐지라도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47689E1-AF90-44BE-B134-3F5CED46A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광명한 그 빛 마음에 받아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928D4EF0-D6BE-69C1-6AC7-5D3D89ABC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하늘의 영광 하늘의 영광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6AD9940-CCCD-2218-52DC-EBEEF4D0D5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974"/>
          <a:stretch/>
        </p:blipFill>
        <p:spPr>
          <a:xfrm>
            <a:off x="-832864" y="1023457"/>
            <a:ext cx="13209811" cy="6858000"/>
          </a:xfrm>
          <a:prstGeom prst="rect">
            <a:avLst/>
          </a:prstGeom>
        </p:spPr>
      </p:pic>
      <p:pic>
        <p:nvPicPr>
          <p:cNvPr id="9218" name="그림 1" descr="세상의유혹시험이2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9" b="10867"/>
          <a:stretch/>
        </p:blipFill>
        <p:spPr bwMode="auto">
          <a:xfrm>
            <a:off x="877197" y="-155254"/>
            <a:ext cx="11074100" cy="6690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3F86AC7-C39C-D78F-EE43-2F970A908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975"/>
            <a:ext cx="12390252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8B161C1A-20C0-D91C-D635-3134849B8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47" y="-618565"/>
            <a:ext cx="11199905" cy="839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21" name="Group 5">
            <a:extLst>
              <a:ext uri="{FF2B5EF4-FFF2-40B4-BE49-F238E27FC236}">
                <a16:creationId xmlns:a16="http://schemas.microsoft.com/office/drawing/2014/main" id="{E32D2C11-B25B-1003-2438-F79AD9ADBB14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9222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768CE80B-B9E6-DC2F-45E5-D4613E79C5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3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1B298B18-E34D-1011-10AE-FF3F027BCB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9224" name="Group 8">
            <a:extLst>
              <a:ext uri="{FF2B5EF4-FFF2-40B4-BE49-F238E27FC236}">
                <a16:creationId xmlns:a16="http://schemas.microsoft.com/office/drawing/2014/main" id="{9097BFA6-32CB-88B9-CD83-9FD1FF9AF2B4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9225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0A8FE20D-7A3F-1697-6A21-5F9700480F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6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8BCE3F8C-39E5-374A-B27C-4CA2D698BD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9227" name="Group 11">
            <a:extLst>
              <a:ext uri="{FF2B5EF4-FFF2-40B4-BE49-F238E27FC236}">
                <a16:creationId xmlns:a16="http://schemas.microsoft.com/office/drawing/2014/main" id="{ED138D24-6DAB-F824-CA90-828894015EE7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9228" name="Picture 12">
              <a:extLst>
                <a:ext uri="{FF2B5EF4-FFF2-40B4-BE49-F238E27FC236}">
                  <a16:creationId xmlns:a16="http://schemas.microsoft.com/office/drawing/2014/main" id="{AC7BE6C8-3718-33A9-2DA7-5F5A94A540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9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9E2A1DF2-396B-9885-7D76-D75BCA2DEF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B3CD0A5-B53A-E924-6AD6-DBDE3B0EF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975"/>
            <a:ext cx="12390252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CF951049-5642-3A74-D614-D24C88AF7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67" y="-618564"/>
            <a:ext cx="11044517" cy="828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291" name="Group 3">
            <a:extLst>
              <a:ext uri="{FF2B5EF4-FFF2-40B4-BE49-F238E27FC236}">
                <a16:creationId xmlns:a16="http://schemas.microsoft.com/office/drawing/2014/main" id="{4D982D3D-D391-B0FA-845A-312DFCA855EF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2292" name="Picture 4">
              <a:hlinkClick r:id="rId4" action="ppaction://hlinksldjump"/>
              <a:extLst>
                <a:ext uri="{FF2B5EF4-FFF2-40B4-BE49-F238E27FC236}">
                  <a16:creationId xmlns:a16="http://schemas.microsoft.com/office/drawing/2014/main" id="{0AEF3805-E06A-1FD9-0B53-0780CAB5D7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3" name="Text Box 5">
              <a:hlinkClick r:id="rId6" action="ppaction://hlinksldjump"/>
              <a:extLst>
                <a:ext uri="{FF2B5EF4-FFF2-40B4-BE49-F238E27FC236}">
                  <a16:creationId xmlns:a16="http://schemas.microsoft.com/office/drawing/2014/main" id="{7CA591D5-A43A-C15F-6D0B-580DC7300B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2294" name="Group 6">
            <a:extLst>
              <a:ext uri="{FF2B5EF4-FFF2-40B4-BE49-F238E27FC236}">
                <a16:creationId xmlns:a16="http://schemas.microsoft.com/office/drawing/2014/main" id="{D3E24F0D-E482-FC8E-8B7B-60ADF7CDD663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2295" name="Picture 7">
              <a:hlinkClick r:id="rId7" action="ppaction://hlinksldjump"/>
              <a:extLst>
                <a:ext uri="{FF2B5EF4-FFF2-40B4-BE49-F238E27FC236}">
                  <a16:creationId xmlns:a16="http://schemas.microsoft.com/office/drawing/2014/main" id="{B5916B79-EF04-5611-C2EA-4915888C8E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6" name="Text Box 8">
              <a:hlinkClick r:id="rId4" action="ppaction://hlinksldjump"/>
              <a:extLst>
                <a:ext uri="{FF2B5EF4-FFF2-40B4-BE49-F238E27FC236}">
                  <a16:creationId xmlns:a16="http://schemas.microsoft.com/office/drawing/2014/main" id="{2D9E05A8-7DD0-ED37-8089-D8C97A8302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2297" name="Group 9">
            <a:extLst>
              <a:ext uri="{FF2B5EF4-FFF2-40B4-BE49-F238E27FC236}">
                <a16:creationId xmlns:a16="http://schemas.microsoft.com/office/drawing/2014/main" id="{21A39022-5A38-8878-1833-06EA3AC699F1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12298" name="Picture 10">
              <a:extLst>
                <a:ext uri="{FF2B5EF4-FFF2-40B4-BE49-F238E27FC236}">
                  <a16:creationId xmlns:a16="http://schemas.microsoft.com/office/drawing/2014/main" id="{8BCB802C-6ACE-1248-400F-57B099A329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9" name="Text Box 11">
              <a:hlinkClick r:id="rId8" action="ppaction://hlinksldjump"/>
              <a:extLst>
                <a:ext uri="{FF2B5EF4-FFF2-40B4-BE49-F238E27FC236}">
                  <a16:creationId xmlns:a16="http://schemas.microsoft.com/office/drawing/2014/main" id="{B13BE582-1CB3-9D21-38A4-73E50A6A4A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3087A90-6FE6-B3E9-0AE2-DF4055306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975"/>
            <a:ext cx="12390252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F743AB8F-4816-CDB9-F0CE-4A2A0190E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40" y="-735106"/>
            <a:ext cx="11450919" cy="858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315" name="Group 3">
            <a:extLst>
              <a:ext uri="{FF2B5EF4-FFF2-40B4-BE49-F238E27FC236}">
                <a16:creationId xmlns:a16="http://schemas.microsoft.com/office/drawing/2014/main" id="{C8F63199-2FA3-0EB7-D1BF-FE37B2D99200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3316" name="Picture 4">
              <a:hlinkClick r:id="rId4" action="ppaction://hlinksldjump"/>
              <a:extLst>
                <a:ext uri="{FF2B5EF4-FFF2-40B4-BE49-F238E27FC236}">
                  <a16:creationId xmlns:a16="http://schemas.microsoft.com/office/drawing/2014/main" id="{6D4B0D84-E5B7-30A1-C913-3A811F3C9C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17" name="Text Box 5">
              <a:hlinkClick r:id="rId6" action="ppaction://hlinksldjump"/>
              <a:extLst>
                <a:ext uri="{FF2B5EF4-FFF2-40B4-BE49-F238E27FC236}">
                  <a16:creationId xmlns:a16="http://schemas.microsoft.com/office/drawing/2014/main" id="{FA321FA9-816A-5D1F-8D51-F2E15EFA72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3318" name="Group 6">
            <a:extLst>
              <a:ext uri="{FF2B5EF4-FFF2-40B4-BE49-F238E27FC236}">
                <a16:creationId xmlns:a16="http://schemas.microsoft.com/office/drawing/2014/main" id="{55BD109F-D926-8198-8E5E-7FAA27AC5E3B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3319" name="Picture 7">
              <a:hlinkClick r:id="rId7" action="ppaction://hlinksldjump"/>
              <a:extLst>
                <a:ext uri="{FF2B5EF4-FFF2-40B4-BE49-F238E27FC236}">
                  <a16:creationId xmlns:a16="http://schemas.microsoft.com/office/drawing/2014/main" id="{D69EFCCF-2574-1EAC-1ECC-368E427F01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0" name="Text Box 8">
              <a:hlinkClick r:id="rId4" action="ppaction://hlinksldjump"/>
              <a:extLst>
                <a:ext uri="{FF2B5EF4-FFF2-40B4-BE49-F238E27FC236}">
                  <a16:creationId xmlns:a16="http://schemas.microsoft.com/office/drawing/2014/main" id="{729BDBBC-4577-C19F-4247-FC8A649B98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3321" name="Group 9">
            <a:extLst>
              <a:ext uri="{FF2B5EF4-FFF2-40B4-BE49-F238E27FC236}">
                <a16:creationId xmlns:a16="http://schemas.microsoft.com/office/drawing/2014/main" id="{8B1DC4E1-8326-8D37-1CDB-8753D3F63F05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13322" name="Picture 10">
              <a:extLst>
                <a:ext uri="{FF2B5EF4-FFF2-40B4-BE49-F238E27FC236}">
                  <a16:creationId xmlns:a16="http://schemas.microsoft.com/office/drawing/2014/main" id="{28C16EEC-79B1-783B-256E-7C3EC904A1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3" name="Text Box 11">
              <a:hlinkClick r:id="rId8" action="ppaction://hlinksldjump"/>
              <a:extLst>
                <a:ext uri="{FF2B5EF4-FFF2-40B4-BE49-F238E27FC236}">
                  <a16:creationId xmlns:a16="http://schemas.microsoft.com/office/drawing/2014/main" id="{D4B6FB9E-F70D-94B3-C37A-BCA87841AE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927BF-1D0E-851E-E6D2-8857AAE0F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35C438B-0115-6370-069A-B80DD51C3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975"/>
            <a:ext cx="12390252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D13E86B2-3059-907D-083A-4BDEBB91E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67" y="-618564"/>
            <a:ext cx="11044517" cy="828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291" name="Group 3">
            <a:extLst>
              <a:ext uri="{FF2B5EF4-FFF2-40B4-BE49-F238E27FC236}">
                <a16:creationId xmlns:a16="http://schemas.microsoft.com/office/drawing/2014/main" id="{C7BB3345-6C7A-6129-0F98-05F9D2F0FC45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2292" name="Picture 4">
              <a:hlinkClick r:id="rId4" action="ppaction://hlinksldjump"/>
              <a:extLst>
                <a:ext uri="{FF2B5EF4-FFF2-40B4-BE49-F238E27FC236}">
                  <a16:creationId xmlns:a16="http://schemas.microsoft.com/office/drawing/2014/main" id="{A291EC7B-D958-11AF-0B65-DCF89E69CB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3" name="Text Box 5">
              <a:hlinkClick r:id="rId6" action="ppaction://hlinksldjump"/>
              <a:extLst>
                <a:ext uri="{FF2B5EF4-FFF2-40B4-BE49-F238E27FC236}">
                  <a16:creationId xmlns:a16="http://schemas.microsoft.com/office/drawing/2014/main" id="{7430D9C8-78E7-70D5-5E22-EBAB259E09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2294" name="Group 6">
            <a:extLst>
              <a:ext uri="{FF2B5EF4-FFF2-40B4-BE49-F238E27FC236}">
                <a16:creationId xmlns:a16="http://schemas.microsoft.com/office/drawing/2014/main" id="{7981AF1E-E5A9-0945-9F04-54A7DFB2AF54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2295" name="Picture 7">
              <a:hlinkClick r:id="rId7" action="ppaction://hlinksldjump"/>
              <a:extLst>
                <a:ext uri="{FF2B5EF4-FFF2-40B4-BE49-F238E27FC236}">
                  <a16:creationId xmlns:a16="http://schemas.microsoft.com/office/drawing/2014/main" id="{60ACA595-6B6F-19A8-FD1B-5C2F3A908D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6" name="Text Box 8">
              <a:hlinkClick r:id="rId4" action="ppaction://hlinksldjump"/>
              <a:extLst>
                <a:ext uri="{FF2B5EF4-FFF2-40B4-BE49-F238E27FC236}">
                  <a16:creationId xmlns:a16="http://schemas.microsoft.com/office/drawing/2014/main" id="{2AA7B217-6BB9-FA80-D145-2FAF39BA46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2297" name="Group 9">
            <a:extLst>
              <a:ext uri="{FF2B5EF4-FFF2-40B4-BE49-F238E27FC236}">
                <a16:creationId xmlns:a16="http://schemas.microsoft.com/office/drawing/2014/main" id="{0EB9BFC4-BD19-5260-4AE3-A0FE4FF48E06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12298" name="Picture 10">
              <a:extLst>
                <a:ext uri="{FF2B5EF4-FFF2-40B4-BE49-F238E27FC236}">
                  <a16:creationId xmlns:a16="http://schemas.microsoft.com/office/drawing/2014/main" id="{FDD49294-8988-B74D-D55C-663390AA12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9" name="Text Box 11">
              <a:hlinkClick r:id="rId8" action="ppaction://hlinksldjump"/>
              <a:extLst>
                <a:ext uri="{FF2B5EF4-FFF2-40B4-BE49-F238E27FC236}">
                  <a16:creationId xmlns:a16="http://schemas.microsoft.com/office/drawing/2014/main" id="{7E79FBFE-1E9F-B68E-A139-6AC4066B10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9235906"/>
      </p:ext>
    </p:extLst>
  </p:cSld>
  <p:clrMapOvr>
    <a:masterClrMapping/>
  </p:clrMapOvr>
</p:sld>
</file>

<file path=ppt/slides/slide1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02BD0-5DA3-2403-3F49-619B4D87F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94B93C3-75D8-3D66-2843-D759C95AF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975"/>
            <a:ext cx="12390252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DEDEEF7-7A83-4419-647F-3EE0F9D50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40" y="-735106"/>
            <a:ext cx="11450919" cy="858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315" name="Group 3">
            <a:extLst>
              <a:ext uri="{FF2B5EF4-FFF2-40B4-BE49-F238E27FC236}">
                <a16:creationId xmlns:a16="http://schemas.microsoft.com/office/drawing/2014/main" id="{10745144-B9B2-4231-FC89-DDE6DE4EAE0E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3316" name="Picture 4">
              <a:hlinkClick r:id="rId4" action="ppaction://hlinksldjump"/>
              <a:extLst>
                <a:ext uri="{FF2B5EF4-FFF2-40B4-BE49-F238E27FC236}">
                  <a16:creationId xmlns:a16="http://schemas.microsoft.com/office/drawing/2014/main" id="{761C901F-913D-C8F8-3FC2-B1C38F7E98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17" name="Text Box 5">
              <a:hlinkClick r:id="rId6" action="ppaction://hlinksldjump"/>
              <a:extLst>
                <a:ext uri="{FF2B5EF4-FFF2-40B4-BE49-F238E27FC236}">
                  <a16:creationId xmlns:a16="http://schemas.microsoft.com/office/drawing/2014/main" id="{CA853FCE-357F-9B11-54B4-B905697805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3318" name="Group 6">
            <a:extLst>
              <a:ext uri="{FF2B5EF4-FFF2-40B4-BE49-F238E27FC236}">
                <a16:creationId xmlns:a16="http://schemas.microsoft.com/office/drawing/2014/main" id="{CEB90750-5EA4-5E79-DC80-7F325F0693CE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3319" name="Picture 7">
              <a:hlinkClick r:id="rId7" action="ppaction://hlinksldjump"/>
              <a:extLst>
                <a:ext uri="{FF2B5EF4-FFF2-40B4-BE49-F238E27FC236}">
                  <a16:creationId xmlns:a16="http://schemas.microsoft.com/office/drawing/2014/main" id="{000CF5C7-7320-08D0-1AE8-231DA0D108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0" name="Text Box 8">
              <a:hlinkClick r:id="rId4" action="ppaction://hlinksldjump"/>
              <a:extLst>
                <a:ext uri="{FF2B5EF4-FFF2-40B4-BE49-F238E27FC236}">
                  <a16:creationId xmlns:a16="http://schemas.microsoft.com/office/drawing/2014/main" id="{FB32DB2D-0CDC-6CE7-012E-3457E7FA30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3321" name="Group 9">
            <a:extLst>
              <a:ext uri="{FF2B5EF4-FFF2-40B4-BE49-F238E27FC236}">
                <a16:creationId xmlns:a16="http://schemas.microsoft.com/office/drawing/2014/main" id="{6833B5B3-719C-8BA6-04E8-5FE0717A30D6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13322" name="Picture 10">
              <a:extLst>
                <a:ext uri="{FF2B5EF4-FFF2-40B4-BE49-F238E27FC236}">
                  <a16:creationId xmlns:a16="http://schemas.microsoft.com/office/drawing/2014/main" id="{DF5241A1-D547-6725-AA68-6BDE99956F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3" name="Text Box 11">
              <a:hlinkClick r:id="rId8" action="ppaction://hlinksldjump"/>
              <a:extLst>
                <a:ext uri="{FF2B5EF4-FFF2-40B4-BE49-F238E27FC236}">
                  <a16:creationId xmlns:a16="http://schemas.microsoft.com/office/drawing/2014/main" id="{017FD2B7-E733-2342-715E-44BC4A69C0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6736154"/>
      </p:ext>
    </p:extLst>
  </p:cSld>
  <p:clrMapOvr>
    <a:masterClrMapping/>
  </p:clrMapOvr>
</p:sld>
</file>

<file path=ppt/slides/slide1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BAA9047-809E-5659-F9B6-04A0C6359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AB0AE0B2-0D99-4A47-3767-216BBD1CC69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52" y="-17524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E17B840-765C-4942-31DE-F2376E91B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우리를 죄에서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0E736CC-8ED8-CEA3-5218-B3127FBBA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633A9BF-40AC-7A8B-A3FC-65C096713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 지금 죄에서 사함</a:t>
            </a:r>
          </a:p>
        </p:txBody>
      </p:sp>
      <p:sp>
        <p:nvSpPr>
          <p:cNvPr id="205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57318BFA-6FF8-6CE7-2301-2FB39917E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205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253FC28A-679F-21DE-0AD5-618F65BD5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</p:cSld>
  <p:clrMapOvr>
    <a:masterClrMapping/>
  </p:clrMapOvr>
</p:sld>
</file>

<file path=ppt/slides/slide1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B08CCEF-DA1E-8F41-9BB9-047FF96A8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4EDFBAE9-6657-28CC-FDCB-08A0178DAB2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4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DA2BBAC-8F30-8209-9C9E-4587777DC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우리를 죄에서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2C6783D-CE77-9796-78D0-1BCC9CB48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6DFE257-FA99-7763-3318-1935ADE3D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 지금 죄에서 사함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FB42DDD8-C7C9-9099-800D-AEF4BD65E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307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469D6A95-B387-EFE2-8270-10D7CA538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</p:cSld>
  <p:clrMapOvr>
    <a:masterClrMapping/>
  </p:clrMapOvr>
</p:sld>
</file>

<file path=ppt/slides/slide1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BBC0419-93CA-4760-3459-F097A5E0E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0EC3E1A6-37A4-2599-E67E-C9E4F6D0F88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820B600-E67B-91AA-1526-B9E15CFE9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34A39B1-A7A3-64D0-C59B-D8350D023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우리를 주께서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861B275-7348-52F2-3A5D-6BCDDB0DE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 지금 죄에서 사함</a:t>
            </a:r>
          </a:p>
        </p:txBody>
      </p:sp>
      <p:sp>
        <p:nvSpPr>
          <p:cNvPr id="615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3FB5F2B2-1678-78F0-5262-F3F0C5C34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6151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E5074072-92FD-92A9-1897-E0F6C774B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  <p:extLst>
      <p:ext uri="{BB962C8B-B14F-4D97-AF65-F5344CB8AC3E}">
        <p14:creationId xmlns:p14="http://schemas.microsoft.com/office/powerpoint/2010/main" val="1123860369"/>
      </p:ext>
    </p:extLst>
  </p:cSld>
  <p:clrMapOvr>
    <a:masterClrMapping/>
  </p:clrMapOvr>
</p:sld>
</file>

<file path=ppt/slides/slide1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DFA89B7-306A-2C6F-CBF0-B7DCB0699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63EBCE5C-2639-C700-4BE8-40EA7B06F58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4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4FE8A30-770A-954F-262D-BC8550CDE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9C2F95F-99D8-6263-9336-5A8BD976E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우리를 주께서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E6D8F6F-2EC5-ACD4-6CD0-63B920D74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 지금 죄에서 사함</a:t>
            </a:r>
          </a:p>
        </p:txBody>
      </p:sp>
      <p:sp>
        <p:nvSpPr>
          <p:cNvPr id="717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BFCE54C2-5598-0792-82B3-1ECA9AE95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717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A12C91F7-69B3-AC1C-B490-0B692A955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  <p:extLst>
      <p:ext uri="{BB962C8B-B14F-4D97-AF65-F5344CB8AC3E}">
        <p14:creationId xmlns:p14="http://schemas.microsoft.com/office/powerpoint/2010/main" val="131037532"/>
      </p:ext>
    </p:extLst>
  </p:cSld>
  <p:clrMapOvr>
    <a:masterClrMapping/>
  </p:clrMapOvr>
</p:sld>
</file>

<file path=ppt/slides/slide1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F46F120-54C9-31E6-75B8-67CCAA085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B10F88BC-16CE-BFB9-5E20-C47EEC8CB87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4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45B4CBD-BADE-A2A1-8D72-59EB4D214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우리를 죄에서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4D534A6-55D2-88B4-277E-C20BCBEC9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30853DA-2526-267C-2E0F-3E27638EF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 지금 죄에서 사함</a:t>
            </a:r>
          </a:p>
        </p:txBody>
      </p:sp>
      <p:sp>
        <p:nvSpPr>
          <p:cNvPr id="410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D9E43020-1CB9-67C0-2DF8-11DD763BC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4103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9A4A192D-48E7-23EA-E068-AB6A2892B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E1831-4232-B95B-9A05-1266D94D9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52ED988-9A9E-686A-4CEB-77D15F471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920" y="3675169"/>
            <a:ext cx="5265691" cy="356112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 descr="세상의유혹시험이3 사본.png">
            <a:extLst>
              <a:ext uri="{FF2B5EF4-FFF2-40B4-BE49-F238E27FC236}">
                <a16:creationId xmlns:a16="http://schemas.microsoft.com/office/drawing/2014/main" id="{14AF446A-BB8D-39D7-C37B-C00FFDE839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9" b="15215"/>
          <a:stretch/>
        </p:blipFill>
        <p:spPr bwMode="auto">
          <a:xfrm>
            <a:off x="372223" y="-486563"/>
            <a:ext cx="11595853" cy="6627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05330"/>
      </p:ext>
    </p:extLst>
  </p:cSld>
  <p:clrMapOvr>
    <a:masterClrMapping/>
  </p:clrMapOvr>
</p:sld>
</file>

<file path=ppt/slides/slide1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02B9935-1F81-F688-DEE1-E546997D8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5B4F21E5-7813-7070-11CD-97FA055DD9B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4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00EA1B4-B661-8A0E-3C2A-837A39934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우리를 죄에서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3338E49-ADAA-6134-70B4-68F35C23F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4C44D2C-3AF5-2CAF-D821-346CBF1DD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 지금 죄에서 사함</a:t>
            </a:r>
          </a:p>
        </p:txBody>
      </p:sp>
      <p:sp>
        <p:nvSpPr>
          <p:cNvPr id="512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CA1BD14A-87B1-B6A8-B96F-684A46AF0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5127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690459E5-6937-544C-147B-A131C3271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</p:cSld>
  <p:clrMapOvr>
    <a:masterClrMapping/>
  </p:clrMapOvr>
</p:sld>
</file>

<file path=ppt/slides/slide1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2F197A7-E59F-8718-BFF8-7FF4028D8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DFD6EA0F-80FF-CA1F-BFD2-FC7C1B920B1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142C69A-77D2-9ADE-8987-BF5DF374E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024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5A488E9-A035-4509-4D81-2C8A868F1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024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EA4AF8A-7306-D2FF-052C-C4EAABE29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024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9C355DC4-5FF4-A9A6-7ED3-4B44C0591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0247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0B0C6A9E-1ABB-14C8-9477-23380A295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</p:cSld>
  <p:clrMapOvr>
    <a:masterClrMapping/>
  </p:clrMapOvr>
</p:sld>
</file>

<file path=ppt/slides/slide1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71CB285-F5E2-D6AD-BB42-DFCFB6BA3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1266" name="그림 1">
            <a:extLst>
              <a:ext uri="{FF2B5EF4-FFF2-40B4-BE49-F238E27FC236}">
                <a16:creationId xmlns:a16="http://schemas.microsoft.com/office/drawing/2014/main" id="{C55EF349-8807-837F-282E-6E602FD77FE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7B4D28E-1A73-F369-ED0A-CB42AF52A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126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9DC4B8A-CB63-3E33-8C01-9FC2499BE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126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BA2976A-01EE-3224-ECA0-4B0182CCA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127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89878DBA-0DD2-8A5D-DD67-207D30F68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1271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34A58742-C450-0FFD-DE66-3EEEAF515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</p:cSld>
  <p:clrMapOvr>
    <a:masterClrMapping/>
  </p:clrMapOvr>
</p:sld>
</file>

<file path=ppt/slides/slide1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4B46987-331C-0DDD-FD2F-92044D894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B7135E3A-2152-02E0-BC57-5489960AECB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EFC3872-6388-9830-C611-731C3CCE0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25CB199-E9D5-7C15-8872-0DAB8E186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0E65A2B-A87C-9561-06A4-26DF843CE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723E0C59-1505-EDD9-5F9D-7AA651964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229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4A19D966-EC11-6046-38DA-7B03F7B61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</p:cSld>
  <p:clrMapOvr>
    <a:masterClrMapping/>
  </p:clrMapOvr>
</p:sld>
</file>

<file path=ppt/slides/slide1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E773B3E-15E0-EA59-E008-2777685A7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E4D12430-38D8-A739-B491-2CBAC5E554B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4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FC13CE1-7544-95E5-6D1A-85FE1A848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9058A78-3A9A-F7F9-50A8-507D1BFAC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9831F58-55C5-4F2F-1BB9-293931B1E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7203894-B621-5521-ADEA-20CDA6235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331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82486351-3C91-858E-43F7-C55B5FAE5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</p:cSld>
  <p:clrMapOvr>
    <a:masterClrMapping/>
  </p:clrMapOvr>
</p:sld>
</file>

<file path=ppt/slides/slide1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4B46987-331C-0DDD-FD2F-92044D894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B7135E3A-2152-02E0-BC57-5489960AECB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EFC3872-6388-9830-C611-731C3CCE0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25CB199-E9D5-7C15-8872-0DAB8E186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0E65A2B-A87C-9561-06A4-26DF843CE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723E0C59-1505-EDD9-5F9D-7AA651964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229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4A19D966-EC11-6046-38DA-7B03F7B61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  <p:extLst>
      <p:ext uri="{BB962C8B-B14F-4D97-AF65-F5344CB8AC3E}">
        <p14:creationId xmlns:p14="http://schemas.microsoft.com/office/powerpoint/2010/main" val="1317969025"/>
      </p:ext>
    </p:extLst>
  </p:cSld>
  <p:clrMapOvr>
    <a:masterClrMapping/>
  </p:clrMapOvr>
</p:sld>
</file>

<file path=ppt/slides/slide1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E773B3E-15E0-EA59-E008-2777685A7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E4D12430-38D8-A739-B491-2CBAC5E554B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4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FC13CE1-7544-95E5-6D1A-85FE1A848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9058A78-3A9A-F7F9-50A8-507D1BFAC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9831F58-55C5-4F2F-1BB9-293931B1E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7203894-B621-5521-ADEA-20CDA6235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331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82486351-3C91-858E-43F7-C55B5FAE5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  <p:extLst>
      <p:ext uri="{BB962C8B-B14F-4D97-AF65-F5344CB8AC3E}">
        <p14:creationId xmlns:p14="http://schemas.microsoft.com/office/powerpoint/2010/main" val="2940684520"/>
      </p:ext>
    </p:extLst>
  </p:cSld>
  <p:clrMapOvr>
    <a:masterClrMapping/>
  </p:clrMapOvr>
</p:sld>
</file>

<file path=ppt/slides/slide1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89ECD7A-E7C6-73B1-84A1-0EB120D11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4338" name="그림 1">
            <a:extLst>
              <a:ext uri="{FF2B5EF4-FFF2-40B4-BE49-F238E27FC236}">
                <a16:creationId xmlns:a16="http://schemas.microsoft.com/office/drawing/2014/main" id="{1E1064E8-3D59-7132-9C5C-F16F4642FFA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708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C0849CD-AC44-2338-6693-7F74A31E4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434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D645ECB-C8D0-DB2E-F4A8-E14E3EF11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434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C11DFF0-BC86-8B8D-763F-0C3DCBE40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 지금 죄에서 사함</a:t>
            </a:r>
          </a:p>
        </p:txBody>
      </p:sp>
      <p:sp>
        <p:nvSpPr>
          <p:cNvPr id="1434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8F1936C6-4101-E11B-B81A-110B0FB58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우리가 이 세상 떠날</a:t>
            </a:r>
          </a:p>
        </p:txBody>
      </p:sp>
      <p:sp>
        <p:nvSpPr>
          <p:cNvPr id="14343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3E36ED6B-9034-CA88-2371-1250414AE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</p:cSld>
  <p:clrMapOvr>
    <a:masterClrMapping/>
  </p:clrMapOvr>
</p:sld>
</file>

<file path=ppt/slides/slide1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C402078-F814-64FE-E01F-59D31F0DC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5362" name="그림 1">
            <a:extLst>
              <a:ext uri="{FF2B5EF4-FFF2-40B4-BE49-F238E27FC236}">
                <a16:creationId xmlns:a16="http://schemas.microsoft.com/office/drawing/2014/main" id="{9615F15B-DDC3-06AC-5B0C-BCFE097485C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DB6D6F1-DD41-1ABC-6AAE-8AAC3CF34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536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913FDAF-FF95-6420-922A-42DB5D18F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536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F8156A2-A64A-3C1B-DECD-C46197F27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 지금 죄에서 사함</a:t>
            </a:r>
          </a:p>
        </p:txBody>
      </p:sp>
      <p:sp>
        <p:nvSpPr>
          <p:cNvPr id="1536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EBB578B9-3571-8A5C-421D-3FBF73B51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우리가 이 세상 떠날</a:t>
            </a:r>
          </a:p>
        </p:txBody>
      </p:sp>
      <p:sp>
        <p:nvSpPr>
          <p:cNvPr id="15367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DD63B9A8-F8A0-60BF-0F80-F666810D0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</p:cSld>
  <p:clrMapOvr>
    <a:masterClrMapping/>
  </p:clrMapOvr>
</p:sld>
</file>

<file path=ppt/slides/slide1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4B46987-331C-0DDD-FD2F-92044D894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B7135E3A-2152-02E0-BC57-5489960AECB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EFC3872-6388-9830-C611-731C3CCE0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25CB199-E9D5-7C15-8872-0DAB8E186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0E65A2B-A87C-9561-06A4-26DF843CE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723E0C59-1505-EDD9-5F9D-7AA651964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229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4A19D966-EC11-6046-38DA-7B03F7B61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  <p:extLst>
      <p:ext uri="{BB962C8B-B14F-4D97-AF65-F5344CB8AC3E}">
        <p14:creationId xmlns:p14="http://schemas.microsoft.com/office/powerpoint/2010/main" val="101248598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1C387-8AEC-B332-7CAE-4270F1B6B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2BC1C0D-2B04-F1C3-4F90-926FE9CAE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920" y="3675169"/>
            <a:ext cx="5265691" cy="356112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 descr="세상의유혹시험이4 사본.png">
            <a:extLst>
              <a:ext uri="{FF2B5EF4-FFF2-40B4-BE49-F238E27FC236}">
                <a16:creationId xmlns:a16="http://schemas.microsoft.com/office/drawing/2014/main" id="{51F02836-5266-0433-CF82-C898FD46E1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8" b="17825"/>
          <a:stretch/>
        </p:blipFill>
        <p:spPr bwMode="auto">
          <a:xfrm>
            <a:off x="605883" y="-637564"/>
            <a:ext cx="11672586" cy="6442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9057850"/>
      </p:ext>
    </p:extLst>
  </p:cSld>
  <p:clrMapOvr>
    <a:masterClrMapping/>
  </p:clrMapOvr>
</p:sld>
</file>

<file path=ppt/slides/slide1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E773B3E-15E0-EA59-E008-2777685A7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E4D12430-38D8-A739-B491-2CBAC5E554B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52" y="-255932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FC13CE1-7544-95E5-6D1A-85FE1A848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9058A78-3A9A-F7F9-50A8-507D1BFAC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9831F58-55C5-4F2F-1BB9-293931B1E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7203894-B621-5521-ADEA-20CDA6235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331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82486351-3C91-858E-43F7-C55B5FAE5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81A38F-1BC3-1885-DCB2-483F95A7BD6B}"/>
              </a:ext>
            </a:extLst>
          </p:cNvPr>
          <p:cNvSpPr txBox="1"/>
          <p:nvPr/>
        </p:nvSpPr>
        <p:spPr>
          <a:xfrm>
            <a:off x="8854562" y="5316718"/>
            <a:ext cx="1527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dirty="0"/>
              <a:t>x3</a:t>
            </a:r>
            <a:endParaRPr lang="ko-KR" altLang="en-US" sz="4400" dirty="0"/>
          </a:p>
        </p:txBody>
      </p:sp>
    </p:spTree>
    <p:extLst>
      <p:ext uri="{BB962C8B-B14F-4D97-AF65-F5344CB8AC3E}">
        <p14:creationId xmlns:p14="http://schemas.microsoft.com/office/powerpoint/2010/main" val="3040803459"/>
      </p:ext>
    </p:extLst>
  </p:cSld>
  <p:clrMapOvr>
    <a:masterClrMapping/>
  </p:clrMapOvr>
</p:sld>
</file>

<file path=ppt/slides/slide1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05583-EB23-6E84-24BA-615C1E30E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460F0C2-ED29-37FF-CE7F-264692495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5CD431C1-98AB-EE4E-6D94-B0CF7556B35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C7E8C17-2988-71F4-0B09-8AE4E860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794E52B-F2AD-4AF2-3AE0-F04737EAD2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12D7720-FD23-FA2C-B6A5-0E42BDDD7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8D9B521A-4E83-876A-D867-B5199E2CB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229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663C44C1-0ADB-1782-2D43-9C8422F82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  <p:extLst>
      <p:ext uri="{BB962C8B-B14F-4D97-AF65-F5344CB8AC3E}">
        <p14:creationId xmlns:p14="http://schemas.microsoft.com/office/powerpoint/2010/main" val="2162851884"/>
      </p:ext>
    </p:extLst>
  </p:cSld>
  <p:clrMapOvr>
    <a:masterClrMapping/>
  </p:clrMapOvr>
</p:sld>
</file>

<file path=ppt/slides/slide1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82699-4019-FEB8-E553-665D1A565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8B94F49-AEE7-882E-B0B1-BF74B999A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AD194870-3B8E-6D74-85AD-9F351EE0040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52" y="-255932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8E79621-7F36-AC97-2AF4-F801968D7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8B02936-C9D1-A684-1685-212A817EE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9E58A2B-1F15-A8AD-3EC7-7B15CB6E4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54B7240F-F0F6-97BA-D507-E776DC982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331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0D0A1AD4-A297-1A6E-E6F7-EA601B28E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39855F-36D1-5A60-5B25-30ABE29498F1}"/>
              </a:ext>
            </a:extLst>
          </p:cNvPr>
          <p:cNvSpPr txBox="1"/>
          <p:nvPr/>
        </p:nvSpPr>
        <p:spPr>
          <a:xfrm>
            <a:off x="8854562" y="5316718"/>
            <a:ext cx="1527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dirty="0"/>
              <a:t>x3</a:t>
            </a:r>
            <a:endParaRPr lang="ko-KR" altLang="en-US" sz="4400" dirty="0"/>
          </a:p>
        </p:txBody>
      </p:sp>
    </p:spTree>
    <p:extLst>
      <p:ext uri="{BB962C8B-B14F-4D97-AF65-F5344CB8AC3E}">
        <p14:creationId xmlns:p14="http://schemas.microsoft.com/office/powerpoint/2010/main" val="935038993"/>
      </p:ext>
    </p:extLst>
  </p:cSld>
  <p:clrMapOvr>
    <a:masterClrMapping/>
  </p:clrMapOvr>
</p:sld>
</file>

<file path=ppt/slides/slide1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580DC-F540-DB3E-648E-3AEB5587B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9D91471-A9A6-B0F0-E6D3-B373F6A78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2A8AFD64-9E9E-356B-422A-527FFC37D6A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54B3114-21F9-50C2-B357-3996B4BB4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B74D034-CB0D-E9FE-025E-78194FD5D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55B782F-874D-ED62-BECB-70C66518C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841A266C-8368-6A6A-FC8D-F7AFEAE1C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229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F972EC4C-97B5-8800-7913-36DAC97AC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  <p:extLst>
      <p:ext uri="{BB962C8B-B14F-4D97-AF65-F5344CB8AC3E}">
        <p14:creationId xmlns:p14="http://schemas.microsoft.com/office/powerpoint/2010/main" val="1021131819"/>
      </p:ext>
    </p:extLst>
  </p:cSld>
  <p:clrMapOvr>
    <a:masterClrMapping/>
  </p:clrMapOvr>
</p:sld>
</file>

<file path=ppt/slides/slide1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F5201-D96E-49AF-C22E-1CC78F7B6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3784DCB-1ED8-FB27-108F-99EA44D23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15C97EC2-8BA2-E952-5322-772875A8322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52" y="-255932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A34317B-9CE2-9F2E-96EF-36E2FA6BC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3A4FE5E-E612-CBD2-0C9B-D08857ED8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05E30B5-FB7D-8325-3340-5FF430D1E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55C4A2DB-5984-1C0E-0D43-07C9A3CA5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331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321D9994-5F14-88E8-B3F7-A92AF2253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7429B6-87E2-11FF-D16D-734E92E91AC6}"/>
              </a:ext>
            </a:extLst>
          </p:cNvPr>
          <p:cNvSpPr txBox="1"/>
          <p:nvPr/>
        </p:nvSpPr>
        <p:spPr>
          <a:xfrm>
            <a:off x="8854562" y="5316718"/>
            <a:ext cx="1527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dirty="0"/>
              <a:t>x3</a:t>
            </a:r>
            <a:endParaRPr lang="ko-KR" altLang="en-US" sz="4400" dirty="0"/>
          </a:p>
        </p:txBody>
      </p:sp>
    </p:spTree>
    <p:extLst>
      <p:ext uri="{BB962C8B-B14F-4D97-AF65-F5344CB8AC3E}">
        <p14:creationId xmlns:p14="http://schemas.microsoft.com/office/powerpoint/2010/main" val="76351288"/>
      </p:ext>
    </p:extLst>
  </p:cSld>
  <p:clrMapOvr>
    <a:masterClrMapping/>
  </p:clrMapOvr>
</p:sld>
</file>

<file path=ppt/slides/slide1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6CED4-DC2B-7E3D-2711-041350D48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5121702-50CB-DAAC-4AB8-8194ABAA9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4412DFD6-5620-E94A-803B-59D535B513F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0E6D104-1DF3-C9F9-FF9F-570B4A707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8F12AE1-56AF-0FF5-D1B9-2B985FC74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339D2F0-0573-13AD-073A-BDBCE8614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D0BA319A-1031-4F83-0676-8FA07E3DA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229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D55A7067-69C5-E24E-F06F-DDDCD2E9D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  <p:extLst>
      <p:ext uri="{BB962C8B-B14F-4D97-AF65-F5344CB8AC3E}">
        <p14:creationId xmlns:p14="http://schemas.microsoft.com/office/powerpoint/2010/main" val="4263649993"/>
      </p:ext>
    </p:extLst>
  </p:cSld>
  <p:clrMapOvr>
    <a:masterClrMapping/>
  </p:clrMapOvr>
</p:sld>
</file>

<file path=ppt/slides/slide1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D07E3-21F3-FC97-8A1B-6E8FF3228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3BFD238-2973-3266-039A-14E8684BB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76FEE363-D416-80DC-A561-E73BF815AC5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52" y="-255932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B0BBB46-2F9C-4DE0-88C0-139FA8251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C3C67B3-C88A-831F-72BD-79DF68FFC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0D010ED-2121-DF62-8A9B-E6008EA3A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4C9589B6-8921-187A-048B-471A9B162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331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7084186C-AD29-35EE-550E-4050535F7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65CCBF-9575-5223-A851-22D46465AD6E}"/>
              </a:ext>
            </a:extLst>
          </p:cNvPr>
          <p:cNvSpPr txBox="1"/>
          <p:nvPr/>
        </p:nvSpPr>
        <p:spPr>
          <a:xfrm>
            <a:off x="8854562" y="5316718"/>
            <a:ext cx="1527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dirty="0"/>
              <a:t>x3</a:t>
            </a:r>
            <a:endParaRPr lang="ko-KR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541277619"/>
      </p:ext>
    </p:extLst>
  </p:cSld>
  <p:clrMapOvr>
    <a:masterClrMapping/>
  </p:clrMapOvr>
</p:sld>
</file>

<file path=ppt/slides/slide1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2466679-B277-DD46-1F32-3F3036258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pic>
        <p:nvPicPr>
          <p:cNvPr id="13314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18" y="-539153"/>
            <a:ext cx="11870963" cy="8903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5275330"/>
      </p:ext>
    </p:extLst>
  </p:cSld>
  <p:clrMapOvr>
    <a:masterClrMapping/>
  </p:clrMapOvr>
</p:sld>
</file>

<file path=ppt/slides/slide1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407DBFA-A76B-36DA-2E87-EC53011B8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pic>
        <p:nvPicPr>
          <p:cNvPr id="14338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16" y="-567590"/>
            <a:ext cx="11326431" cy="849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104882"/>
      </p:ext>
    </p:extLst>
  </p:cSld>
  <p:clrMapOvr>
    <a:masterClrMapping/>
  </p:clrMapOvr>
</p:sld>
</file>

<file path=ppt/slides/slide1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424637C-1CA6-B0EF-7D8A-F4D145076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pic>
        <p:nvPicPr>
          <p:cNvPr id="3074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291" y="100481"/>
            <a:ext cx="11175709" cy="838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90643E-32DB-20DB-A751-E3E159798983}"/>
              </a:ext>
            </a:extLst>
          </p:cNvPr>
          <p:cNvSpPr txBox="1"/>
          <p:nvPr/>
        </p:nvSpPr>
        <p:spPr>
          <a:xfrm>
            <a:off x="2120243" y="2401217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/>
              <a:t>１．</a:t>
            </a:r>
          </a:p>
        </p:txBody>
      </p:sp>
    </p:spTree>
    <p:extLst>
      <p:ext uri="{BB962C8B-B14F-4D97-AF65-F5344CB8AC3E}">
        <p14:creationId xmlns:p14="http://schemas.microsoft.com/office/powerpoint/2010/main" val="309472760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E27BA89-EF89-1694-F8C9-597942960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6836" y="3650269"/>
            <a:ext cx="5469622" cy="340067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290" name="그림 2" descr="세상의유혹시험이111 사본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8" b="17825"/>
          <a:stretch/>
        </p:blipFill>
        <p:spPr bwMode="auto">
          <a:xfrm>
            <a:off x="576263" y="0"/>
            <a:ext cx="11039475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B2CB804-27D4-02AD-4244-A35AC709E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pic>
        <p:nvPicPr>
          <p:cNvPr id="4098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555" y="-727793"/>
            <a:ext cx="11897108" cy="892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A16F715A-1CB6-4A63-69A3-053B394294D6}"/>
              </a:ext>
            </a:extLst>
          </p:cNvPr>
          <p:cNvSpPr/>
          <p:nvPr/>
        </p:nvSpPr>
        <p:spPr>
          <a:xfrm>
            <a:off x="3884102" y="1711354"/>
            <a:ext cx="989901" cy="662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나</a:t>
            </a:r>
            <a:r>
              <a:rPr lang="en-US" altLang="ko-KR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endParaRPr lang="ko-KR" alt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6147121"/>
      </p:ext>
    </p:extLst>
  </p:cSld>
  <p:clrMapOvr>
    <a:masterClrMapping/>
  </p:clrMapOvr>
</p:sld>
</file>

<file path=ppt/slides/slide1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54FCA-E09B-5C1E-1CD8-02A9222F7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A466020-CD8D-4AD0-9DC8-81B723D52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EF1E7D0F-E9A6-7C95-F2D5-A6C5156EB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291" y="100481"/>
            <a:ext cx="11175709" cy="838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3DDEA0-BC24-2900-F8AE-165A449C7CAB}"/>
              </a:ext>
            </a:extLst>
          </p:cNvPr>
          <p:cNvSpPr txBox="1"/>
          <p:nvPr/>
        </p:nvSpPr>
        <p:spPr>
          <a:xfrm>
            <a:off x="2120243" y="2401217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/>
              <a:t>１．</a:t>
            </a:r>
          </a:p>
        </p:txBody>
      </p:sp>
    </p:spTree>
    <p:extLst>
      <p:ext uri="{BB962C8B-B14F-4D97-AF65-F5344CB8AC3E}">
        <p14:creationId xmlns:p14="http://schemas.microsoft.com/office/powerpoint/2010/main" val="4239282894"/>
      </p:ext>
    </p:extLst>
  </p:cSld>
  <p:clrMapOvr>
    <a:masterClrMapping/>
  </p:clrMapOvr>
</p:sld>
</file>

<file path=ppt/slides/slide1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8975C-3058-0BC3-23B9-AD991C21D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B9DD10F-D587-3D72-837C-458585BEF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A2161C7B-1318-FCE0-487D-A015DF984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555" y="-727793"/>
            <a:ext cx="11897108" cy="892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37263F44-5F7D-4C80-3C25-A0E74F1C0CC3}"/>
              </a:ext>
            </a:extLst>
          </p:cNvPr>
          <p:cNvSpPr/>
          <p:nvPr/>
        </p:nvSpPr>
        <p:spPr>
          <a:xfrm>
            <a:off x="3884102" y="1711354"/>
            <a:ext cx="989901" cy="662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나</a:t>
            </a:r>
            <a:r>
              <a:rPr lang="en-US" altLang="ko-KR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endParaRPr lang="ko-KR" alt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3018541"/>
      </p:ext>
    </p:extLst>
  </p:cSld>
  <p:clrMapOvr>
    <a:masterClrMapping/>
  </p:clrMapOvr>
</p:sld>
</file>

<file path=ppt/slides/slide1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F1266-2997-7786-2AC2-648F603FE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199B0D3-B976-AD51-3576-46A5B819D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B50C7832-9ED2-9AA0-7182-9FA7990CC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18" y="-539153"/>
            <a:ext cx="11870963" cy="8903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11333"/>
      </p:ext>
    </p:extLst>
  </p:cSld>
  <p:clrMapOvr>
    <a:masterClrMapping/>
  </p:clrMapOvr>
</p:sld>
</file>

<file path=ppt/slides/slide1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B3DCD-9382-34A4-7CE2-1C9017754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E04A1A4-B39A-11D1-081F-C74555756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pic>
        <p:nvPicPr>
          <p:cNvPr id="14338" name="그림 1">
            <a:extLst>
              <a:ext uri="{FF2B5EF4-FFF2-40B4-BE49-F238E27FC236}">
                <a16:creationId xmlns:a16="http://schemas.microsoft.com/office/drawing/2014/main" id="{C74D3591-60E9-18CE-A7A7-DF72E1BE3C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16" y="-567590"/>
            <a:ext cx="11326431" cy="849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6892216"/>
      </p:ext>
    </p:extLst>
  </p:cSld>
  <p:clrMapOvr>
    <a:masterClrMapping/>
  </p:clrMapOvr>
</p:sld>
</file>

<file path=ppt/slides/slide1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955D98C-4165-D4EC-3E70-E3B97EE7D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pic>
        <p:nvPicPr>
          <p:cNvPr id="7170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16" y="-781581"/>
            <a:ext cx="11897399" cy="892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AEAC6B-1C75-0535-DA24-C8ABDB6A8FBF}"/>
              </a:ext>
            </a:extLst>
          </p:cNvPr>
          <p:cNvSpPr txBox="1"/>
          <p:nvPr/>
        </p:nvSpPr>
        <p:spPr>
          <a:xfrm>
            <a:off x="1886581" y="1673624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/>
              <a:t>２．</a:t>
            </a:r>
          </a:p>
        </p:txBody>
      </p:sp>
    </p:spTree>
    <p:extLst>
      <p:ext uri="{BB962C8B-B14F-4D97-AF65-F5344CB8AC3E}">
        <p14:creationId xmlns:p14="http://schemas.microsoft.com/office/powerpoint/2010/main" val="1323052975"/>
      </p:ext>
    </p:extLst>
  </p:cSld>
  <p:clrMapOvr>
    <a:masterClrMapping/>
  </p:clrMapOvr>
</p:sld>
</file>

<file path=ppt/slides/slide1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280D16D-CF80-90C1-9EEA-C9379DEFE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pic>
        <p:nvPicPr>
          <p:cNvPr id="8194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04" y="-782361"/>
            <a:ext cx="11691791" cy="876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0386558"/>
      </p:ext>
    </p:extLst>
  </p:cSld>
  <p:clrMapOvr>
    <a:masterClrMapping/>
  </p:clrMapOvr>
</p:sld>
</file>

<file path=ppt/slides/slide1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BC38A6D-BDBA-2C76-48E1-2F611851C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pic>
        <p:nvPicPr>
          <p:cNvPr id="9218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65" y="-539534"/>
            <a:ext cx="11422269" cy="856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4696036"/>
      </p:ext>
    </p:extLst>
  </p:cSld>
  <p:clrMapOvr>
    <a:masterClrMapping/>
  </p:clrMapOvr>
</p:sld>
</file>

<file path=ppt/slides/slide1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FA86D74-D7F8-FEB0-2F4B-841DB82E6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pic>
        <p:nvPicPr>
          <p:cNvPr id="1024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16" y="-763805"/>
            <a:ext cx="11440199" cy="858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9062589"/>
      </p:ext>
    </p:extLst>
  </p:cSld>
  <p:clrMapOvr>
    <a:masterClrMapping/>
  </p:clrMapOvr>
</p:sld>
</file>

<file path=ppt/slides/slide1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22B53-76D0-0B30-D0DE-21C6FC07B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CC2B3FD-8BE4-BB5A-7329-E7CCA4F75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51AAF1A6-910F-AC43-5BB7-87F795EC0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65" y="-539534"/>
            <a:ext cx="11422269" cy="856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652325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1FCA16C-37D9-4EAE-CBE0-10A8E929C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6836" y="3650269"/>
            <a:ext cx="5469622" cy="340067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314" name="그림 1" descr="세상의유혹시험이22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9" b="18694"/>
          <a:stretch/>
        </p:blipFill>
        <p:spPr bwMode="auto">
          <a:xfrm>
            <a:off x="576263" y="0"/>
            <a:ext cx="11039475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11044-CCE4-41AD-0FD0-AA28B3553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EF87E3A-B599-C725-19F7-8A4DE97A8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EAD510D0-9213-7884-7343-C8AEC55A1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16" y="-763805"/>
            <a:ext cx="11440199" cy="858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9642754"/>
      </p:ext>
    </p:extLst>
  </p:cSld>
  <p:clrMapOvr>
    <a:masterClrMapping/>
  </p:clrMapOvr>
</p:sld>
</file>

<file path=ppt/slides/slide1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148DDC7-C38A-DCF3-48A6-CF0F54281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pic>
        <p:nvPicPr>
          <p:cNvPr id="11266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13" y="-683841"/>
            <a:ext cx="11729187" cy="879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59BADD-B488-39B4-DCD4-0D07144A33B8}"/>
              </a:ext>
            </a:extLst>
          </p:cNvPr>
          <p:cNvSpPr txBox="1"/>
          <p:nvPr/>
        </p:nvSpPr>
        <p:spPr>
          <a:xfrm>
            <a:off x="1610296" y="1951239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/>
              <a:t>３．</a:t>
            </a:r>
          </a:p>
        </p:txBody>
      </p:sp>
    </p:spTree>
    <p:extLst>
      <p:ext uri="{BB962C8B-B14F-4D97-AF65-F5344CB8AC3E}">
        <p14:creationId xmlns:p14="http://schemas.microsoft.com/office/powerpoint/2010/main" val="2461916353"/>
      </p:ext>
    </p:extLst>
  </p:cSld>
  <p:clrMapOvr>
    <a:masterClrMapping/>
  </p:clrMapOvr>
</p:sld>
</file>

<file path=ppt/slides/slide1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12E4E3D-86F9-6138-8F56-82F34291F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pic>
        <p:nvPicPr>
          <p:cNvPr id="12290" name="그림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4"/>
          <a:stretch/>
        </p:blipFill>
        <p:spPr bwMode="auto">
          <a:xfrm>
            <a:off x="2105636" y="-891552"/>
            <a:ext cx="10086363" cy="883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C38B00AE-A63E-1F2D-48A2-A09F700F27F3}"/>
              </a:ext>
            </a:extLst>
          </p:cNvPr>
          <p:cNvSpPr/>
          <p:nvPr/>
        </p:nvSpPr>
        <p:spPr>
          <a:xfrm>
            <a:off x="1861618" y="1522949"/>
            <a:ext cx="9253878" cy="718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끝 </a:t>
            </a:r>
            <a:r>
              <a:rPr lang="ko-KR" alt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없</a:t>
            </a:r>
            <a:r>
              <a:rPr lang="ko-KR" alt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는</a:t>
            </a:r>
            <a:r>
              <a:rPr lang="en-US" altLang="ko-KR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–</a:t>
            </a:r>
            <a:r>
              <a:rPr lang="ko-KR" alt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찬양  </a:t>
            </a:r>
            <a:r>
              <a:rPr lang="ko-KR" alt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드</a:t>
            </a:r>
            <a:r>
              <a:rPr lang="ko-KR" alt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리   리 라 </a:t>
            </a:r>
            <a:r>
              <a:rPr lang="en-US" altLang="ko-KR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</a:t>
            </a:r>
            <a:endParaRPr lang="ko-KR" alt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E580EB79-2BC7-0420-668B-575431219AC5}"/>
              </a:ext>
            </a:extLst>
          </p:cNvPr>
          <p:cNvSpPr/>
          <p:nvPr/>
        </p:nvSpPr>
        <p:spPr>
          <a:xfrm>
            <a:off x="2297762" y="570451"/>
            <a:ext cx="520118" cy="62917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1">
            <a:extLst>
              <a:ext uri="{FF2B5EF4-FFF2-40B4-BE49-F238E27FC236}">
                <a16:creationId xmlns:a16="http://schemas.microsoft.com/office/drawing/2014/main" id="{60A76576-7086-5E4A-C9B1-1543422E53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939"/>
          <a:stretch/>
        </p:blipFill>
        <p:spPr bwMode="auto">
          <a:xfrm>
            <a:off x="915554" y="-891552"/>
            <a:ext cx="1892128" cy="883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0153919"/>
      </p:ext>
    </p:extLst>
  </p:cSld>
  <p:clrMapOvr>
    <a:masterClrMapping/>
  </p:clrMapOvr>
</p:sld>
</file>

<file path=ppt/slides/slide1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3B7FCC3-AB18-F824-445A-78CC793A1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pic>
        <p:nvPicPr>
          <p:cNvPr id="13314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2" y="-799512"/>
            <a:ext cx="11825681" cy="886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9438324"/>
      </p:ext>
    </p:extLst>
  </p:cSld>
  <p:clrMapOvr>
    <a:masterClrMapping/>
  </p:clrMapOvr>
</p:sld>
</file>

<file path=ppt/slides/slide1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9E9C054-7C26-C7EE-67E2-98A66724F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pic>
        <p:nvPicPr>
          <p:cNvPr id="14338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13" y="-710643"/>
            <a:ext cx="11862121" cy="889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9503534"/>
      </p:ext>
    </p:extLst>
  </p:cSld>
  <p:clrMapOvr>
    <a:masterClrMapping/>
  </p:clrMapOvr>
</p:sld>
</file>

<file path=ppt/slides/slide1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56931-AC91-F9A8-809B-E7C4A7089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CB3099E-3820-AFEE-44BF-F79758CBD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D6F118FF-C9DB-FA04-CA74-0047EC46C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2" y="-799512"/>
            <a:ext cx="11825681" cy="886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802631"/>
      </p:ext>
    </p:extLst>
  </p:cSld>
  <p:clrMapOvr>
    <a:masterClrMapping/>
  </p:clrMapOvr>
</p:sld>
</file>

<file path=ppt/slides/slide1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D9CEF-587E-8921-42F7-DE77D30DF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0542FD5-7D52-5F10-1D40-FCFBFC57F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pic>
        <p:nvPicPr>
          <p:cNvPr id="14338" name="그림 1">
            <a:extLst>
              <a:ext uri="{FF2B5EF4-FFF2-40B4-BE49-F238E27FC236}">
                <a16:creationId xmlns:a16="http://schemas.microsoft.com/office/drawing/2014/main" id="{C8B9C0DB-333F-8418-44BF-3A670339E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13" y="-710643"/>
            <a:ext cx="11862121" cy="889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0335726"/>
      </p:ext>
    </p:extLst>
  </p:cSld>
  <p:clrMapOvr>
    <a:masterClrMapping/>
  </p:clrMapOvr>
</p:sld>
</file>

<file path=ppt/slides/slide1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942FC-0E08-259E-E25A-ED724624E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C10E64C-5CA1-11BD-8AA9-A012C05E4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22D015-4B8B-A0A6-1970-4877A1565412}"/>
              </a:ext>
            </a:extLst>
          </p:cNvPr>
          <p:cNvSpPr txBox="1"/>
          <p:nvPr/>
        </p:nvSpPr>
        <p:spPr>
          <a:xfrm>
            <a:off x="1417739" y="494950"/>
            <a:ext cx="8766495" cy="3666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예배합니다 찬양합니다</a:t>
            </a:r>
            <a:endParaRPr lang="en-US" altLang="ko-K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주님만 날 </a:t>
            </a:r>
            <a:r>
              <a:rPr lang="ko-KR" alt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다스리소사</a:t>
            </a:r>
            <a:endParaRPr lang="en-US" altLang="ko-K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예배합니다 찬양합니다</a:t>
            </a:r>
            <a:endParaRPr lang="en-US" altLang="ko-K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주님 홀로 높임 </a:t>
            </a:r>
            <a:r>
              <a:rPr lang="ko-KR" alt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받으소서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9039965"/>
      </p:ext>
    </p:extLst>
  </p:cSld>
  <p:clrMapOvr>
    <a:masterClrMapping/>
  </p:clrMapOvr>
</p:sld>
</file>

<file path=ppt/slides/slide1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8760903"/>
      </p:ext>
    </p:extLst>
  </p:cSld>
  <p:clrMapOvr>
    <a:masterClrMapping/>
  </p:clrMapOvr>
</p:sld>
</file>

<file path=ppt/slides/slide1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2F1B3-4487-3180-A646-54F399C43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BE741B7-640F-CE4E-6A51-9744A05865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67" b="32891"/>
          <a:stretch/>
        </p:blipFill>
        <p:spPr>
          <a:xfrm>
            <a:off x="0" y="-602549"/>
            <a:ext cx="12224564" cy="109390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290411-AEAE-1E14-AA61-09F5A122C4F2}"/>
              </a:ext>
            </a:extLst>
          </p:cNvPr>
          <p:cNvSpPr txBox="1"/>
          <p:nvPr/>
        </p:nvSpPr>
        <p:spPr>
          <a:xfrm>
            <a:off x="1551694" y="-736773"/>
            <a:ext cx="7875165" cy="9723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kumimoji="0" lang="ko-KR" altLang="en-US" sz="6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새시대교회 특주</a:t>
            </a:r>
            <a:endParaRPr kumimoji="0" lang="en-US" altLang="ko-KR" sz="72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7200" b="1" dirty="0">
                <a:solidFill>
                  <a:srgbClr val="7030A0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    </a:t>
            </a:r>
          </a:p>
          <a:p>
            <a:pPr algn="ctr">
              <a:lnSpc>
                <a:spcPct val="150000"/>
              </a:lnSpc>
            </a:pPr>
            <a:r>
              <a:rPr lang="en-US" altLang="ko-KR" sz="7200" b="1" dirty="0">
                <a:solidFill>
                  <a:srgbClr val="7030A0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 -</a:t>
            </a:r>
            <a:r>
              <a:rPr lang="ko-KR" altLang="en-US" sz="7200" b="1" dirty="0">
                <a:solidFill>
                  <a:srgbClr val="7030A0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은혜</a:t>
            </a:r>
            <a:r>
              <a:rPr lang="en-US" altLang="ko-KR" sz="7200" b="1" dirty="0">
                <a:solidFill>
                  <a:srgbClr val="7030A0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-</a:t>
            </a:r>
          </a:p>
          <a:p>
            <a:pPr algn="ctr">
              <a:lnSpc>
                <a:spcPct val="150000"/>
              </a:lnSpc>
            </a:pPr>
            <a:r>
              <a:rPr lang="en-US" altLang="ko-KR" sz="7200" b="1" dirty="0">
                <a:solidFill>
                  <a:srgbClr val="7030A0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</a:t>
            </a:r>
            <a:r>
              <a:rPr lang="ko-KR" altLang="en-US" sz="6600" b="1" dirty="0" err="1">
                <a:solidFill>
                  <a:srgbClr val="7030A0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카리스</a:t>
            </a:r>
            <a:r>
              <a:rPr lang="ko-KR" altLang="en-US" sz="6600" b="1" dirty="0">
                <a:solidFill>
                  <a:srgbClr val="7030A0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오케스트라</a:t>
            </a:r>
            <a:br>
              <a:rPr kumimoji="0" lang="ko-KR" altLang="ko-KR" sz="6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br>
              <a:rPr kumimoji="0" lang="ko-KR" altLang="ko-KR" sz="5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endParaRPr lang="ko-KR" altLang="en-US" sz="4400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3" name="하트 2">
            <a:extLst>
              <a:ext uri="{FF2B5EF4-FFF2-40B4-BE49-F238E27FC236}">
                <a16:creationId xmlns:a16="http://schemas.microsoft.com/office/drawing/2014/main" id="{1E0DBCAD-8178-91C0-ED15-7D76D0C4325F}"/>
              </a:ext>
            </a:extLst>
          </p:cNvPr>
          <p:cNvSpPr/>
          <p:nvPr/>
        </p:nvSpPr>
        <p:spPr>
          <a:xfrm>
            <a:off x="2037768" y="1706984"/>
            <a:ext cx="1119185" cy="983610"/>
          </a:xfrm>
          <a:prstGeom prst="heart">
            <a:avLst/>
          </a:prstGeom>
          <a:solidFill>
            <a:srgbClr val="C1F90F"/>
          </a:solidFill>
          <a:ln>
            <a:solidFill>
              <a:srgbClr val="FFFF00"/>
            </a:solidFill>
          </a:ln>
          <a:scene3d>
            <a:camera prst="isometricOffAxis1Lef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/>
          </a:p>
        </p:txBody>
      </p:sp>
      <p:sp>
        <p:nvSpPr>
          <p:cNvPr id="5" name="하트 4">
            <a:extLst>
              <a:ext uri="{FF2B5EF4-FFF2-40B4-BE49-F238E27FC236}">
                <a16:creationId xmlns:a16="http://schemas.microsoft.com/office/drawing/2014/main" id="{CA764A01-B026-314E-BA24-5669D00C9030}"/>
              </a:ext>
            </a:extLst>
          </p:cNvPr>
          <p:cNvSpPr/>
          <p:nvPr/>
        </p:nvSpPr>
        <p:spPr>
          <a:xfrm>
            <a:off x="7282213" y="2419272"/>
            <a:ext cx="743011" cy="758266"/>
          </a:xfrm>
          <a:prstGeom prst="heart">
            <a:avLst/>
          </a:prstGeom>
          <a:solidFill>
            <a:srgbClr val="E8A120"/>
          </a:solidFill>
          <a:ln>
            <a:solidFill>
              <a:srgbClr val="FFFF00"/>
            </a:solidFill>
          </a:ln>
          <a:scene3d>
            <a:camera prst="isometricOffAxis1Righ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하트 5">
            <a:extLst>
              <a:ext uri="{FF2B5EF4-FFF2-40B4-BE49-F238E27FC236}">
                <a16:creationId xmlns:a16="http://schemas.microsoft.com/office/drawing/2014/main" id="{FA8B4E70-FCB5-74CF-ABD6-5737B5B67BEF}"/>
              </a:ext>
            </a:extLst>
          </p:cNvPr>
          <p:cNvSpPr/>
          <p:nvPr/>
        </p:nvSpPr>
        <p:spPr>
          <a:xfrm>
            <a:off x="9993684" y="1883153"/>
            <a:ext cx="1381721" cy="1294385"/>
          </a:xfrm>
          <a:prstGeom prst="heart">
            <a:avLst/>
          </a:prstGeom>
          <a:solidFill>
            <a:srgbClr val="FF0000"/>
          </a:solidFill>
          <a:ln>
            <a:solidFill>
              <a:srgbClr val="FFFF00"/>
            </a:solidFill>
          </a:ln>
          <a:scene3d>
            <a:camera prst="perspectiveContrastingLeftFacing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250392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9A80E-E0AD-7728-BBDB-1D4F3093E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542FC5A-1769-1E74-4C09-BE680ED17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500" y="2278670"/>
            <a:ext cx="13894262" cy="57674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4338" name="그림 1" descr="세상의유혹시험이3 사본.png">
            <a:extLst>
              <a:ext uri="{FF2B5EF4-FFF2-40B4-BE49-F238E27FC236}">
                <a16:creationId xmlns:a16="http://schemas.microsoft.com/office/drawing/2014/main" id="{59425B19-2E1B-90BD-ABE1-4FD42B80A8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9" b="15215"/>
          <a:stretch/>
        </p:blipFill>
        <p:spPr bwMode="auto">
          <a:xfrm>
            <a:off x="576262" y="-230736"/>
            <a:ext cx="11039475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2181989"/>
      </p:ext>
    </p:extLst>
  </p:cSld>
  <p:clrMapOvr>
    <a:masterClrMapping/>
  </p:clrMapOvr>
</p:sld>
</file>

<file path=ppt/slides/slide1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1A5C912-CE61-89A9-2586-ED3744B8C3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6099" r="2246"/>
          <a:stretch/>
        </p:blipFill>
        <p:spPr>
          <a:xfrm>
            <a:off x="-247294" y="6190076"/>
            <a:ext cx="12537166" cy="117234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F16ACA-39F2-C0D1-D321-34AF3E6C13A6}"/>
              </a:ext>
            </a:extLst>
          </p:cNvPr>
          <p:cNvSpPr txBox="1"/>
          <p:nvPr/>
        </p:nvSpPr>
        <p:spPr>
          <a:xfrm>
            <a:off x="4136138" y="-417718"/>
            <a:ext cx="6094602" cy="2982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endParaRPr lang="ko-KR" altLang="en-US" sz="4400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A42D3E-8462-65DD-2408-04B1D0CD9F09}"/>
              </a:ext>
            </a:extLst>
          </p:cNvPr>
          <p:cNvSpPr txBox="1"/>
          <p:nvPr/>
        </p:nvSpPr>
        <p:spPr>
          <a:xfrm>
            <a:off x="788564" y="4783780"/>
            <a:ext cx="11118209" cy="1992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내가 누려왔던 모든 것들이 내가 지나왔던 모든 시간이 </a:t>
            </a: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내가 걸어왔던 모든 순간이 당연한 것 아니라 </a:t>
            </a:r>
            <a:r>
              <a:rPr kumimoji="0" lang="ko-KR" altLang="ko-KR" sz="4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은혜였소</a:t>
            </a:r>
            <a: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 </a:t>
            </a:r>
            <a:endParaRPr lang="ko-KR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758566364"/>
      </p:ext>
    </p:extLst>
  </p:cSld>
  <p:clrMapOvr>
    <a:masterClrMapping/>
  </p:clrMapOvr>
</p:sld>
</file>

<file path=ppt/slides/slide1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CA785-38D2-559C-AD84-EA3D54AC8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BF26609-68F2-DC80-848A-478B03AA28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6099" r="2246"/>
          <a:stretch/>
        </p:blipFill>
        <p:spPr>
          <a:xfrm>
            <a:off x="-264072" y="6023296"/>
            <a:ext cx="12537166" cy="117234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B6F780-CCCC-51CC-5876-D4B60EDF1FE2}"/>
              </a:ext>
            </a:extLst>
          </p:cNvPr>
          <p:cNvSpPr txBox="1"/>
          <p:nvPr/>
        </p:nvSpPr>
        <p:spPr>
          <a:xfrm>
            <a:off x="4136138" y="-417718"/>
            <a:ext cx="6094602" cy="2982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endParaRPr lang="ko-KR" altLang="en-US" sz="4400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73E071-02E3-2A9D-BCD8-C0B286E4EB95}"/>
              </a:ext>
            </a:extLst>
          </p:cNvPr>
          <p:cNvSpPr txBox="1"/>
          <p:nvPr/>
        </p:nvSpPr>
        <p:spPr>
          <a:xfrm>
            <a:off x="679509" y="4683945"/>
            <a:ext cx="11245261" cy="3998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아침 해가 뜨고 저녁의 노을 봄의 꽃 향기와 가을의 열매 </a:t>
            </a: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변하는 계절의 모든 순간이 당연한 것 아니라 </a:t>
            </a:r>
            <a:r>
              <a:rPr kumimoji="0" lang="ko-KR" altLang="ko-KR" sz="4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은혜였소</a:t>
            </a:r>
            <a: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 </a:t>
            </a: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endParaRPr lang="ko-KR" altLang="en-US" sz="4400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99576760"/>
      </p:ext>
    </p:extLst>
  </p:cSld>
  <p:clrMapOvr>
    <a:masterClrMapping/>
  </p:clrMapOvr>
</p:sld>
</file>

<file path=ppt/slides/slide1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300E0-FD58-20BD-3CE1-19A671FF9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6871AB1-0466-E0E7-8140-840CE44CE6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734" r="2018"/>
          <a:stretch/>
        </p:blipFill>
        <p:spPr>
          <a:xfrm>
            <a:off x="-58723" y="6115574"/>
            <a:ext cx="12566347" cy="30584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109C84-26E5-D8DA-98B1-89A6DD61E88E}"/>
              </a:ext>
            </a:extLst>
          </p:cNvPr>
          <p:cNvSpPr txBox="1"/>
          <p:nvPr/>
        </p:nvSpPr>
        <p:spPr>
          <a:xfrm>
            <a:off x="4136138" y="-417718"/>
            <a:ext cx="6094602" cy="2982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endParaRPr lang="ko-KR" altLang="en-US" sz="4400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D584EC-A774-08FC-C318-6273FD7D5F62}"/>
              </a:ext>
            </a:extLst>
          </p:cNvPr>
          <p:cNvSpPr txBox="1"/>
          <p:nvPr/>
        </p:nvSpPr>
        <p:spPr>
          <a:xfrm>
            <a:off x="1052637" y="4818340"/>
            <a:ext cx="1034362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모든 것이 은혜 </a:t>
            </a:r>
            <a:r>
              <a:rPr kumimoji="0" lang="ko-KR" altLang="ko-KR" sz="4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은혜</a:t>
            </a:r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 </a:t>
            </a:r>
            <a:r>
              <a:rPr kumimoji="0" lang="ko-KR" altLang="ko-KR" sz="4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은혜</a:t>
            </a:r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 한 없는 은혜 </a:t>
            </a:r>
            <a:b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내 삶에 당연한 건 하나도 없었던 것을 </a:t>
            </a:r>
            <a:b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모든 것이 은혜</a:t>
            </a:r>
            <a:r>
              <a:rPr lang="en-US" altLang="ko-KR" sz="4000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~</a:t>
            </a:r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 </a:t>
            </a:r>
            <a:r>
              <a:rPr kumimoji="0" lang="ko-KR" altLang="ko-KR" sz="4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은혜였소</a:t>
            </a:r>
            <a:endParaRPr lang="ko-KR" altLang="en-US" sz="4000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72936850"/>
      </p:ext>
    </p:extLst>
  </p:cSld>
  <p:clrMapOvr>
    <a:masterClrMapping/>
  </p:clrMapOvr>
</p:sld>
</file>

<file path=ppt/slides/slide1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D32E4-D15F-2C0B-DA46-6A06444E9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93B730C-157C-4BED-96E0-59B5346F69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734" r="2018"/>
          <a:stretch/>
        </p:blipFill>
        <p:spPr>
          <a:xfrm>
            <a:off x="-92279" y="6484690"/>
            <a:ext cx="12566347" cy="30584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2A6EDA-EA11-24E5-01E3-CEA74EAA273E}"/>
              </a:ext>
            </a:extLst>
          </p:cNvPr>
          <p:cNvSpPr txBox="1"/>
          <p:nvPr/>
        </p:nvSpPr>
        <p:spPr>
          <a:xfrm>
            <a:off x="4136138" y="-417718"/>
            <a:ext cx="6094602" cy="2982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endParaRPr lang="ko-KR" altLang="en-US" sz="4400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8FA1A9-1D98-5ECB-CA9B-862777705286}"/>
              </a:ext>
            </a:extLst>
          </p:cNvPr>
          <p:cNvSpPr txBox="1"/>
          <p:nvPr/>
        </p:nvSpPr>
        <p:spPr>
          <a:xfrm>
            <a:off x="691911" y="4655856"/>
            <a:ext cx="11782157" cy="3657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내가 이 땅에 태어나 사는 것 어린 아이 시절과 지금까지 </a:t>
            </a: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숨을 쉬며 살며 꿈을 꾸는 삶 당연한 것 아니라 </a:t>
            </a:r>
            <a:r>
              <a:rPr kumimoji="0" lang="ko-KR" altLang="ko-KR" sz="4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은혜였소</a:t>
            </a:r>
            <a: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 </a:t>
            </a:r>
            <a:br>
              <a:rPr kumimoji="0" lang="ko-KR" altLang="ko-KR" sz="3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br>
              <a:rPr kumimoji="0" lang="ko-KR" altLang="ko-KR" sz="3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endParaRPr lang="ko-KR" altLang="en-US" sz="3600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84123360"/>
      </p:ext>
    </p:extLst>
  </p:cSld>
  <p:clrMapOvr>
    <a:masterClrMapping/>
  </p:clrMapOvr>
</p:sld>
</file>

<file path=ppt/slides/slide1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6836F-FCE5-0308-DE6A-34C72AD1A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53CAD9F-C773-1B8D-C959-320C51A7C7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734" r="2018"/>
          <a:stretch/>
        </p:blipFill>
        <p:spPr>
          <a:xfrm>
            <a:off x="-58727" y="6639715"/>
            <a:ext cx="12566347" cy="30584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F6B4BA-179A-D51D-8D19-E200B0DA81D8}"/>
              </a:ext>
            </a:extLst>
          </p:cNvPr>
          <p:cNvSpPr txBox="1"/>
          <p:nvPr/>
        </p:nvSpPr>
        <p:spPr>
          <a:xfrm>
            <a:off x="4136138" y="-417718"/>
            <a:ext cx="6094602" cy="2982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endParaRPr lang="ko-KR" altLang="en-US" sz="4400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81203E-9AA1-BDE5-2E5A-58C45CB4C219}"/>
              </a:ext>
            </a:extLst>
          </p:cNvPr>
          <p:cNvSpPr txBox="1"/>
          <p:nvPr/>
        </p:nvSpPr>
        <p:spPr>
          <a:xfrm>
            <a:off x="857681" y="4700723"/>
            <a:ext cx="1073353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ko-KR" sz="4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(</a:t>
            </a:r>
            <a:r>
              <a:rPr kumimoji="0" lang="ko-KR" altLang="en-US" sz="4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함께 찬양해요</a:t>
            </a:r>
            <a:r>
              <a:rPr kumimoji="0" lang="en-US" altLang="ko-KR" sz="4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^^)</a:t>
            </a:r>
          </a:p>
          <a:p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내가 하나님의 자녀로 살며 </a:t>
            </a:r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오늘 찬양하고 예배하는 삶 </a:t>
            </a:r>
            <a:b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복음을 전할 수 있는 축복이 </a:t>
            </a:r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당연한 것 아니라 </a:t>
            </a:r>
            <a:r>
              <a:rPr kumimoji="0" lang="ko-KR" altLang="ko-KR" sz="400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은혜였소</a:t>
            </a:r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 </a:t>
            </a:r>
            <a:endParaRPr lang="ko-KR" altLang="en-US" sz="4000" dirty="0">
              <a:solidFill>
                <a:srgbClr val="FF0000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08432254"/>
      </p:ext>
    </p:extLst>
  </p:cSld>
  <p:clrMapOvr>
    <a:masterClrMapping/>
  </p:clrMapOvr>
</p:sld>
</file>

<file path=ppt/slides/slide1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F8141-7205-E042-2B0C-A7ED62AA3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E161E52-14BC-5F6A-58F5-803F7F57C6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734" r="2018"/>
          <a:stretch/>
        </p:blipFill>
        <p:spPr>
          <a:xfrm>
            <a:off x="-58725" y="6409189"/>
            <a:ext cx="12566347" cy="30584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905EE1-E09D-49FC-A96E-EA96070E848F}"/>
              </a:ext>
            </a:extLst>
          </p:cNvPr>
          <p:cNvSpPr txBox="1"/>
          <p:nvPr/>
        </p:nvSpPr>
        <p:spPr>
          <a:xfrm>
            <a:off x="4136138" y="-417718"/>
            <a:ext cx="6094602" cy="2982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endParaRPr lang="ko-KR" altLang="en-US" sz="4400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EA6A3C-9120-6A9E-DA54-6A5EB7CCF304}"/>
              </a:ext>
            </a:extLst>
          </p:cNvPr>
          <p:cNvSpPr txBox="1"/>
          <p:nvPr/>
        </p:nvSpPr>
        <p:spPr>
          <a:xfrm>
            <a:off x="857681" y="4818340"/>
            <a:ext cx="1073353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모든 것이 은혜 </a:t>
            </a:r>
            <a:r>
              <a:rPr kumimoji="0" lang="ko-KR" altLang="ko-KR" sz="4000" i="0" u="none" strike="noStrike" cap="none" normalizeH="0" baseline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은혜</a:t>
            </a:r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 </a:t>
            </a:r>
            <a:r>
              <a:rPr kumimoji="0" lang="ko-KR" altLang="ko-KR" sz="4000" i="0" u="none" strike="noStrike" cap="none" normalizeH="0" baseline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은혜</a:t>
            </a:r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 한 없는 은혜 </a:t>
            </a:r>
            <a:b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내 삶에 당연한 건 하나도 없었던 것을 </a:t>
            </a:r>
            <a:b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모든 것이 은혜</a:t>
            </a:r>
            <a:r>
              <a:rPr lang="en-US" altLang="ko-KR" sz="4000" dirty="0">
                <a:solidFill>
                  <a:srgbClr val="C00000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~</a:t>
            </a:r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 </a:t>
            </a:r>
            <a:r>
              <a:rPr kumimoji="0" lang="ko-KR" altLang="ko-KR" sz="400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은혜였소</a:t>
            </a:r>
            <a:endParaRPr lang="ko-KR" altLang="en-US" sz="3600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8162943"/>
      </p:ext>
    </p:extLst>
  </p:cSld>
  <p:clrMapOvr>
    <a:masterClrMapping/>
  </p:clrMapOvr>
</p:sld>
</file>

<file path=ppt/slides/slide1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8F011-4218-F627-EB19-DF92A421B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D05FE78-D25D-1029-BA32-CEE0CB1E5B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734" r="2018"/>
          <a:stretch/>
        </p:blipFill>
        <p:spPr>
          <a:xfrm>
            <a:off x="-58725" y="6409189"/>
            <a:ext cx="12566347" cy="30584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B81935-CE2D-EA9F-424D-580101C5F0AB}"/>
              </a:ext>
            </a:extLst>
          </p:cNvPr>
          <p:cNvSpPr txBox="1"/>
          <p:nvPr/>
        </p:nvSpPr>
        <p:spPr>
          <a:xfrm>
            <a:off x="4136138" y="-417718"/>
            <a:ext cx="6094602" cy="2982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endParaRPr lang="ko-KR" altLang="en-US" sz="4400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6040D7-7EBC-9AFB-5C89-643D83E76A98}"/>
              </a:ext>
            </a:extLst>
          </p:cNvPr>
          <p:cNvSpPr txBox="1"/>
          <p:nvPr/>
        </p:nvSpPr>
        <p:spPr>
          <a:xfrm>
            <a:off x="857681" y="4818340"/>
            <a:ext cx="1073353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모든 것이 은혜 </a:t>
            </a:r>
            <a:r>
              <a:rPr kumimoji="0" lang="ko-KR" altLang="ko-KR" sz="4000" i="0" u="none" strike="noStrike" cap="none" normalizeH="0" baseline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은혜</a:t>
            </a:r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 </a:t>
            </a:r>
            <a:r>
              <a:rPr kumimoji="0" lang="ko-KR" altLang="ko-KR" sz="4000" i="0" u="none" strike="noStrike" cap="none" normalizeH="0" baseline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은혜</a:t>
            </a:r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 한 없는 은혜 </a:t>
            </a:r>
            <a:b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내 삶에 당연한 건 하나도 없었던 것을 </a:t>
            </a:r>
            <a:b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모든 것이 은혜</a:t>
            </a:r>
            <a:r>
              <a:rPr lang="en-US" altLang="ko-KR" sz="4000" dirty="0">
                <a:solidFill>
                  <a:srgbClr val="C00000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~</a:t>
            </a:r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 </a:t>
            </a:r>
            <a:r>
              <a:rPr kumimoji="0" lang="ko-KR" altLang="ko-KR" sz="400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은혜였소</a:t>
            </a:r>
            <a:endParaRPr lang="ko-KR" altLang="en-US" sz="3600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00368484"/>
      </p:ext>
    </p:extLst>
  </p:cSld>
  <p:clrMapOvr>
    <a:masterClrMapping/>
  </p:clrMapOvr>
</p:sld>
</file>

<file path=ppt/slides/slide1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00C88-27A8-7E59-AC3A-563ED618A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02BB00C-C492-1384-7959-E02845BD09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734" r="2018"/>
          <a:stretch/>
        </p:blipFill>
        <p:spPr>
          <a:xfrm>
            <a:off x="-58723" y="6115574"/>
            <a:ext cx="12566347" cy="30584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45BE55-21B3-5B7C-0393-F64AE021997A}"/>
              </a:ext>
            </a:extLst>
          </p:cNvPr>
          <p:cNvSpPr txBox="1"/>
          <p:nvPr/>
        </p:nvSpPr>
        <p:spPr>
          <a:xfrm>
            <a:off x="4136138" y="-417718"/>
            <a:ext cx="6094602" cy="2982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endParaRPr lang="ko-KR" altLang="en-US" sz="4400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31A95A-69C9-E751-C203-0CCE3F8257E1}"/>
              </a:ext>
            </a:extLst>
          </p:cNvPr>
          <p:cNvSpPr txBox="1"/>
          <p:nvPr/>
        </p:nvSpPr>
        <p:spPr>
          <a:xfrm>
            <a:off x="857683" y="4835118"/>
            <a:ext cx="10733533" cy="1819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모든 것이 은혜</a:t>
            </a:r>
            <a:r>
              <a:rPr lang="en-US" altLang="ko-KR" sz="4000" dirty="0">
                <a:solidFill>
                  <a:schemeClr val="accent2">
                    <a:lumMod val="7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~</a:t>
            </a:r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 </a:t>
            </a:r>
            <a:r>
              <a:rPr kumimoji="0" lang="ko-KR" altLang="ko-KR" sz="4000" i="0" u="none" strike="noStrike" cap="none" normalizeH="0" baseline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은혜였소</a:t>
            </a:r>
            <a:endParaRPr kumimoji="0" lang="en-US" altLang="ko-KR" sz="4000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모든 것이 은혜</a:t>
            </a:r>
            <a:r>
              <a:rPr lang="en-US" altLang="ko-KR" sz="4000" dirty="0">
                <a:solidFill>
                  <a:srgbClr val="7030A0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~</a:t>
            </a:r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 </a:t>
            </a:r>
            <a:r>
              <a:rPr kumimoji="0" lang="en-US" altLang="ko-KR" sz="400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~</a:t>
            </a:r>
          </a:p>
        </p:txBody>
      </p:sp>
    </p:spTree>
    <p:extLst>
      <p:ext uri="{BB962C8B-B14F-4D97-AF65-F5344CB8AC3E}">
        <p14:creationId xmlns:p14="http://schemas.microsoft.com/office/powerpoint/2010/main" val="312346548"/>
      </p:ext>
    </p:extLst>
  </p:cSld>
  <p:clrMapOvr>
    <a:masterClrMapping/>
  </p:clrMapOvr>
</p:sld>
</file>

<file path=ppt/slides/slide1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A2FD8-E228-D706-8CB7-E14C159D4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31B65CE-423B-A9FE-A377-D6AC92F9B5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67" b="32891"/>
          <a:stretch/>
        </p:blipFill>
        <p:spPr>
          <a:xfrm>
            <a:off x="0" y="5234556"/>
            <a:ext cx="12224564" cy="56122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5C7D3D-F438-A84E-DC1E-4D4F52958D2E}"/>
              </a:ext>
            </a:extLst>
          </p:cNvPr>
          <p:cNvSpPr txBox="1"/>
          <p:nvPr/>
        </p:nvSpPr>
        <p:spPr>
          <a:xfrm>
            <a:off x="2057712" y="4237900"/>
            <a:ext cx="7875165" cy="4875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kumimoji="0" lang="ko-KR" altLang="ko-KR" sz="72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은</a:t>
            </a:r>
            <a:r>
              <a:rPr kumimoji="0" lang="en-US" altLang="ko-KR" sz="7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   </a:t>
            </a:r>
            <a:r>
              <a:rPr kumimoji="0" lang="ko-KR" altLang="ko-KR" sz="72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혜</a:t>
            </a:r>
            <a:r>
              <a:rPr kumimoji="0" lang="en-US" altLang="ko-KR" sz="7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     </a:t>
            </a:r>
            <a:r>
              <a:rPr kumimoji="0" lang="ko-KR" altLang="ko-KR" sz="7200" b="1" i="0" u="none" strike="noStrike" cap="none" normalizeH="0" baseline="0" dirty="0">
                <a:ln>
                  <a:noFill/>
                </a:ln>
                <a:solidFill>
                  <a:srgbClr val="92D05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였</a:t>
            </a:r>
            <a:r>
              <a:rPr kumimoji="0" lang="en-US" altLang="ko-KR" sz="7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   </a:t>
            </a:r>
            <a:r>
              <a:rPr kumimoji="0" lang="ko-KR" altLang="ko-KR" sz="72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소</a:t>
            </a:r>
            <a:r>
              <a:rPr kumimoji="0" lang="ko-KR" altLang="ko-KR" sz="7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 </a:t>
            </a:r>
            <a:br>
              <a:rPr kumimoji="0" lang="ko-KR" altLang="ko-KR" sz="6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br>
              <a:rPr kumimoji="0" lang="ko-KR" altLang="ko-KR" sz="5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endParaRPr lang="ko-KR" altLang="en-US" sz="4400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3" name="하트 2">
            <a:extLst>
              <a:ext uri="{FF2B5EF4-FFF2-40B4-BE49-F238E27FC236}">
                <a16:creationId xmlns:a16="http://schemas.microsoft.com/office/drawing/2014/main" id="{F6B0D3A6-FCFE-D2A8-E574-0A1BED7EE8B9}"/>
              </a:ext>
            </a:extLst>
          </p:cNvPr>
          <p:cNvSpPr/>
          <p:nvPr/>
        </p:nvSpPr>
        <p:spPr>
          <a:xfrm>
            <a:off x="1159882" y="5381362"/>
            <a:ext cx="1119185" cy="983610"/>
          </a:xfrm>
          <a:prstGeom prst="heart">
            <a:avLst/>
          </a:prstGeom>
          <a:solidFill>
            <a:srgbClr val="C1F90F"/>
          </a:solidFill>
          <a:ln>
            <a:solidFill>
              <a:srgbClr val="FFFF00"/>
            </a:solidFill>
          </a:ln>
          <a:scene3d>
            <a:camera prst="isometricOffAxis1Lef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/>
          </a:p>
        </p:txBody>
      </p:sp>
      <p:sp>
        <p:nvSpPr>
          <p:cNvPr id="5" name="하트 4">
            <a:extLst>
              <a:ext uri="{FF2B5EF4-FFF2-40B4-BE49-F238E27FC236}">
                <a16:creationId xmlns:a16="http://schemas.microsoft.com/office/drawing/2014/main" id="{0F0155E1-FD98-26EB-D675-81C6547806E8}"/>
              </a:ext>
            </a:extLst>
          </p:cNvPr>
          <p:cNvSpPr/>
          <p:nvPr/>
        </p:nvSpPr>
        <p:spPr>
          <a:xfrm>
            <a:off x="5570858" y="5606706"/>
            <a:ext cx="743011" cy="758266"/>
          </a:xfrm>
          <a:prstGeom prst="heart">
            <a:avLst/>
          </a:prstGeom>
          <a:solidFill>
            <a:srgbClr val="E8A120"/>
          </a:solidFill>
          <a:ln>
            <a:solidFill>
              <a:srgbClr val="FFFF00"/>
            </a:solidFill>
          </a:ln>
          <a:scene3d>
            <a:camera prst="isometricOffAxis1Righ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하트 5">
            <a:extLst>
              <a:ext uri="{FF2B5EF4-FFF2-40B4-BE49-F238E27FC236}">
                <a16:creationId xmlns:a16="http://schemas.microsoft.com/office/drawing/2014/main" id="{BCB09EF5-A263-F8DE-D469-0737A3EBBB03}"/>
              </a:ext>
            </a:extLst>
          </p:cNvPr>
          <p:cNvSpPr/>
          <p:nvPr/>
        </p:nvSpPr>
        <p:spPr>
          <a:xfrm>
            <a:off x="9807320" y="5381362"/>
            <a:ext cx="1381721" cy="1294385"/>
          </a:xfrm>
          <a:prstGeom prst="heart">
            <a:avLst/>
          </a:prstGeom>
          <a:solidFill>
            <a:srgbClr val="FF0000"/>
          </a:solidFill>
          <a:ln>
            <a:solidFill>
              <a:srgbClr val="FFFF00"/>
            </a:solidFill>
          </a:ln>
          <a:scene3d>
            <a:camera prst="perspectiveContrastingLeftFacing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488599"/>
      </p:ext>
    </p:extLst>
  </p:cSld>
  <p:clrMapOvr>
    <a:masterClrMapping/>
  </p:clrMapOvr>
</p:sld>
</file>

<file path=ppt/slides/slide1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A930A58-35E5-4A9A-E029-B499D821D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13C861E-A549-6DFA-1DBF-D163CA3C61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404136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35FFC-45DC-605B-37E6-7DDBD4D4D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8CDE8B4-5132-9359-21D2-A26818DB5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500" y="2278670"/>
            <a:ext cx="13894262" cy="57674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5362" name="그림 1" descr="세상의유혹시험이4 사본.png">
            <a:extLst>
              <a:ext uri="{FF2B5EF4-FFF2-40B4-BE49-F238E27FC236}">
                <a16:creationId xmlns:a16="http://schemas.microsoft.com/office/drawing/2014/main" id="{50C6A8CE-F66F-5F4B-2245-2DFE46EAF6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9" b="14346"/>
          <a:stretch/>
        </p:blipFill>
        <p:spPr bwMode="auto">
          <a:xfrm>
            <a:off x="576262" y="-179461"/>
            <a:ext cx="11039475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6887031"/>
      </p:ext>
    </p:extLst>
  </p:cSld>
  <p:clrMapOvr>
    <a:masterClrMapping/>
  </p:clrMapOvr>
</p:sld>
</file>

<file path=ppt/slides/slide1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E1741-33A0-C0DA-4D78-E4D2BFC34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B4C6D92-A904-812C-27F5-A2A3C8FB97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74"/>
          <a:stretch/>
        </p:blipFill>
        <p:spPr>
          <a:xfrm>
            <a:off x="31752" y="0"/>
            <a:ext cx="12192000" cy="7102195"/>
          </a:xfrm>
          <a:prstGeom prst="rect">
            <a:avLst/>
          </a:prstGeom>
        </p:spPr>
      </p:pic>
      <p:sp>
        <p:nvSpPr>
          <p:cNvPr id="512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E2CB9539-BAAF-6757-7CA5-BBED28959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>
                <a:solidFill>
                  <a:srgbClr val="FF0000"/>
                </a:solidFill>
              </a:rPr>
              <a:t>1.</a:t>
            </a:r>
            <a:r>
              <a:rPr lang="ko-KR" altLang="en-US" sz="1100" dirty="0">
                <a:solidFill>
                  <a:srgbClr val="FF0000"/>
                </a:solidFill>
              </a:rPr>
              <a:t>주를 향한 나의 사랑을</a:t>
            </a:r>
          </a:p>
        </p:txBody>
      </p:sp>
      <p:sp>
        <p:nvSpPr>
          <p:cNvPr id="512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82960F65-E358-A232-EF63-1DCC6BD2B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7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5.</a:t>
            </a:r>
            <a:r>
              <a:rPr lang="ko-KR" altLang="en-US" sz="1100" dirty="0"/>
              <a:t>부드러운 주의 속삭임</a:t>
            </a:r>
          </a:p>
        </p:txBody>
      </p:sp>
      <p:sp>
        <p:nvSpPr>
          <p:cNvPr id="512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CBF0D748-925F-65CA-10EF-4CEDCCDE2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9.</a:t>
            </a:r>
            <a:r>
              <a:rPr lang="ko-KR" altLang="en-US" sz="1100" dirty="0"/>
              <a:t>온 맘으로 주를 바라며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33394B-BF2C-3903-BFA6-0B1BAA19EE54}"/>
              </a:ext>
            </a:extLst>
          </p:cNvPr>
          <p:cNvSpPr txBox="1"/>
          <p:nvPr/>
        </p:nvSpPr>
        <p:spPr>
          <a:xfrm>
            <a:off x="2032232" y="293102"/>
            <a:ext cx="7875165" cy="2982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endParaRPr lang="ko-KR" altLang="en-US" sz="4400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23930982"/>
      </p:ext>
    </p:extLst>
  </p:cSld>
  <p:clrMapOvr>
    <a:masterClrMapping/>
  </p:clrMapOvr>
</p:sld>
</file>

<file path=ppt/slides/slide1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F0234E1-E387-71A1-911B-99C2603F85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74"/>
          <a:stretch/>
        </p:blipFill>
        <p:spPr>
          <a:xfrm>
            <a:off x="31752" y="-122098"/>
            <a:ext cx="12192000" cy="7102195"/>
          </a:xfrm>
          <a:prstGeom prst="rect">
            <a:avLst/>
          </a:prstGeom>
        </p:spPr>
      </p:pic>
      <p:sp>
        <p:nvSpPr>
          <p:cNvPr id="717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EAA37F02-3A6B-EE45-96F3-EEC0C5505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1.</a:t>
            </a:r>
            <a:r>
              <a:rPr lang="ko-KR" altLang="en-US" sz="1100" dirty="0"/>
              <a:t>주를 향한 나의 사랑을</a:t>
            </a:r>
          </a:p>
        </p:txBody>
      </p:sp>
      <p:sp>
        <p:nvSpPr>
          <p:cNvPr id="717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EBEB6212-92C5-EC73-C8CB-F81AF5D50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7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>
                <a:solidFill>
                  <a:srgbClr val="FF0000"/>
                </a:solidFill>
              </a:rPr>
              <a:t>5.</a:t>
            </a:r>
            <a:r>
              <a:rPr lang="ko-KR" altLang="en-US" sz="1100" dirty="0">
                <a:solidFill>
                  <a:srgbClr val="FF0000"/>
                </a:solidFill>
              </a:rPr>
              <a:t>부드러운 주의 속삭임</a:t>
            </a:r>
          </a:p>
        </p:txBody>
      </p:sp>
      <p:sp>
        <p:nvSpPr>
          <p:cNvPr id="717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59D8F555-51F8-6145-CD38-A85B1BE5E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9.</a:t>
            </a:r>
            <a:r>
              <a:rPr lang="ko-KR" altLang="en-US" sz="1100" dirty="0"/>
              <a:t>온 맘으로 주를 바라며</a:t>
            </a:r>
          </a:p>
        </p:txBody>
      </p:sp>
    </p:spTree>
    <p:extLst>
      <p:ext uri="{BB962C8B-B14F-4D97-AF65-F5344CB8AC3E}">
        <p14:creationId xmlns:p14="http://schemas.microsoft.com/office/powerpoint/2010/main" val="2371217577"/>
      </p:ext>
    </p:extLst>
  </p:cSld>
  <p:clrMapOvr>
    <a:masterClrMapping/>
  </p:clrMapOvr>
</p:sld>
</file>

<file path=ppt/slides/slide1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AEC47D3-10AD-D165-DAAF-6D3D9280BC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74"/>
          <a:stretch/>
        </p:blipFill>
        <p:spPr>
          <a:xfrm>
            <a:off x="31752" y="0"/>
            <a:ext cx="12192000" cy="7102195"/>
          </a:xfrm>
          <a:prstGeom prst="rect">
            <a:avLst/>
          </a:prstGeom>
        </p:spPr>
      </p:pic>
      <p:sp>
        <p:nvSpPr>
          <p:cNvPr id="512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770B1576-5BDE-2CB6-A088-8EA4D425E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>
                <a:solidFill>
                  <a:srgbClr val="FF0000"/>
                </a:solidFill>
              </a:rPr>
              <a:t>1.</a:t>
            </a:r>
            <a:r>
              <a:rPr lang="ko-KR" altLang="en-US" sz="1100" dirty="0">
                <a:solidFill>
                  <a:srgbClr val="FF0000"/>
                </a:solidFill>
              </a:rPr>
              <a:t>주를 향한 나의 사랑을</a:t>
            </a:r>
          </a:p>
        </p:txBody>
      </p:sp>
      <p:sp>
        <p:nvSpPr>
          <p:cNvPr id="512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E55E1110-35EB-4013-2DA5-FE112F99C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7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5.</a:t>
            </a:r>
            <a:r>
              <a:rPr lang="ko-KR" altLang="en-US" sz="1100" dirty="0"/>
              <a:t>부드러운 주의 속삭임</a:t>
            </a:r>
          </a:p>
        </p:txBody>
      </p:sp>
      <p:sp>
        <p:nvSpPr>
          <p:cNvPr id="512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7EB0C633-9488-BB96-58D8-61F1F99BA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9.</a:t>
            </a:r>
            <a:r>
              <a:rPr lang="ko-KR" altLang="en-US" sz="1100" dirty="0"/>
              <a:t>온 맘으로 주를 바라며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4D5993-8636-7E52-B7C8-8119CCB62A68}"/>
              </a:ext>
            </a:extLst>
          </p:cNvPr>
          <p:cNvSpPr txBox="1"/>
          <p:nvPr/>
        </p:nvSpPr>
        <p:spPr>
          <a:xfrm>
            <a:off x="2032232" y="293102"/>
            <a:ext cx="7875165" cy="2982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endParaRPr lang="ko-KR" altLang="en-US" sz="4400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87334107"/>
      </p:ext>
    </p:extLst>
  </p:cSld>
  <p:clrMapOvr>
    <a:masterClrMapping/>
  </p:clrMapOvr>
</p:sld>
</file>

<file path=ppt/slides/slide1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442DA24-1825-F08F-AE16-896B16632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9724"/>
            <a:ext cx="12192000" cy="8017024"/>
          </a:xfrm>
          <a:prstGeom prst="rect">
            <a:avLst/>
          </a:prstGeom>
        </p:spPr>
      </p:pic>
      <p:sp>
        <p:nvSpPr>
          <p:cNvPr id="409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E47FFE40-2C25-2CAF-45D3-31BA096C7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>
                <a:solidFill>
                  <a:srgbClr val="FF0000"/>
                </a:solidFill>
              </a:rPr>
              <a:t>1.</a:t>
            </a:r>
            <a:r>
              <a:rPr lang="ko-KR" altLang="en-US" sz="1100" dirty="0">
                <a:solidFill>
                  <a:srgbClr val="FF0000"/>
                </a:solidFill>
              </a:rPr>
              <a:t>주를 향한 나의 사랑을</a:t>
            </a:r>
          </a:p>
        </p:txBody>
      </p:sp>
      <p:sp>
        <p:nvSpPr>
          <p:cNvPr id="410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C4ACC35D-7931-B741-AD80-E9B6DA63B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7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5.</a:t>
            </a:r>
            <a:r>
              <a:rPr lang="ko-KR" altLang="en-US" sz="1100" dirty="0"/>
              <a:t>부드러운 주의 속삭임</a:t>
            </a:r>
          </a:p>
        </p:txBody>
      </p:sp>
      <p:sp>
        <p:nvSpPr>
          <p:cNvPr id="410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EDDA83CC-A639-7822-9F31-CC62D9D1B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9.</a:t>
            </a:r>
            <a:r>
              <a:rPr lang="ko-KR" altLang="en-US" sz="1100" dirty="0"/>
              <a:t>온 맘으로 주를 바라며</a:t>
            </a:r>
          </a:p>
        </p:txBody>
      </p:sp>
    </p:spTree>
    <p:extLst>
      <p:ext uri="{BB962C8B-B14F-4D97-AF65-F5344CB8AC3E}">
        <p14:creationId xmlns:p14="http://schemas.microsoft.com/office/powerpoint/2010/main" val="1158080518"/>
      </p:ext>
    </p:extLst>
  </p:cSld>
  <p:clrMapOvr>
    <a:masterClrMapping/>
  </p:clrMapOvr>
</p:sld>
</file>

<file path=ppt/slides/slide1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336B8BD-AA17-0DD4-E6F9-8424CFA607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74"/>
          <a:stretch/>
        </p:blipFill>
        <p:spPr>
          <a:xfrm>
            <a:off x="0" y="-122098"/>
            <a:ext cx="12223752" cy="7102195"/>
          </a:xfrm>
          <a:prstGeom prst="rect">
            <a:avLst/>
          </a:prstGeom>
        </p:spPr>
      </p:pic>
      <p:sp>
        <p:nvSpPr>
          <p:cNvPr id="614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8F7194F9-E447-F5C7-7654-1E9076057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1.</a:t>
            </a:r>
            <a:r>
              <a:rPr lang="ko-KR" altLang="en-US" sz="1100" dirty="0"/>
              <a:t>주를 향한 나의 사랑을</a:t>
            </a:r>
          </a:p>
        </p:txBody>
      </p:sp>
      <p:sp>
        <p:nvSpPr>
          <p:cNvPr id="614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247D156A-B613-B60D-9246-60C536CE8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7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>
                <a:solidFill>
                  <a:srgbClr val="FF0000"/>
                </a:solidFill>
              </a:rPr>
              <a:t>5.</a:t>
            </a:r>
            <a:r>
              <a:rPr lang="ko-KR" altLang="en-US" sz="1100" dirty="0">
                <a:solidFill>
                  <a:srgbClr val="FF0000"/>
                </a:solidFill>
              </a:rPr>
              <a:t>부드러운 주의 속삭임</a:t>
            </a:r>
          </a:p>
        </p:txBody>
      </p:sp>
      <p:sp>
        <p:nvSpPr>
          <p:cNvPr id="614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F8AD2B33-0E5E-043F-4F73-7CE212900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9.</a:t>
            </a:r>
            <a:r>
              <a:rPr lang="ko-KR" altLang="en-US" sz="1100" dirty="0"/>
              <a:t>온 맘으로 주를 바라며</a:t>
            </a:r>
          </a:p>
        </p:txBody>
      </p:sp>
    </p:spTree>
    <p:extLst>
      <p:ext uri="{BB962C8B-B14F-4D97-AF65-F5344CB8AC3E}">
        <p14:creationId xmlns:p14="http://schemas.microsoft.com/office/powerpoint/2010/main" val="2365893739"/>
      </p:ext>
    </p:extLst>
  </p:cSld>
  <p:clrMapOvr>
    <a:masterClrMapping/>
  </p:clrMapOvr>
</p:sld>
</file>

<file path=ppt/slides/slide1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0C747-ED3F-ADCB-1AC0-381BC3F96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CC42103-E94F-B027-4E67-50BFD51806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74"/>
          <a:stretch/>
        </p:blipFill>
        <p:spPr>
          <a:xfrm>
            <a:off x="31752" y="0"/>
            <a:ext cx="12192000" cy="7102195"/>
          </a:xfrm>
          <a:prstGeom prst="rect">
            <a:avLst/>
          </a:prstGeom>
        </p:spPr>
      </p:pic>
      <p:sp>
        <p:nvSpPr>
          <p:cNvPr id="512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77D661D0-6CBE-99AD-C860-8604A2227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>
                <a:solidFill>
                  <a:srgbClr val="FF0000"/>
                </a:solidFill>
              </a:rPr>
              <a:t>1.</a:t>
            </a:r>
            <a:r>
              <a:rPr lang="ko-KR" altLang="en-US" sz="1100" dirty="0">
                <a:solidFill>
                  <a:srgbClr val="FF0000"/>
                </a:solidFill>
              </a:rPr>
              <a:t>주를 향한 나의 사랑을</a:t>
            </a:r>
          </a:p>
        </p:txBody>
      </p:sp>
      <p:sp>
        <p:nvSpPr>
          <p:cNvPr id="512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E4EAC560-0DE2-91E1-08DD-4D5BEE34E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7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5.</a:t>
            </a:r>
            <a:r>
              <a:rPr lang="ko-KR" altLang="en-US" sz="1100" dirty="0"/>
              <a:t>부드러운 주의 속삭임</a:t>
            </a:r>
          </a:p>
        </p:txBody>
      </p:sp>
      <p:sp>
        <p:nvSpPr>
          <p:cNvPr id="512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EEAF8EA5-835B-CE87-36B4-1F033AC57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9.</a:t>
            </a:r>
            <a:r>
              <a:rPr lang="ko-KR" altLang="en-US" sz="1100" dirty="0"/>
              <a:t>온 맘으로 주를 바라며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F18038-93FD-A553-66A5-EF1704F29E97}"/>
              </a:ext>
            </a:extLst>
          </p:cNvPr>
          <p:cNvSpPr txBox="1"/>
          <p:nvPr/>
        </p:nvSpPr>
        <p:spPr>
          <a:xfrm>
            <a:off x="2032232" y="293102"/>
            <a:ext cx="7875165" cy="7507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ko-KR" altLang="ko-KR" sz="4800" i="0" u="none" strike="noStrike" cap="none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모든 것이 은혜 </a:t>
            </a:r>
            <a:r>
              <a:rPr kumimoji="0" lang="ko-KR" altLang="ko-KR" sz="480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은혜</a:t>
            </a:r>
            <a:r>
              <a:rPr kumimoji="0" lang="ko-KR" altLang="ko-KR" sz="4800" i="0" u="none" strike="noStrike" cap="none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 </a:t>
            </a:r>
            <a:r>
              <a:rPr kumimoji="0" lang="ko-KR" altLang="ko-KR" sz="480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은혜</a:t>
            </a:r>
            <a:r>
              <a:rPr kumimoji="0" lang="ko-KR" altLang="ko-KR" sz="4800" i="0" u="none" strike="noStrike" cap="none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 </a:t>
            </a:r>
            <a:br>
              <a:rPr kumimoji="0" lang="ko-KR" altLang="ko-KR" sz="4800" i="0" u="none" strike="noStrike" cap="none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kumimoji="0" lang="ko-KR" altLang="ko-KR" sz="4800" i="0" u="none" strike="noStrike" cap="none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한 없는 은혜 </a:t>
            </a:r>
            <a:br>
              <a:rPr kumimoji="0" lang="ko-KR" altLang="ko-KR" sz="4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kumimoji="0" lang="ko-KR" altLang="ko-KR" sz="480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내 삶에 당연한 건 하나도 </a:t>
            </a:r>
            <a:endParaRPr kumimoji="0" lang="en-US" altLang="ko-KR" sz="480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kumimoji="0" lang="ko-KR" altLang="ko-KR" sz="480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없었던 것을 </a:t>
            </a:r>
            <a:br>
              <a:rPr kumimoji="0" lang="ko-KR" altLang="ko-KR" sz="4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kumimoji="0" lang="ko-KR" altLang="ko-KR" sz="48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모든 것이 은혜</a:t>
            </a:r>
            <a:r>
              <a:rPr lang="en-US" altLang="ko-KR" sz="4800" dirty="0">
                <a:solidFill>
                  <a:srgbClr val="FF0000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~</a:t>
            </a:r>
            <a:r>
              <a:rPr kumimoji="0" lang="ko-KR" altLang="ko-KR" sz="48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 </a:t>
            </a:r>
            <a:r>
              <a:rPr kumimoji="0" lang="en-US" altLang="ko-KR" sz="48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~~</a:t>
            </a:r>
            <a:r>
              <a:rPr kumimoji="0" lang="ko-KR" altLang="ko-KR" sz="480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은혜였소</a:t>
            </a:r>
            <a:r>
              <a:rPr kumimoji="0" lang="ko-KR" altLang="ko-KR" sz="48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 </a:t>
            </a: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endParaRPr lang="ko-KR" altLang="en-US" sz="4400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40486658"/>
      </p:ext>
    </p:extLst>
  </p:cSld>
  <p:clrMapOvr>
    <a:masterClrMapping/>
  </p:clrMapOvr>
</p:sld>
</file>

<file path=ppt/slides/slide1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7C382-0100-03D5-C1AD-25570B099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A9A6688-5B43-8EB5-31DF-E66270A19E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74"/>
          <a:stretch/>
        </p:blipFill>
        <p:spPr>
          <a:xfrm>
            <a:off x="31752" y="0"/>
            <a:ext cx="12192000" cy="7102195"/>
          </a:xfrm>
          <a:prstGeom prst="rect">
            <a:avLst/>
          </a:prstGeom>
        </p:spPr>
      </p:pic>
      <p:sp>
        <p:nvSpPr>
          <p:cNvPr id="512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20ACA187-29DB-785E-2DEE-024FF6FE9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>
                <a:solidFill>
                  <a:srgbClr val="FF0000"/>
                </a:solidFill>
              </a:rPr>
              <a:t>1.</a:t>
            </a:r>
            <a:r>
              <a:rPr lang="ko-KR" altLang="en-US" sz="1100" dirty="0">
                <a:solidFill>
                  <a:srgbClr val="FF0000"/>
                </a:solidFill>
              </a:rPr>
              <a:t>주를 향한 나의 사랑을</a:t>
            </a:r>
          </a:p>
        </p:txBody>
      </p:sp>
      <p:sp>
        <p:nvSpPr>
          <p:cNvPr id="512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74CE1D8C-C7DC-3126-2C22-4084A962D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7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5.</a:t>
            </a:r>
            <a:r>
              <a:rPr lang="ko-KR" altLang="en-US" sz="1100" dirty="0"/>
              <a:t>부드러운 주의 속삭임</a:t>
            </a:r>
          </a:p>
        </p:txBody>
      </p:sp>
      <p:sp>
        <p:nvSpPr>
          <p:cNvPr id="512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B49829B6-52FC-12E7-9B23-0B14ACE55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9.</a:t>
            </a:r>
            <a:r>
              <a:rPr lang="ko-KR" altLang="en-US" sz="1100" dirty="0"/>
              <a:t>온 맘으로 주를 바라며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C6105E-FCC7-8812-87D2-1EAC17EA0428}"/>
              </a:ext>
            </a:extLst>
          </p:cNvPr>
          <p:cNvSpPr txBox="1"/>
          <p:nvPr/>
        </p:nvSpPr>
        <p:spPr>
          <a:xfrm>
            <a:off x="2032232" y="293102"/>
            <a:ext cx="7875165" cy="6768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kumimoji="0" lang="ko-KR" altLang="ko-KR" sz="600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모든 것이 은혜</a:t>
            </a:r>
            <a:r>
              <a:rPr lang="en-US" altLang="ko-KR" sz="6000" dirty="0">
                <a:solidFill>
                  <a:schemeClr val="accent2">
                    <a:lumMod val="7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~</a:t>
            </a:r>
            <a:r>
              <a:rPr kumimoji="0" lang="ko-KR" altLang="ko-KR" sz="600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 </a:t>
            </a:r>
            <a:r>
              <a:rPr kumimoji="0" lang="ko-KR" altLang="ko-KR" sz="6000" i="0" u="none" strike="noStrike" cap="none" normalizeH="0" baseline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은혜였소</a:t>
            </a:r>
            <a:endParaRPr kumimoji="0" lang="en-US" altLang="ko-KR" sz="6000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kumimoji="0" lang="ko-KR" altLang="ko-KR" sz="600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모든 것이 은혜</a:t>
            </a:r>
            <a:r>
              <a:rPr lang="en-US" altLang="ko-KR" sz="6000" dirty="0">
                <a:solidFill>
                  <a:srgbClr val="7030A0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~</a:t>
            </a:r>
            <a:r>
              <a:rPr kumimoji="0" lang="ko-KR" altLang="ko-KR" sz="600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 </a:t>
            </a:r>
            <a:r>
              <a:rPr kumimoji="0" lang="en-US" altLang="ko-KR" sz="600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~</a:t>
            </a:r>
          </a:p>
          <a:p>
            <a:pPr algn="ctr">
              <a:lnSpc>
                <a:spcPct val="150000"/>
              </a:lnSpc>
            </a:pP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endParaRPr lang="ko-KR" altLang="en-US" sz="4400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75046528"/>
      </p:ext>
    </p:extLst>
  </p:cSld>
  <p:clrMapOvr>
    <a:masterClrMapping/>
  </p:clrMapOvr>
</p:sld>
</file>

<file path=ppt/slides/slide1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749360"/>
      </p:ext>
    </p:extLst>
  </p:cSld>
  <p:clrMapOvr>
    <a:masterClrMapping/>
  </p:clrMapOvr>
</p:sld>
</file>

<file path=ppt/slides/slide1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BA9066F-8C5E-1D8F-2568-1983E84B62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74"/>
          <a:stretch/>
        </p:blipFill>
        <p:spPr>
          <a:xfrm>
            <a:off x="31752" y="-122098"/>
            <a:ext cx="12192000" cy="7102195"/>
          </a:xfrm>
          <a:prstGeom prst="rect">
            <a:avLst/>
          </a:prstGeom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B03E9979-D7FD-6433-3AC4-17DD2799811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27" y="0"/>
            <a:ext cx="10349378" cy="648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EC1E7A6-5D86-DA6D-D151-AD4E69C7F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1.</a:t>
            </a:r>
            <a:r>
              <a:rPr lang="ko-KR" altLang="en-US" sz="1100" dirty="0"/>
              <a:t>주를 향한 나의 사랑을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1DDD27F-CBBA-9F04-1ECF-6AB1416D0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7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>
                <a:solidFill>
                  <a:srgbClr val="FF0000"/>
                </a:solidFill>
              </a:rPr>
              <a:t>5.</a:t>
            </a:r>
            <a:r>
              <a:rPr lang="ko-KR" altLang="en-US" sz="1100" dirty="0">
                <a:solidFill>
                  <a:srgbClr val="FF0000"/>
                </a:solidFill>
              </a:rPr>
              <a:t>부드러운 주의 속삭임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4003348-45E1-92BA-150A-7108F2B9A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9.</a:t>
            </a:r>
            <a:r>
              <a:rPr lang="ko-KR" altLang="en-US" sz="1100" dirty="0"/>
              <a:t>온 맘으로 주를 바라며</a:t>
            </a:r>
          </a:p>
        </p:txBody>
      </p:sp>
    </p:spTree>
    <p:extLst>
      <p:ext uri="{BB962C8B-B14F-4D97-AF65-F5344CB8AC3E}">
        <p14:creationId xmlns:p14="http://schemas.microsoft.com/office/powerpoint/2010/main" val="3847162902"/>
      </p:ext>
    </p:extLst>
  </p:cSld>
  <p:clrMapOvr>
    <a:masterClrMapping/>
  </p:clrMapOvr>
</p:sld>
</file>

<file path=ppt/slides/slide1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F399844-48A4-55AB-82C4-80117455DA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74"/>
          <a:stretch/>
        </p:blipFill>
        <p:spPr>
          <a:xfrm>
            <a:off x="31752" y="-122098"/>
            <a:ext cx="12192000" cy="7102195"/>
          </a:xfrm>
          <a:prstGeom prst="rect">
            <a:avLst/>
          </a:prstGeom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B774FCCE-0931-9E77-A5CA-58C5E21A289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88" y="-285377"/>
            <a:ext cx="10336306" cy="6382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EA44AA1-E7D6-05A7-3EC7-71B477EC1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1.</a:t>
            </a:r>
            <a:r>
              <a:rPr lang="ko-KR" altLang="en-US" sz="1100" dirty="0"/>
              <a:t>주를 향한 나의 사랑을</a:t>
            </a:r>
          </a:p>
        </p:txBody>
      </p:sp>
      <p:sp>
        <p:nvSpPr>
          <p:cNvPr id="1024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E287B23-3ABC-9CE5-1D4C-0B6CCA761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7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5.</a:t>
            </a:r>
            <a:r>
              <a:rPr lang="ko-KR" altLang="en-US" sz="1100" dirty="0"/>
              <a:t>부드러운 주의 속삭임</a:t>
            </a:r>
          </a:p>
        </p:txBody>
      </p:sp>
      <p:sp>
        <p:nvSpPr>
          <p:cNvPr id="1024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A01FBED-C8B0-3D80-8C0A-CB34BBA92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>
                <a:solidFill>
                  <a:srgbClr val="FF0000"/>
                </a:solidFill>
              </a:rPr>
              <a:t>9.</a:t>
            </a:r>
            <a:r>
              <a:rPr lang="ko-KR" altLang="en-US" sz="1100" dirty="0">
                <a:solidFill>
                  <a:srgbClr val="FF0000"/>
                </a:solidFill>
              </a:rPr>
              <a:t>온 맘으로 주를 바라며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AD65A2-EE8A-CAE8-FD52-AFE71C6F8A6B}"/>
              </a:ext>
            </a:extLst>
          </p:cNvPr>
          <p:cNvSpPr txBox="1"/>
          <p:nvPr/>
        </p:nvSpPr>
        <p:spPr>
          <a:xfrm>
            <a:off x="1439833" y="2382839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/>
              <a:t>３．</a:t>
            </a:r>
          </a:p>
        </p:txBody>
      </p:sp>
    </p:spTree>
    <p:extLst>
      <p:ext uri="{BB962C8B-B14F-4D97-AF65-F5344CB8AC3E}">
        <p14:creationId xmlns:p14="http://schemas.microsoft.com/office/powerpoint/2010/main" val="101821191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792CC-69A4-DF85-5C6A-A4BEEECB3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7D1EA5D-C015-DD39-BBBD-67DB84849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500" y="2278670"/>
            <a:ext cx="13894262" cy="57674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4338" name="그림 1" descr="세상의유혹시험이3 사본.png">
            <a:extLst>
              <a:ext uri="{FF2B5EF4-FFF2-40B4-BE49-F238E27FC236}">
                <a16:creationId xmlns:a16="http://schemas.microsoft.com/office/drawing/2014/main" id="{3FAB32D4-5AED-3973-20D3-8C75313BD5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9" b="15215"/>
          <a:stretch/>
        </p:blipFill>
        <p:spPr bwMode="auto">
          <a:xfrm>
            <a:off x="576262" y="-230736"/>
            <a:ext cx="11039475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4523749"/>
      </p:ext>
    </p:extLst>
  </p:cSld>
  <p:clrMapOvr>
    <a:masterClrMapping/>
  </p:clrMapOvr>
</p:sld>
</file>

<file path=ppt/slides/slide1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FBC4420-939B-2084-98B5-C5707744A7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74"/>
          <a:stretch/>
        </p:blipFill>
        <p:spPr>
          <a:xfrm>
            <a:off x="31752" y="-122098"/>
            <a:ext cx="12192000" cy="7102195"/>
          </a:xfrm>
          <a:prstGeom prst="rect">
            <a:avLst/>
          </a:prstGeom>
        </p:spPr>
      </p:pic>
      <p:pic>
        <p:nvPicPr>
          <p:cNvPr id="11266" name="그림 1">
            <a:extLst>
              <a:ext uri="{FF2B5EF4-FFF2-40B4-BE49-F238E27FC236}">
                <a16:creationId xmlns:a16="http://schemas.microsoft.com/office/drawing/2014/main" id="{415FD0BB-DE8B-EE78-C3E2-82BF8062A9B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86" y="0"/>
            <a:ext cx="10502526" cy="6507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9C8F01F-1368-30DC-7BCE-661DF30FE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1.</a:t>
            </a:r>
            <a:r>
              <a:rPr lang="ko-KR" altLang="en-US" sz="1100" dirty="0"/>
              <a:t>주를 향한 나의 사랑을</a:t>
            </a:r>
          </a:p>
        </p:txBody>
      </p:sp>
      <p:sp>
        <p:nvSpPr>
          <p:cNvPr id="1126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90B09DB-1968-5DCC-D0B5-925944355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7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5.</a:t>
            </a:r>
            <a:r>
              <a:rPr lang="ko-KR" altLang="en-US" sz="1100" dirty="0"/>
              <a:t>부드러운 주의 속삭임</a:t>
            </a:r>
          </a:p>
        </p:txBody>
      </p:sp>
      <p:sp>
        <p:nvSpPr>
          <p:cNvPr id="1126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D8BDFE4-1641-DCF5-3CD0-8EF308A5E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>
                <a:solidFill>
                  <a:srgbClr val="FF0000"/>
                </a:solidFill>
              </a:rPr>
              <a:t>9.</a:t>
            </a:r>
            <a:r>
              <a:rPr lang="ko-KR" altLang="en-US" sz="1100" dirty="0">
                <a:solidFill>
                  <a:srgbClr val="FF0000"/>
                </a:solidFill>
              </a:rPr>
              <a:t>온 맘으로 주를 바라며</a:t>
            </a:r>
          </a:p>
        </p:txBody>
      </p:sp>
    </p:spTree>
    <p:extLst>
      <p:ext uri="{BB962C8B-B14F-4D97-AF65-F5344CB8AC3E}">
        <p14:creationId xmlns:p14="http://schemas.microsoft.com/office/powerpoint/2010/main" val="1566584629"/>
      </p:ext>
    </p:extLst>
  </p:cSld>
  <p:clrMapOvr>
    <a:masterClrMapping/>
  </p:clrMapOvr>
</p:sld>
</file>

<file path=ppt/slides/slide1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A8B3CAB-AD37-F3D3-9D9C-2E7F596D9A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74"/>
          <a:stretch/>
        </p:blipFill>
        <p:spPr>
          <a:xfrm>
            <a:off x="31752" y="-122098"/>
            <a:ext cx="12192000" cy="7102195"/>
          </a:xfrm>
          <a:prstGeom prst="rect">
            <a:avLst/>
          </a:prstGeom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A0422D19-F729-F120-6C21-004023E3602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0" y="-122098"/>
            <a:ext cx="10286625" cy="649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DFCA94F-F17E-04F2-2490-7E6183F97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1.</a:t>
            </a:r>
            <a:r>
              <a:rPr lang="ko-KR" altLang="en-US" sz="1100" dirty="0"/>
              <a:t>주를 향한 나의 사랑을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690AAD0-775D-F6C2-0333-CBEDD4E10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7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5.</a:t>
            </a:r>
            <a:r>
              <a:rPr lang="ko-KR" altLang="en-US" sz="1100" dirty="0"/>
              <a:t>부드러운 주의 속삭임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D0E9322-A384-A044-BF62-B8DD47BCB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>
                <a:solidFill>
                  <a:srgbClr val="FF0000"/>
                </a:solidFill>
              </a:rPr>
              <a:t>9.</a:t>
            </a:r>
            <a:r>
              <a:rPr lang="ko-KR" altLang="en-US" sz="1100" dirty="0">
                <a:solidFill>
                  <a:srgbClr val="FF0000"/>
                </a:solidFill>
              </a:rPr>
              <a:t>온 맘으로 주를 바라며</a:t>
            </a:r>
          </a:p>
        </p:txBody>
      </p:sp>
    </p:spTree>
    <p:extLst>
      <p:ext uri="{BB962C8B-B14F-4D97-AF65-F5344CB8AC3E}">
        <p14:creationId xmlns:p14="http://schemas.microsoft.com/office/powerpoint/2010/main" val="717843822"/>
      </p:ext>
    </p:extLst>
  </p:cSld>
  <p:clrMapOvr>
    <a:masterClrMapping/>
  </p:clrMapOvr>
</p:sld>
</file>

<file path=ppt/slides/slide1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1D51160-00B5-5DE5-84AF-CEB1F59328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74"/>
          <a:stretch/>
        </p:blipFill>
        <p:spPr>
          <a:xfrm>
            <a:off x="31752" y="-122098"/>
            <a:ext cx="12192000" cy="7102195"/>
          </a:xfrm>
          <a:prstGeom prst="rect">
            <a:avLst/>
          </a:prstGeom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07101924-AFA5-EA11-1D35-C266E7803A7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15" y="0"/>
            <a:ext cx="10358344" cy="6337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BDB2534-6C0D-8EDE-18A9-20A2039B1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1.</a:t>
            </a:r>
            <a:r>
              <a:rPr lang="ko-KR" altLang="en-US" sz="1100" dirty="0"/>
              <a:t>주를 향한 나의 사랑을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00D8CAA-2351-FAE3-D311-3C0F9C714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7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5.</a:t>
            </a:r>
            <a:r>
              <a:rPr lang="ko-KR" altLang="en-US" sz="1100" dirty="0"/>
              <a:t>부드러운 주의 속삭임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7F1CC92-C619-3242-ACAA-1E8A327E5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>
                <a:solidFill>
                  <a:srgbClr val="FF0000"/>
                </a:solidFill>
              </a:rPr>
              <a:t>9.</a:t>
            </a:r>
            <a:r>
              <a:rPr lang="ko-KR" altLang="en-US" sz="1100" dirty="0">
                <a:solidFill>
                  <a:srgbClr val="FF0000"/>
                </a:solidFill>
              </a:rPr>
              <a:t>온 맘으로 주를 바라며</a:t>
            </a:r>
          </a:p>
        </p:txBody>
      </p:sp>
    </p:spTree>
    <p:extLst>
      <p:ext uri="{BB962C8B-B14F-4D97-AF65-F5344CB8AC3E}">
        <p14:creationId xmlns:p14="http://schemas.microsoft.com/office/powerpoint/2010/main" val="4227434102"/>
      </p:ext>
    </p:extLst>
  </p:cSld>
  <p:clrMapOvr>
    <a:masterClrMapping/>
  </p:clrMapOvr>
</p:sld>
</file>

<file path=ppt/slides/slide1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46D6BCB-AAE6-878B-3080-A8D109C92D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74"/>
          <a:stretch/>
        </p:blipFill>
        <p:spPr>
          <a:xfrm>
            <a:off x="31752" y="-122098"/>
            <a:ext cx="12192000" cy="7102195"/>
          </a:xfrm>
          <a:prstGeom prst="rect">
            <a:avLst/>
          </a:prstGeom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99808387-3AA0-AAA8-E1FA-B49D54003AE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79" y="0"/>
            <a:ext cx="11102415" cy="642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6801CCC-FEBE-9803-2935-3A2A27BB7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1.</a:t>
            </a:r>
            <a:r>
              <a:rPr lang="ko-KR" altLang="en-US" sz="1100" dirty="0"/>
              <a:t>주를 향한 나의 사랑을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3E38D3C-977E-3625-D851-D3DE50C213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7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>
                <a:solidFill>
                  <a:srgbClr val="FF0000"/>
                </a:solidFill>
              </a:rPr>
              <a:t>5.</a:t>
            </a:r>
            <a:r>
              <a:rPr lang="ko-KR" altLang="en-US" sz="1100" dirty="0">
                <a:solidFill>
                  <a:srgbClr val="FF0000"/>
                </a:solidFill>
              </a:rPr>
              <a:t>부드러운 주의 속삭임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D1D1A86-0F6D-D21E-3AF7-E993C3B55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9.</a:t>
            </a:r>
            <a:r>
              <a:rPr lang="ko-KR" altLang="en-US" sz="1100" dirty="0"/>
              <a:t>온 맘으로 주를 바라며</a:t>
            </a:r>
          </a:p>
        </p:txBody>
      </p:sp>
    </p:spTree>
    <p:extLst>
      <p:ext uri="{BB962C8B-B14F-4D97-AF65-F5344CB8AC3E}">
        <p14:creationId xmlns:p14="http://schemas.microsoft.com/office/powerpoint/2010/main" val="2632133792"/>
      </p:ext>
    </p:extLst>
  </p:cSld>
  <p:clrMapOvr>
    <a:masterClrMapping/>
  </p:clrMapOvr>
</p:sld>
</file>

<file path=ppt/slides/slide1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4A5CA7A-D523-03CC-EB63-028DA81333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74"/>
          <a:stretch/>
        </p:blipFill>
        <p:spPr>
          <a:xfrm>
            <a:off x="31752" y="-122098"/>
            <a:ext cx="12192000" cy="7102195"/>
          </a:xfrm>
          <a:prstGeom prst="rect">
            <a:avLst/>
          </a:prstGeom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B03E9979-D7FD-6433-3AC4-17DD2799811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51" y="0"/>
            <a:ext cx="11003802" cy="6337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EC1E7A6-5D86-DA6D-D151-AD4E69C7F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1.</a:t>
            </a:r>
            <a:r>
              <a:rPr lang="ko-KR" altLang="en-US" sz="1100" dirty="0"/>
              <a:t>주를 향한 나의 사랑을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1DDD27F-CBBA-9F04-1ECF-6AB1416D0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7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>
                <a:solidFill>
                  <a:srgbClr val="FF0000"/>
                </a:solidFill>
              </a:rPr>
              <a:t>5.</a:t>
            </a:r>
            <a:r>
              <a:rPr lang="ko-KR" altLang="en-US" sz="1100" dirty="0">
                <a:solidFill>
                  <a:srgbClr val="FF0000"/>
                </a:solidFill>
              </a:rPr>
              <a:t>부드러운 주의 속삭임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4003348-45E1-92BA-150A-7108F2B9A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9.</a:t>
            </a:r>
            <a:r>
              <a:rPr lang="ko-KR" altLang="en-US" sz="1100" dirty="0"/>
              <a:t>온 맘으로 주를 바라며</a:t>
            </a:r>
          </a:p>
        </p:txBody>
      </p:sp>
    </p:spTree>
    <p:extLst>
      <p:ext uri="{BB962C8B-B14F-4D97-AF65-F5344CB8AC3E}">
        <p14:creationId xmlns:p14="http://schemas.microsoft.com/office/powerpoint/2010/main" val="426339260"/>
      </p:ext>
    </p:extLst>
  </p:cSld>
  <p:clrMapOvr>
    <a:masterClrMapping/>
  </p:clrMapOvr>
</p:sld>
</file>

<file path=ppt/slides/slide1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그림 3">
            <a:extLst>
              <a:ext uri="{FF2B5EF4-FFF2-40B4-BE49-F238E27FC236}">
                <a16:creationId xmlns:a16="http://schemas.microsoft.com/office/drawing/2014/main" id="{350EFAEA-B653-898E-2191-938899E1D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331" y="-98611"/>
            <a:ext cx="12436661" cy="860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그림 4">
            <a:extLst>
              <a:ext uri="{FF2B5EF4-FFF2-40B4-BE49-F238E27FC236}">
                <a16:creationId xmlns:a16="http://schemas.microsoft.com/office/drawing/2014/main" id="{CCD98D3F-650D-EDE3-FA32-96E9C27A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36" y="-71717"/>
            <a:ext cx="12326471" cy="7299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그림 2">
            <a:extLst>
              <a:ext uri="{FF2B5EF4-FFF2-40B4-BE49-F238E27FC236}">
                <a16:creationId xmlns:a16="http://schemas.microsoft.com/office/drawing/2014/main" id="{CD9484F1-5B66-38DD-0085-17C438415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984" y="0"/>
            <a:ext cx="12379967" cy="7144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그림 1">
            <a:extLst>
              <a:ext uri="{FF2B5EF4-FFF2-40B4-BE49-F238E27FC236}">
                <a16:creationId xmlns:a16="http://schemas.microsoft.com/office/drawing/2014/main" id="{1E87D7D9-8ECF-BCD4-6BD2-8E7F2D240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1982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그림 1">
            <a:extLst>
              <a:ext uri="{FF2B5EF4-FFF2-40B4-BE49-F238E27FC236}">
                <a16:creationId xmlns:a16="http://schemas.microsoft.com/office/drawing/2014/main" id="{FB31A256-9174-AD11-74D4-4736404C2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506"/>
            <a:ext cx="12260424" cy="75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BCE41-7D8C-9C1E-FCBF-248E19F33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D569294-0F6E-8ED0-8549-054BD4119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500" y="2278670"/>
            <a:ext cx="13894262" cy="57674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5362" name="그림 1" descr="세상의유혹시험이4 사본.png">
            <a:extLst>
              <a:ext uri="{FF2B5EF4-FFF2-40B4-BE49-F238E27FC236}">
                <a16:creationId xmlns:a16="http://schemas.microsoft.com/office/drawing/2014/main" id="{C7771E42-DFE9-114B-BE71-D467381BC7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9" b="14346"/>
          <a:stretch/>
        </p:blipFill>
        <p:spPr bwMode="auto">
          <a:xfrm>
            <a:off x="576262" y="-179461"/>
            <a:ext cx="11039475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800809"/>
      </p:ext>
    </p:extLst>
  </p:cSld>
  <p:clrMapOvr>
    <a:masterClrMapping/>
  </p:clrMapOvr>
</p:sld>
</file>

<file path=ppt/slides/slide1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그림 1">
            <a:extLst>
              <a:ext uri="{FF2B5EF4-FFF2-40B4-BE49-F238E27FC236}">
                <a16:creationId xmlns:a16="http://schemas.microsoft.com/office/drawing/2014/main" id="{B92E3AA3-4953-CA2A-243D-AD65D4403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24" y="0"/>
            <a:ext cx="12281647" cy="743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그림 1">
            <a:extLst>
              <a:ext uri="{FF2B5EF4-FFF2-40B4-BE49-F238E27FC236}">
                <a16:creationId xmlns:a16="http://schemas.microsoft.com/office/drawing/2014/main" id="{F16369C8-6131-779E-0A64-D53CA49BF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77826" cy="7351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1">
            <a:extLst>
              <a:ext uri="{FF2B5EF4-FFF2-40B4-BE49-F238E27FC236}">
                <a16:creationId xmlns:a16="http://schemas.microsoft.com/office/drawing/2014/main" id="{DFCA577B-3F02-74B8-06D3-53B274A63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95" y="1928160"/>
            <a:ext cx="72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4000" dirty="0"/>
              <a:t>2.</a:t>
            </a:r>
            <a:endParaRPr lang="ko-KR" altLang="en-US" sz="4000" dirty="0"/>
          </a:p>
        </p:txBody>
      </p:sp>
    </p:spTree>
  </p:cSld>
  <p:clrMapOvr>
    <a:masterClrMapping/>
  </p:clrMapOvr>
</p:sld>
</file>

<file path=ppt/slides/slide1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그림 1">
            <a:extLst>
              <a:ext uri="{FF2B5EF4-FFF2-40B4-BE49-F238E27FC236}">
                <a16:creationId xmlns:a16="http://schemas.microsoft.com/office/drawing/2014/main" id="{79E6C371-B0A1-2F56-C0AD-A997C8D19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4842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그림 1">
            <a:extLst>
              <a:ext uri="{FF2B5EF4-FFF2-40B4-BE49-F238E27FC236}">
                <a16:creationId xmlns:a16="http://schemas.microsoft.com/office/drawing/2014/main" id="{4D310F3D-DEF7-0E7F-7CAA-39AFAC8FA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73" y="-89648"/>
            <a:ext cx="12429946" cy="7404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그림 1">
            <a:extLst>
              <a:ext uri="{FF2B5EF4-FFF2-40B4-BE49-F238E27FC236}">
                <a16:creationId xmlns:a16="http://schemas.microsoft.com/office/drawing/2014/main" id="{09AE8FD1-177B-DCC4-AA4E-00DD69735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2347450" cy="773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그림 1">
            <a:extLst>
              <a:ext uri="{FF2B5EF4-FFF2-40B4-BE49-F238E27FC236}">
                <a16:creationId xmlns:a16="http://schemas.microsoft.com/office/drawing/2014/main" id="{277D24E1-BAB7-B0EC-B62F-7EFC23DB3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130"/>
            <a:ext cx="12297841" cy="704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그림 1">
            <a:extLst>
              <a:ext uri="{FF2B5EF4-FFF2-40B4-BE49-F238E27FC236}">
                <a16:creationId xmlns:a16="http://schemas.microsoft.com/office/drawing/2014/main" id="{E7F2B497-0B20-E294-EB60-AED57B6C4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313" y="0"/>
            <a:ext cx="12318626" cy="7671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10508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6730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4EFDFEA-369C-E95E-A5B1-8A3F69BE0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1880"/>
            <a:ext cx="12192000" cy="5076120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1811D8C2-C028-D45D-5513-3FCAD4429B0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FBFA063-69E9-EB1C-782A-3F3568801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태산을 넘어 험곡에 가도 빛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209B019-3C52-B600-B494-E55B7AFE0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캄캄한 밤에 다닐지라도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192C645-15A9-0840-A315-F89C7D0CB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광명한 그 빛 마음에 받아</a:t>
            </a:r>
          </a:p>
        </p:txBody>
      </p:sp>
      <p:sp>
        <p:nvSpPr>
          <p:cNvPr id="410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6B4C65F5-BE24-2B95-07DC-106891EAF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하늘의 영광 하늘의 영광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26740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0C42A-037C-2C69-FE34-3ACAEB89F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스크린샷, 사람, 인간의 얼굴, 음악이(가) 표시된 사진&#10;&#10;자동 생성된 설명">
            <a:extLst>
              <a:ext uri="{FF2B5EF4-FFF2-40B4-BE49-F238E27FC236}">
                <a16:creationId xmlns:a16="http://schemas.microsoft.com/office/drawing/2014/main" id="{630A4D18-7A06-EF85-0D76-E00A7D2386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2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905BCB-3BF9-1B02-C297-83F376773292}"/>
              </a:ext>
            </a:extLst>
          </p:cNvPr>
          <p:cNvSpPr txBox="1"/>
          <p:nvPr/>
        </p:nvSpPr>
        <p:spPr>
          <a:xfrm>
            <a:off x="1313067" y="624011"/>
            <a:ext cx="942484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               새시대교회 주일 예배 </a:t>
            </a:r>
            <a:r>
              <a:rPr lang="ko-KR" alt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특송</a:t>
            </a:r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우리가 걷는 이 길에 </a:t>
            </a:r>
            <a:r>
              <a:rPr lang="en-US" altLang="ko-K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/ </a:t>
            </a:r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나의 영혼이 </a:t>
            </a:r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r"/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r"/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루디아</a:t>
            </a:r>
            <a:r>
              <a:rPr lang="ko-KR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 산지</a:t>
            </a:r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2043966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AAE3470-DB11-4C09-ABDB-561A875F71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2241" b="13110"/>
          <a:stretch/>
        </p:blipFill>
        <p:spPr>
          <a:xfrm>
            <a:off x="-161708" y="5603845"/>
            <a:ext cx="13003570" cy="180226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6D8EC7-0569-08F0-D7F2-B67253ABE265}"/>
              </a:ext>
            </a:extLst>
          </p:cNvPr>
          <p:cNvSpPr txBox="1"/>
          <p:nvPr/>
        </p:nvSpPr>
        <p:spPr>
          <a:xfrm>
            <a:off x="182311" y="5035326"/>
            <a:ext cx="118273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나의 영혼이 잠잠히 하나님만 바람이여</a:t>
            </a:r>
            <a:endParaRPr lang="en-US" altLang="ko-KR" sz="4000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pPr algn="ctr"/>
            <a:r>
              <a:rPr lang="ko-KR" altLang="en-US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나의 구원이 그에게서 나는 도다</a:t>
            </a:r>
            <a:endParaRPr lang="ko-KR" altLang="en-US" dirty="0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640A7-66FC-42A4-79C8-9A0EC76C1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7F9D8DD-8B96-B913-6016-35069CE31C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2241" b="13110"/>
          <a:stretch/>
        </p:blipFill>
        <p:spPr>
          <a:xfrm>
            <a:off x="-161708" y="5603845"/>
            <a:ext cx="13003570" cy="180226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98B72A-97FD-4484-CF41-0BE056DC4D60}"/>
              </a:ext>
            </a:extLst>
          </p:cNvPr>
          <p:cNvSpPr txBox="1"/>
          <p:nvPr/>
        </p:nvSpPr>
        <p:spPr>
          <a:xfrm>
            <a:off x="182311" y="5035326"/>
            <a:ext cx="118273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나의 영혼아 잠잠히 하나님만 바라라</a:t>
            </a:r>
            <a:endParaRPr lang="en-US" altLang="ko-KR" sz="4000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pPr algn="ctr"/>
            <a:r>
              <a:rPr lang="ko-KR" altLang="en-US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나의 소망이 저에게서 나는 도다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4520035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1CA4E-8A2B-C3E3-F0E1-B58815B76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841C046-77AB-1398-E818-051A6DE592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2241" b="13110"/>
          <a:stretch/>
        </p:blipFill>
        <p:spPr>
          <a:xfrm>
            <a:off x="-161708" y="5603845"/>
            <a:ext cx="13003570" cy="180226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9DFF58-98FF-0D95-3E15-7E7D78CAE747}"/>
              </a:ext>
            </a:extLst>
          </p:cNvPr>
          <p:cNvSpPr txBox="1"/>
          <p:nvPr/>
        </p:nvSpPr>
        <p:spPr>
          <a:xfrm>
            <a:off x="182311" y="4833990"/>
            <a:ext cx="118273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오직 주만이 나의 반석 나의 구원이시니</a:t>
            </a:r>
            <a:endParaRPr lang="en-US" altLang="ko-KR" sz="4000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pPr algn="ctr"/>
            <a:r>
              <a:rPr lang="ko-KR" altLang="en-US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오직 주만이 나의 산성 </a:t>
            </a:r>
            <a:endParaRPr lang="en-US" altLang="ko-KR" sz="4000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pPr algn="ctr"/>
            <a:r>
              <a:rPr lang="ko-KR" altLang="en-US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내가 요동치 아니하리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860792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D2A17-EEB5-3044-CD6F-41EB28502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34BF3E1-6063-1697-BA2B-8B2895E0CF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2241" b="13110"/>
          <a:stretch/>
        </p:blipFill>
        <p:spPr>
          <a:xfrm>
            <a:off x="-161708" y="5603845"/>
            <a:ext cx="13003570" cy="180226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4275F4-A8C6-6C09-7702-FEF9D79750E9}"/>
              </a:ext>
            </a:extLst>
          </p:cNvPr>
          <p:cNvSpPr txBox="1"/>
          <p:nvPr/>
        </p:nvSpPr>
        <p:spPr>
          <a:xfrm>
            <a:off x="182311" y="5035326"/>
            <a:ext cx="118273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나의 영혼이 간절히 여호와를 갈망하며</a:t>
            </a:r>
            <a:endParaRPr lang="en-US" altLang="ko-KR" sz="4000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pPr algn="ctr"/>
            <a:r>
              <a:rPr lang="ko-KR" altLang="en-US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나의 구원이 여호와를 찬양하리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9592031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FD7A2-090D-7DBC-4068-30B53084B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858E32F-7253-64AD-E289-86D394B4F3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2241" b="13110"/>
          <a:stretch/>
        </p:blipFill>
        <p:spPr>
          <a:xfrm>
            <a:off x="-161708" y="5603845"/>
            <a:ext cx="13003570" cy="180226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67B40A-CF32-A3B2-3A4E-FD324FA2A4E1}"/>
              </a:ext>
            </a:extLst>
          </p:cNvPr>
          <p:cNvSpPr txBox="1"/>
          <p:nvPr/>
        </p:nvSpPr>
        <p:spPr>
          <a:xfrm>
            <a:off x="182311" y="5035326"/>
            <a:ext cx="118273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나의 영혼이 즐거이 여호와를 </a:t>
            </a:r>
            <a:r>
              <a:rPr lang="ko-KR" altLang="en-US" sz="4000" dirty="0" err="1">
                <a:latin typeface="HY목각파임B" panose="02030600000101010101" pitchFamily="18" charset="-127"/>
                <a:ea typeface="HY목각파임B" panose="02030600000101010101" pitchFamily="18" charset="-127"/>
              </a:rPr>
              <a:t>따르리니</a:t>
            </a:r>
            <a:endParaRPr lang="en-US" altLang="ko-KR" sz="4000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pPr algn="ctr"/>
            <a:r>
              <a:rPr lang="ko-KR" altLang="en-US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나의 평생에 여호와를 송축하리 </a:t>
            </a:r>
            <a:endParaRPr lang="en-US" altLang="ko-KR" sz="4000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0887519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DAF54-55FE-E4A4-D4AB-6EEA260B9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1568EDF-F840-179D-C520-304DCEB6C6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2241" b="13110"/>
          <a:stretch/>
        </p:blipFill>
        <p:spPr>
          <a:xfrm>
            <a:off x="-161708" y="5603845"/>
            <a:ext cx="13003570" cy="180226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BCAB7E-00E9-6E0F-731C-D45ADC2675E5}"/>
              </a:ext>
            </a:extLst>
          </p:cNvPr>
          <p:cNvSpPr txBox="1"/>
          <p:nvPr/>
        </p:nvSpPr>
        <p:spPr>
          <a:xfrm>
            <a:off x="182311" y="4833990"/>
            <a:ext cx="118273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오직 주만이 나의 반석 나의 구원이시니</a:t>
            </a:r>
            <a:endParaRPr lang="en-US" altLang="ko-KR" sz="4000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pPr algn="ctr"/>
            <a:r>
              <a:rPr lang="ko-KR" altLang="en-US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오직 주만이 나의 산성 </a:t>
            </a:r>
            <a:endParaRPr lang="en-US" altLang="ko-KR" sz="4000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pPr algn="ctr"/>
            <a:r>
              <a:rPr lang="ko-KR" altLang="en-US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내가 요동치 아니하리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4878075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781F4-751C-FA05-6E8C-E9F45095E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0CCC7E6-763F-E1C5-5EF5-855EEB3481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2241" b="13110"/>
          <a:stretch/>
        </p:blipFill>
        <p:spPr>
          <a:xfrm>
            <a:off x="-161708" y="5603845"/>
            <a:ext cx="13003570" cy="180226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D5D824-A6E6-D41A-8FDE-23991C8C9F72}"/>
              </a:ext>
            </a:extLst>
          </p:cNvPr>
          <p:cNvSpPr txBox="1"/>
          <p:nvPr/>
        </p:nvSpPr>
        <p:spPr>
          <a:xfrm>
            <a:off x="182311" y="4750100"/>
            <a:ext cx="118273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나의 구원 나의 반석</a:t>
            </a:r>
            <a:endParaRPr lang="en-US" altLang="ko-KR" sz="4000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pPr algn="ctr"/>
            <a:r>
              <a:rPr lang="ko-KR" altLang="en-US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하나님께 있으니</a:t>
            </a:r>
            <a:endParaRPr lang="en-US" altLang="ko-KR" sz="4000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pPr algn="ctr"/>
            <a:r>
              <a:rPr lang="ko-KR" altLang="en-US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내 힘의 반석과 피난처 되시네</a:t>
            </a:r>
            <a:endParaRPr lang="en-US" altLang="ko-KR" sz="4000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6139285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54982-2A28-032C-6DA2-50C4092A8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0ECC440-4FFF-2A49-CD76-022277FBC8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2241" b="13110"/>
          <a:stretch/>
        </p:blipFill>
        <p:spPr>
          <a:xfrm>
            <a:off x="-161708" y="5603845"/>
            <a:ext cx="13003570" cy="180226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731D78-51D8-260A-85B9-FC65043B933D}"/>
              </a:ext>
            </a:extLst>
          </p:cNvPr>
          <p:cNvSpPr txBox="1"/>
          <p:nvPr/>
        </p:nvSpPr>
        <p:spPr>
          <a:xfrm>
            <a:off x="182311" y="4833990"/>
            <a:ext cx="118273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오직 주만이 나의 반석 나의 구원이시니</a:t>
            </a:r>
            <a:endParaRPr lang="en-US" altLang="ko-KR" sz="4000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pPr algn="ctr"/>
            <a:r>
              <a:rPr lang="ko-KR" altLang="en-US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오직 주만이 나의 산성 </a:t>
            </a:r>
            <a:endParaRPr lang="en-US" altLang="ko-KR" sz="4000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pPr algn="ctr"/>
            <a:r>
              <a:rPr lang="ko-KR" altLang="en-US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내가 요동치 아니하리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81185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44BD34B-F4F0-6824-41D1-BC1087876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1880"/>
            <a:ext cx="12192000" cy="5076120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0BC150B7-5098-3012-5828-7D35AAFDE4C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2A1AA36-1A80-66A2-F00B-9930AEC1C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태산을 넘어 험곡에 가도 빛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B97E6F4-9442-747B-FD15-B577D41D8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캄캄한 밤에 다닐지라도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242D591-2045-8D6E-D747-81774EB09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광명한 그 빛 마음에 받아</a:t>
            </a:r>
          </a:p>
        </p:txBody>
      </p:sp>
      <p:sp>
        <p:nvSpPr>
          <p:cNvPr id="512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66B52B15-2345-C8A4-30FD-64657FD30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하늘의 영광 하늘의 영광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548290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51368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B68090A-3B91-C55F-8504-478085BBC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520" y="-84841"/>
            <a:ext cx="12347636" cy="6942841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98106B27-C00A-BD63-C4FC-D3131D408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6" y="-461790"/>
            <a:ext cx="10953783" cy="821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77" name="Group 5">
            <a:extLst>
              <a:ext uri="{FF2B5EF4-FFF2-40B4-BE49-F238E27FC236}">
                <a16:creationId xmlns:a16="http://schemas.microsoft.com/office/drawing/2014/main" id="{3A45FCD0-734C-A433-BEC2-18E2517F09E2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3078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D7B2FB61-E8E3-E93E-07CE-B11E1E5DC9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79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C5DB6828-BC02-B870-9636-41FCF3E409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3080" name="Group 8">
            <a:extLst>
              <a:ext uri="{FF2B5EF4-FFF2-40B4-BE49-F238E27FC236}">
                <a16:creationId xmlns:a16="http://schemas.microsoft.com/office/drawing/2014/main" id="{606734CC-8329-F3BE-EA0B-4E3F908A46A7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3081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E3E4910B-5333-FD3D-3E1D-DF8DE6AD7F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82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DCE75315-8B36-4E98-6C21-0150FD2584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3083" name="Group 11">
            <a:extLst>
              <a:ext uri="{FF2B5EF4-FFF2-40B4-BE49-F238E27FC236}">
                <a16:creationId xmlns:a16="http://schemas.microsoft.com/office/drawing/2014/main" id="{58777825-3C92-32F3-5C13-9BF569724E6E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3084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23EB0A8F-8ADC-6009-CB35-F0829523D4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85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AB628443-C8AF-1900-21A8-886F456479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3086" name="Group 14">
            <a:extLst>
              <a:ext uri="{FF2B5EF4-FFF2-40B4-BE49-F238E27FC236}">
                <a16:creationId xmlns:a16="http://schemas.microsoft.com/office/drawing/2014/main" id="{1BAB7D85-3402-D916-0765-33F8B6FF5924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3087" name="Picture 15">
              <a:extLst>
                <a:ext uri="{FF2B5EF4-FFF2-40B4-BE49-F238E27FC236}">
                  <a16:creationId xmlns:a16="http://schemas.microsoft.com/office/drawing/2014/main" id="{F76878C0-BF5A-26ED-535B-036BAB27DC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88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F0FA0D3C-CD16-1054-28E0-2D01A10204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AAE3470-DB11-4C09-ABDB-561A875F7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520" y="-84841"/>
            <a:ext cx="12347636" cy="6942841"/>
          </a:xfrm>
          <a:prstGeom prst="rect">
            <a:avLst/>
          </a:prstGeom>
        </p:spPr>
      </p:pic>
      <p:grpSp>
        <p:nvGrpSpPr>
          <p:cNvPr id="2053" name="Group 5">
            <a:extLst>
              <a:ext uri="{FF2B5EF4-FFF2-40B4-BE49-F238E27FC236}">
                <a16:creationId xmlns:a16="http://schemas.microsoft.com/office/drawing/2014/main" id="{B9F039D5-D8B6-85A4-D7AA-15A4B3269498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2054" name="Picture 6">
              <a:hlinkClick r:id="rId3" action="ppaction://hlinksldjump"/>
              <a:extLst>
                <a:ext uri="{FF2B5EF4-FFF2-40B4-BE49-F238E27FC236}">
                  <a16:creationId xmlns:a16="http://schemas.microsoft.com/office/drawing/2014/main" id="{C19930AE-47E7-AA8B-ACFC-F3AB7677DE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5" name="Text Box 7">
              <a:hlinkClick r:id="rId5" action="ppaction://hlinksldjump"/>
              <a:extLst>
                <a:ext uri="{FF2B5EF4-FFF2-40B4-BE49-F238E27FC236}">
                  <a16:creationId xmlns:a16="http://schemas.microsoft.com/office/drawing/2014/main" id="{34B622FA-B54D-EBDA-4E66-28A841A5D6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2056" name="Group 8">
            <a:extLst>
              <a:ext uri="{FF2B5EF4-FFF2-40B4-BE49-F238E27FC236}">
                <a16:creationId xmlns:a16="http://schemas.microsoft.com/office/drawing/2014/main" id="{CEB4AC7D-0A64-F610-CE5D-8EFA1C53BC08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2057" name="Pictur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856C19C7-A41C-230E-6781-522438753B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8" name="Text Box 10">
              <a:hlinkClick r:id="rId7" action="ppaction://hlinksldjump"/>
              <a:extLst>
                <a:ext uri="{FF2B5EF4-FFF2-40B4-BE49-F238E27FC236}">
                  <a16:creationId xmlns:a16="http://schemas.microsoft.com/office/drawing/2014/main" id="{912E529E-8511-0791-2230-5FB57DA12C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2059" name="Group 11">
            <a:extLst>
              <a:ext uri="{FF2B5EF4-FFF2-40B4-BE49-F238E27FC236}">
                <a16:creationId xmlns:a16="http://schemas.microsoft.com/office/drawing/2014/main" id="{6E635D99-4B82-07F7-C8F7-17D163CCFDAF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2060" name="Picture 12">
              <a:hlinkClick r:id="rId8" action="ppaction://hlinksldjump"/>
              <a:extLst>
                <a:ext uri="{FF2B5EF4-FFF2-40B4-BE49-F238E27FC236}">
                  <a16:creationId xmlns:a16="http://schemas.microsoft.com/office/drawing/2014/main" id="{2437441A-F3AA-F053-1014-13CCE7E8A7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1" name="Text Box 13">
              <a:hlinkClick r:id="rId6" action="ppaction://hlinksldjump"/>
              <a:extLst>
                <a:ext uri="{FF2B5EF4-FFF2-40B4-BE49-F238E27FC236}">
                  <a16:creationId xmlns:a16="http://schemas.microsoft.com/office/drawing/2014/main" id="{8F4EBF8C-7027-1C5D-CC1D-09B1767FDC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2062" name="Group 14">
            <a:extLst>
              <a:ext uri="{FF2B5EF4-FFF2-40B4-BE49-F238E27FC236}">
                <a16:creationId xmlns:a16="http://schemas.microsoft.com/office/drawing/2014/main" id="{CF9982C0-9AEC-11E5-7E1B-CA74CC6F3F25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2063" name="Picture 15">
              <a:extLst>
                <a:ext uri="{FF2B5EF4-FFF2-40B4-BE49-F238E27FC236}">
                  <a16:creationId xmlns:a16="http://schemas.microsoft.com/office/drawing/2014/main" id="{7D15200D-7E88-E11E-9FCB-BA1DE024A1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4" name="Text Box 16">
              <a:hlinkClick r:id="rId9" action="ppaction://hlinksldjump"/>
              <a:extLst>
                <a:ext uri="{FF2B5EF4-FFF2-40B4-BE49-F238E27FC236}">
                  <a16:creationId xmlns:a16="http://schemas.microsoft.com/office/drawing/2014/main" id="{5887ADB1-9CDA-FF26-C942-6731A6209D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065" name="Picture 17">
            <a:extLst>
              <a:ext uri="{FF2B5EF4-FFF2-40B4-BE49-F238E27FC236}">
                <a16:creationId xmlns:a16="http://schemas.microsoft.com/office/drawing/2014/main" id="{E7868637-168F-A04C-5485-46A3078E5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09" y="-84841"/>
            <a:ext cx="10806055" cy="810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32687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B68090A-3B91-C55F-8504-478085BBC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520" y="-84841"/>
            <a:ext cx="12347636" cy="6942841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98106B27-C00A-BD63-C4FC-D3131D408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6" y="-461790"/>
            <a:ext cx="10953783" cy="821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77" name="Group 5">
            <a:extLst>
              <a:ext uri="{FF2B5EF4-FFF2-40B4-BE49-F238E27FC236}">
                <a16:creationId xmlns:a16="http://schemas.microsoft.com/office/drawing/2014/main" id="{3A45FCD0-734C-A433-BEC2-18E2517F09E2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3078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D7B2FB61-E8E3-E93E-07CE-B11E1E5DC9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79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C5DB6828-BC02-B870-9636-41FCF3E409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3080" name="Group 8">
            <a:extLst>
              <a:ext uri="{FF2B5EF4-FFF2-40B4-BE49-F238E27FC236}">
                <a16:creationId xmlns:a16="http://schemas.microsoft.com/office/drawing/2014/main" id="{606734CC-8329-F3BE-EA0B-4E3F908A46A7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3081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E3E4910B-5333-FD3D-3E1D-DF8DE6AD7F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82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DCE75315-8B36-4E98-6C21-0150FD2584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3083" name="Group 11">
            <a:extLst>
              <a:ext uri="{FF2B5EF4-FFF2-40B4-BE49-F238E27FC236}">
                <a16:creationId xmlns:a16="http://schemas.microsoft.com/office/drawing/2014/main" id="{58777825-3C92-32F3-5C13-9BF569724E6E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3084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23EB0A8F-8ADC-6009-CB35-F0829523D4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85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AB628443-C8AF-1900-21A8-886F456479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3086" name="Group 14">
            <a:extLst>
              <a:ext uri="{FF2B5EF4-FFF2-40B4-BE49-F238E27FC236}">
                <a16:creationId xmlns:a16="http://schemas.microsoft.com/office/drawing/2014/main" id="{1BAB7D85-3402-D916-0765-33F8B6FF5924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3087" name="Picture 15">
              <a:extLst>
                <a:ext uri="{FF2B5EF4-FFF2-40B4-BE49-F238E27FC236}">
                  <a16:creationId xmlns:a16="http://schemas.microsoft.com/office/drawing/2014/main" id="{F76878C0-BF5A-26ED-535B-036BAB27DC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88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F0FA0D3C-CD16-1054-28E0-2D01A10204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045137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628F2D4-ED1A-3AAA-9F73-338BC710A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520" y="-84841"/>
            <a:ext cx="12347636" cy="6942841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5B651D42-712D-E3F1-497E-7E40D9990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06" y="-405353"/>
            <a:ext cx="10451184" cy="783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01" name="Group 5">
            <a:extLst>
              <a:ext uri="{FF2B5EF4-FFF2-40B4-BE49-F238E27FC236}">
                <a16:creationId xmlns:a16="http://schemas.microsoft.com/office/drawing/2014/main" id="{C7BB5F29-D0EF-CA83-968E-550B0A95936D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4102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5614764D-95DE-8BC1-385D-847F892E3E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3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771A73D4-F0F1-A9CB-3A48-D631978432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4104" name="Group 8">
            <a:extLst>
              <a:ext uri="{FF2B5EF4-FFF2-40B4-BE49-F238E27FC236}">
                <a16:creationId xmlns:a16="http://schemas.microsoft.com/office/drawing/2014/main" id="{5BBF2346-6A5C-5E77-7C55-87CF3A1A5E41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4105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2523E482-94CB-CB28-D19C-9004704D27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6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14ECE321-2BE0-B693-DEE8-1C9D3CA557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4107" name="Group 11">
            <a:extLst>
              <a:ext uri="{FF2B5EF4-FFF2-40B4-BE49-F238E27FC236}">
                <a16:creationId xmlns:a16="http://schemas.microsoft.com/office/drawing/2014/main" id="{EF5C8B26-A790-B25F-66E3-ACA8535E3791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4108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D04AFC6A-84F6-A7FB-6DE7-C201BD6D4B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9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71826D7D-0C3B-45C4-E678-41313FEB56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4110" name="Group 14">
            <a:extLst>
              <a:ext uri="{FF2B5EF4-FFF2-40B4-BE49-F238E27FC236}">
                <a16:creationId xmlns:a16="http://schemas.microsoft.com/office/drawing/2014/main" id="{1B763CA0-43A9-D667-6947-15073617C776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4111" name="Picture 15">
              <a:extLst>
                <a:ext uri="{FF2B5EF4-FFF2-40B4-BE49-F238E27FC236}">
                  <a16:creationId xmlns:a16="http://schemas.microsoft.com/office/drawing/2014/main" id="{0E63CAA5-7BEC-6C0E-46A8-3D9FA2A931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12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1FE2962F-4AEC-C041-957B-B63390F99E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EE85515-700C-556F-5CBB-EECBA2099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520" y="-84841"/>
            <a:ext cx="12347636" cy="6942841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05DF6CED-283E-C1D1-5913-81A225467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13" y="-707989"/>
            <a:ext cx="11031970" cy="827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25" name="Group 5">
            <a:extLst>
              <a:ext uri="{FF2B5EF4-FFF2-40B4-BE49-F238E27FC236}">
                <a16:creationId xmlns:a16="http://schemas.microsoft.com/office/drawing/2014/main" id="{00AA6973-7D1A-0A03-5E25-E7DA3790ACC1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5126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6B6DB6CC-A0DC-7359-0DDA-DAD883C4D6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27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08A5E277-0D04-7B62-AD45-4CE57E6779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5128" name="Group 8">
            <a:extLst>
              <a:ext uri="{FF2B5EF4-FFF2-40B4-BE49-F238E27FC236}">
                <a16:creationId xmlns:a16="http://schemas.microsoft.com/office/drawing/2014/main" id="{93DDB7B4-E22A-FB24-401F-4478459325C3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5129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D47EBA8C-4796-6B92-FEDD-C094AB235A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0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42B8D63A-64AE-39D5-FCCD-B21AFB233E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5131" name="Group 11">
            <a:extLst>
              <a:ext uri="{FF2B5EF4-FFF2-40B4-BE49-F238E27FC236}">
                <a16:creationId xmlns:a16="http://schemas.microsoft.com/office/drawing/2014/main" id="{5F760901-23CF-990C-F7EE-BEA01EC36B24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5132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6AC019BD-96AD-715A-A3F6-257E7878BD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3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5FE79F17-FDB7-F71B-4EB5-038F31D5E7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5134" name="Group 14">
            <a:extLst>
              <a:ext uri="{FF2B5EF4-FFF2-40B4-BE49-F238E27FC236}">
                <a16:creationId xmlns:a16="http://schemas.microsoft.com/office/drawing/2014/main" id="{06CBF024-439A-86D9-DDC4-C77B9A6271A0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5135" name="Picture 15">
              <a:extLst>
                <a:ext uri="{FF2B5EF4-FFF2-40B4-BE49-F238E27FC236}">
                  <a16:creationId xmlns:a16="http://schemas.microsoft.com/office/drawing/2014/main" id="{E7CC9909-3789-EAB6-C24E-E28500E748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6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B08E11A2-85F7-90F7-B6C9-DFCADDA10F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7CC6093-D2DF-F978-EECB-461DE3330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520" y="-84841"/>
            <a:ext cx="12347636" cy="6942841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7FAF35BB-AD5B-01B2-9A1F-31BDE8939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37" y="-518990"/>
            <a:ext cx="10740960" cy="805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49" name="Group 5">
            <a:extLst>
              <a:ext uri="{FF2B5EF4-FFF2-40B4-BE49-F238E27FC236}">
                <a16:creationId xmlns:a16="http://schemas.microsoft.com/office/drawing/2014/main" id="{335F0FC8-F471-9DB9-DBEB-C95C425CA575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6150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6461F05A-1CDE-849C-3052-84FEB79F3E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1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BB809925-9488-0E40-C572-E0C7729A9C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6152" name="Group 8">
            <a:extLst>
              <a:ext uri="{FF2B5EF4-FFF2-40B4-BE49-F238E27FC236}">
                <a16:creationId xmlns:a16="http://schemas.microsoft.com/office/drawing/2014/main" id="{2C23226A-BF06-DEE3-3DCE-06B20893096C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6153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E32A6F50-1412-E5F4-F53B-FC67201E0A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4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20AC545F-D169-21FA-E231-D3EDDB032B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6155" name="Group 11">
            <a:extLst>
              <a:ext uri="{FF2B5EF4-FFF2-40B4-BE49-F238E27FC236}">
                <a16:creationId xmlns:a16="http://schemas.microsoft.com/office/drawing/2014/main" id="{6D7C7D72-138F-3F30-0F65-EFFB5B03AC60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6156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CCF95A24-AD63-BFCA-FC26-B23AA6F188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7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72FC66F8-445E-2DC5-4648-CACE89E1C8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6158" name="Group 14">
            <a:extLst>
              <a:ext uri="{FF2B5EF4-FFF2-40B4-BE49-F238E27FC236}">
                <a16:creationId xmlns:a16="http://schemas.microsoft.com/office/drawing/2014/main" id="{1C7B0213-4C47-BFDF-D2DD-F05B6F67556B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6159" name="Picture 15">
              <a:extLst>
                <a:ext uri="{FF2B5EF4-FFF2-40B4-BE49-F238E27FC236}">
                  <a16:creationId xmlns:a16="http://schemas.microsoft.com/office/drawing/2014/main" id="{1F20BA99-7AC8-DA02-F21D-691386A1B1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60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F652A76C-3432-DD35-EFBC-A6D12C50A4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5399E5C-E4C9-FCDB-D4C2-C10D4E746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520" y="-84841"/>
            <a:ext cx="12347636" cy="6942841"/>
          </a:xfrm>
          <a:prstGeom prst="rect">
            <a:avLst/>
          </a:prstGeom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496919D8-1909-0CE5-30D5-6C2889B48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64" y="-375845"/>
            <a:ext cx="10575238" cy="793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3" name="Group 5">
            <a:extLst>
              <a:ext uri="{FF2B5EF4-FFF2-40B4-BE49-F238E27FC236}">
                <a16:creationId xmlns:a16="http://schemas.microsoft.com/office/drawing/2014/main" id="{6B4A5084-FBF2-A468-2D0C-D7E5353A84E6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7174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DC29D642-9F03-7734-223B-9E1BF9A4EB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5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2900B58E-E423-2950-92D3-03F2F234A6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7176" name="Group 8">
            <a:extLst>
              <a:ext uri="{FF2B5EF4-FFF2-40B4-BE49-F238E27FC236}">
                <a16:creationId xmlns:a16="http://schemas.microsoft.com/office/drawing/2014/main" id="{35BF07BA-6040-6518-5830-2F93C505B443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7177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29466097-52D0-5BE5-F9B9-A4BDF45C32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8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C18C3F35-2274-EED3-8771-9A517ACD20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7179" name="Group 11">
            <a:extLst>
              <a:ext uri="{FF2B5EF4-FFF2-40B4-BE49-F238E27FC236}">
                <a16:creationId xmlns:a16="http://schemas.microsoft.com/office/drawing/2014/main" id="{AC437EE3-C8AA-5E6A-99F9-42C677E3B4EA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7180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DE90BEE7-7E49-591D-FB26-7B3AF52364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8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3E3297DA-57C4-3708-2AB4-8EDF37542C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7182" name="Group 14">
            <a:extLst>
              <a:ext uri="{FF2B5EF4-FFF2-40B4-BE49-F238E27FC236}">
                <a16:creationId xmlns:a16="http://schemas.microsoft.com/office/drawing/2014/main" id="{A36EFF65-54DC-AD5A-4AA3-395463DDFF63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7183" name="Picture 15">
              <a:extLst>
                <a:ext uri="{FF2B5EF4-FFF2-40B4-BE49-F238E27FC236}">
                  <a16:creationId xmlns:a16="http://schemas.microsoft.com/office/drawing/2014/main" id="{4CB2392F-F9A0-FF30-9E0E-8C0A7E742B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84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95E56E35-F99C-CC46-FDB3-A31C873265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F94BE22-270C-0FF4-9381-F0CCE6FC2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520" y="-84841"/>
            <a:ext cx="12347636" cy="6942841"/>
          </a:xfrm>
          <a:prstGeom prst="rect">
            <a:avLst/>
          </a:prstGeom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32C5691A-3410-ED5F-8BF6-0CA416709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68" y="-465166"/>
            <a:ext cx="10857730" cy="814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7" name="Group 5">
            <a:extLst>
              <a:ext uri="{FF2B5EF4-FFF2-40B4-BE49-F238E27FC236}">
                <a16:creationId xmlns:a16="http://schemas.microsoft.com/office/drawing/2014/main" id="{52C9A2E5-7AED-2F6C-9C44-0627631E019C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8198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B8389CF0-E4FD-E7F0-20F7-95D972FBB0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99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2F3805C2-3F91-F0F3-B97C-8539237199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8200" name="Group 8">
            <a:extLst>
              <a:ext uri="{FF2B5EF4-FFF2-40B4-BE49-F238E27FC236}">
                <a16:creationId xmlns:a16="http://schemas.microsoft.com/office/drawing/2014/main" id="{433B610B-0E65-7264-7001-48B20696F458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8201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88DD5F9C-CA38-9684-57DC-983DEEBD18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2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F3B95B15-5213-AF82-1538-F973593A3E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8203" name="Group 11">
            <a:extLst>
              <a:ext uri="{FF2B5EF4-FFF2-40B4-BE49-F238E27FC236}">
                <a16:creationId xmlns:a16="http://schemas.microsoft.com/office/drawing/2014/main" id="{C686ECFA-D8B2-425B-738F-81E8C4D13458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8204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91401707-07FC-9E3F-2581-F60D13F788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5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1D312B8C-056F-2983-20EE-BC055F1625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8206" name="Group 14">
            <a:extLst>
              <a:ext uri="{FF2B5EF4-FFF2-40B4-BE49-F238E27FC236}">
                <a16:creationId xmlns:a16="http://schemas.microsoft.com/office/drawing/2014/main" id="{165A0FC3-5F07-2A93-AA77-0D5F43686069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8207" name="Picture 15">
              <a:extLst>
                <a:ext uri="{FF2B5EF4-FFF2-40B4-BE49-F238E27FC236}">
                  <a16:creationId xmlns:a16="http://schemas.microsoft.com/office/drawing/2014/main" id="{0FB19BB2-2EF9-F7CE-880B-5CABB7EB7C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8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4496009A-0638-FBD2-B8AA-BD282E390A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89FFEDC-CEB3-2A4C-7668-BB0211482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1880"/>
            <a:ext cx="12192000" cy="5076120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584E0345-CE54-9C5C-A039-7FAF6538793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27C5E1E-0AA5-74DA-8081-97B13C6D1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태산을 넘어 험곡에 가도 빛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46ABDE9-064F-AA7B-3527-C9A1DBACE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캄캄한 밤에 다닐지라도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2997659-975A-07FE-097D-B18BF5D7A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광명한 그 빛 마음에 받아</a:t>
            </a:r>
          </a:p>
        </p:txBody>
      </p:sp>
      <p:sp>
        <p:nvSpPr>
          <p:cNvPr id="615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CEA6AD3F-FAF6-238D-0CD1-B3772DA3D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하늘의 영광 하늘의 영광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F0CBF19-2312-0193-CF2F-D89E342E2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520" y="-84841"/>
            <a:ext cx="12347636" cy="6942841"/>
          </a:xfrm>
          <a:prstGeom prst="rect">
            <a:avLst/>
          </a:prstGeom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F41BC6E3-29AA-DA1B-D050-D9A63445E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87" y="-421751"/>
            <a:ext cx="10473048" cy="785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21" name="Group 5">
            <a:extLst>
              <a:ext uri="{FF2B5EF4-FFF2-40B4-BE49-F238E27FC236}">
                <a16:creationId xmlns:a16="http://schemas.microsoft.com/office/drawing/2014/main" id="{54EBE4C6-3ADA-D2B3-3F42-F8E285704E1E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9222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D8B0AB00-26DB-88AC-B8F5-C8FC22D4FA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3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99D87CFD-EC73-0B9E-7732-B69EE6A2A8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9224" name="Group 8">
            <a:extLst>
              <a:ext uri="{FF2B5EF4-FFF2-40B4-BE49-F238E27FC236}">
                <a16:creationId xmlns:a16="http://schemas.microsoft.com/office/drawing/2014/main" id="{450F343B-617C-6C0A-D3E9-751B6098F101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9225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6BC1A6E7-1D6E-034C-CA70-DA68A2550B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6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C06C9A5B-C51E-1468-638C-AB1A91ED10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9227" name="Group 11">
            <a:extLst>
              <a:ext uri="{FF2B5EF4-FFF2-40B4-BE49-F238E27FC236}">
                <a16:creationId xmlns:a16="http://schemas.microsoft.com/office/drawing/2014/main" id="{AC0D92E5-90EB-D11B-50E7-30D12067ED32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9228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8DF5A4D2-9CF9-7D8D-FEF9-5EF17733B6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9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B4958430-6272-B1B7-6E8E-88D606C797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9230" name="Group 14">
            <a:extLst>
              <a:ext uri="{FF2B5EF4-FFF2-40B4-BE49-F238E27FC236}">
                <a16:creationId xmlns:a16="http://schemas.microsoft.com/office/drawing/2014/main" id="{2E78DF68-16A0-411E-A919-1E70FDA26C42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9231" name="Picture 15">
              <a:extLst>
                <a:ext uri="{FF2B5EF4-FFF2-40B4-BE49-F238E27FC236}">
                  <a16:creationId xmlns:a16="http://schemas.microsoft.com/office/drawing/2014/main" id="{C3AA11E3-4376-69C3-F4EF-0D42A758B8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32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A352A776-C174-AABB-DA97-61CDA303A7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207FB-643A-9E0C-5C98-70628E453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235470B-10A2-CF85-B533-360CADAA6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520" y="-84841"/>
            <a:ext cx="12347636" cy="6942841"/>
          </a:xfrm>
          <a:prstGeom prst="rect">
            <a:avLst/>
          </a:prstGeom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4B6F30C0-4C0E-41BA-D344-4035CDA14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68" y="-465166"/>
            <a:ext cx="10857730" cy="814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7" name="Group 5">
            <a:extLst>
              <a:ext uri="{FF2B5EF4-FFF2-40B4-BE49-F238E27FC236}">
                <a16:creationId xmlns:a16="http://schemas.microsoft.com/office/drawing/2014/main" id="{72BFDE31-2119-574A-5EC9-ECDECF751ABE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8198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F6B7B84D-4629-9F35-0F61-59EE0F32EB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99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823BBE98-BA65-5503-ECC4-C5235E2D69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8200" name="Group 8">
            <a:extLst>
              <a:ext uri="{FF2B5EF4-FFF2-40B4-BE49-F238E27FC236}">
                <a16:creationId xmlns:a16="http://schemas.microsoft.com/office/drawing/2014/main" id="{A2A438B2-F3C7-C30C-FB5D-13CB36D48AD4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8201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30AC13CB-8938-2AE2-2DC4-CEEAA35E2F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2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A95A9A9B-D570-BD70-3B8E-0BC60B4D57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8203" name="Group 11">
            <a:extLst>
              <a:ext uri="{FF2B5EF4-FFF2-40B4-BE49-F238E27FC236}">
                <a16:creationId xmlns:a16="http://schemas.microsoft.com/office/drawing/2014/main" id="{D381BF12-882C-976A-34ED-A846F6723A37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8204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5A7ADC00-72A2-3D76-4B58-1A967540CC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5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64B4EF76-7480-2B9C-FD44-5E0A2C8922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8206" name="Group 14">
            <a:extLst>
              <a:ext uri="{FF2B5EF4-FFF2-40B4-BE49-F238E27FC236}">
                <a16:creationId xmlns:a16="http://schemas.microsoft.com/office/drawing/2014/main" id="{77957B01-C9BA-5F31-6117-D74FD216FC23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8207" name="Picture 15">
              <a:extLst>
                <a:ext uri="{FF2B5EF4-FFF2-40B4-BE49-F238E27FC236}">
                  <a16:creationId xmlns:a16="http://schemas.microsoft.com/office/drawing/2014/main" id="{9202C841-92DC-D68F-FE88-D96100B985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8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64CDDCFE-C265-7B99-E17D-7B91654C94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863261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16A0D-CA50-1C8C-9F9B-0D618877D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A0943F3-1DF0-73A7-FCC8-D5DD79240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520" y="-84841"/>
            <a:ext cx="12347636" cy="6942841"/>
          </a:xfrm>
          <a:prstGeom prst="rect">
            <a:avLst/>
          </a:prstGeom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ECC8BF25-03DE-EB4C-7193-5099D50C0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87" y="-421751"/>
            <a:ext cx="10473048" cy="785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21" name="Group 5">
            <a:extLst>
              <a:ext uri="{FF2B5EF4-FFF2-40B4-BE49-F238E27FC236}">
                <a16:creationId xmlns:a16="http://schemas.microsoft.com/office/drawing/2014/main" id="{72BDF3B0-EBAF-4368-83E8-E0E8A9565B5B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9222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E8133928-06F8-2650-BC39-8FDC1198E8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3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C18FCEDD-BD6A-508E-A2A0-BD0290E932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9224" name="Group 8">
            <a:extLst>
              <a:ext uri="{FF2B5EF4-FFF2-40B4-BE49-F238E27FC236}">
                <a16:creationId xmlns:a16="http://schemas.microsoft.com/office/drawing/2014/main" id="{F34CA58E-A22E-2461-7ED6-A8ADB015EB1B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9225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4470E609-674E-A753-CA32-208C3431B2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6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D9F3E5B9-3B06-3F62-87F6-DF74501ED5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9227" name="Group 11">
            <a:extLst>
              <a:ext uri="{FF2B5EF4-FFF2-40B4-BE49-F238E27FC236}">
                <a16:creationId xmlns:a16="http://schemas.microsoft.com/office/drawing/2014/main" id="{4E3EF810-6F08-B492-52A2-333135AD9752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9228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BEE7CAC6-5376-705B-7ECA-66E50515CD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9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5CA6C0C3-DAD1-0835-E889-359ECCA7A9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9230" name="Group 14">
            <a:extLst>
              <a:ext uri="{FF2B5EF4-FFF2-40B4-BE49-F238E27FC236}">
                <a16:creationId xmlns:a16="http://schemas.microsoft.com/office/drawing/2014/main" id="{8442A045-3E93-A038-B2F8-EE7C0F1A148B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9231" name="Picture 15">
              <a:extLst>
                <a:ext uri="{FF2B5EF4-FFF2-40B4-BE49-F238E27FC236}">
                  <a16:creationId xmlns:a16="http://schemas.microsoft.com/office/drawing/2014/main" id="{1A491F6D-5C02-6F18-2BB4-1738BCD47E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32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831B8688-E7FF-A0E8-D4D5-5A2E8FD0D8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05192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6096A5D-C9E3-20F2-11C0-8F44E4738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520" y="-84841"/>
            <a:ext cx="12347636" cy="6942841"/>
          </a:xfrm>
          <a:prstGeom prst="rect">
            <a:avLst/>
          </a:prstGeom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D8AC6A1A-AD33-54CD-17B1-83CBFF572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77" y="-542558"/>
            <a:ext cx="10910642" cy="818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45" name="Group 5">
            <a:extLst>
              <a:ext uri="{FF2B5EF4-FFF2-40B4-BE49-F238E27FC236}">
                <a16:creationId xmlns:a16="http://schemas.microsoft.com/office/drawing/2014/main" id="{C017CF8F-9A97-51D4-167D-90B21FCF21F3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0246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8964F19B-C5EA-0E7E-3891-D2DC3BA7A6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47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5EB7718E-F257-5AEA-50B0-F0C4297332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10248" name="Group 8">
            <a:extLst>
              <a:ext uri="{FF2B5EF4-FFF2-40B4-BE49-F238E27FC236}">
                <a16:creationId xmlns:a16="http://schemas.microsoft.com/office/drawing/2014/main" id="{D48FB53B-DE35-76E7-D03C-095150298962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0249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FFCB9901-29E0-12ED-A312-E08FF35984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50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9938E5A2-1BF0-CBBA-F926-91B767876F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0251" name="Group 11">
            <a:extLst>
              <a:ext uri="{FF2B5EF4-FFF2-40B4-BE49-F238E27FC236}">
                <a16:creationId xmlns:a16="http://schemas.microsoft.com/office/drawing/2014/main" id="{C651F9AC-E4A6-1582-DE0D-46881B7F5187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10252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95F1E4BE-27C3-7FB6-F0B7-D73B387DB6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53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EA115DF7-AA53-1428-FC99-CF68C6C6DA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0254" name="Group 14">
            <a:extLst>
              <a:ext uri="{FF2B5EF4-FFF2-40B4-BE49-F238E27FC236}">
                <a16:creationId xmlns:a16="http://schemas.microsoft.com/office/drawing/2014/main" id="{4AC49B1D-D590-7533-6EDB-38076936F4A8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10255" name="Picture 15">
              <a:extLst>
                <a:ext uri="{FF2B5EF4-FFF2-40B4-BE49-F238E27FC236}">
                  <a16:creationId xmlns:a16="http://schemas.microsoft.com/office/drawing/2014/main" id="{178E6359-7168-FE99-5CA6-DF12216B10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56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889A7BA6-138A-245B-F062-061F2C6802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7F51524-6888-4036-450E-2E7555BBD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520" y="-84841"/>
            <a:ext cx="12347636" cy="6942841"/>
          </a:xfrm>
          <a:prstGeom prst="rect">
            <a:avLst/>
          </a:prstGeom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49270FE4-B92D-D7EB-1839-1A253D1C6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42" y="-491323"/>
            <a:ext cx="10829761" cy="812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69" name="Group 5">
            <a:extLst>
              <a:ext uri="{FF2B5EF4-FFF2-40B4-BE49-F238E27FC236}">
                <a16:creationId xmlns:a16="http://schemas.microsoft.com/office/drawing/2014/main" id="{5AD80A59-1B67-AAAF-15F5-3707416FD62E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1270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5EC1A408-A435-D082-9A9A-3FF83A5436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71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7D71FDA0-5A92-49FE-F68F-3FC7D70157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11272" name="Group 8">
            <a:extLst>
              <a:ext uri="{FF2B5EF4-FFF2-40B4-BE49-F238E27FC236}">
                <a16:creationId xmlns:a16="http://schemas.microsoft.com/office/drawing/2014/main" id="{82DF0909-8688-167E-DC49-5A0CDC3FDCCE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1273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5ABE9937-B1E3-D84A-22F9-2E8AF40690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74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3628DB7E-DABF-9D96-3F53-2C7D60A1F1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1275" name="Group 11">
            <a:extLst>
              <a:ext uri="{FF2B5EF4-FFF2-40B4-BE49-F238E27FC236}">
                <a16:creationId xmlns:a16="http://schemas.microsoft.com/office/drawing/2014/main" id="{117D3257-F488-AF7B-2E7E-29A8F17FD825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11276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27877810-6F98-FF3D-AC54-1F4A27C45B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77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190CAFCB-A796-CD87-533A-E2C46ABCD8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1278" name="Group 14">
            <a:extLst>
              <a:ext uri="{FF2B5EF4-FFF2-40B4-BE49-F238E27FC236}">
                <a16:creationId xmlns:a16="http://schemas.microsoft.com/office/drawing/2014/main" id="{ACDF5F57-2B25-476F-BFEA-355A82FE72FA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11279" name="Picture 15">
              <a:extLst>
                <a:ext uri="{FF2B5EF4-FFF2-40B4-BE49-F238E27FC236}">
                  <a16:creationId xmlns:a16="http://schemas.microsoft.com/office/drawing/2014/main" id="{40D0DB9A-94B4-7004-519D-59851658E0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80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F15198C6-342D-5625-A4AB-228EC5F428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7C171D7-C89F-3A83-1341-8CD22BE34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520" y="-84841"/>
            <a:ext cx="12347636" cy="6942841"/>
          </a:xfrm>
          <a:prstGeom prst="rect">
            <a:avLst/>
          </a:prstGeom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5DFFA4A5-589D-6978-AF87-A3FACB9E9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46" y="-460507"/>
            <a:ext cx="10776104" cy="808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293" name="Group 5">
            <a:extLst>
              <a:ext uri="{FF2B5EF4-FFF2-40B4-BE49-F238E27FC236}">
                <a16:creationId xmlns:a16="http://schemas.microsoft.com/office/drawing/2014/main" id="{0D644A19-D653-2DA9-B2AA-887707BB8FC3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2294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4D063301-EC81-F185-9A95-C7D85F4B4F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5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9B428E5C-AB73-D786-5CA4-A9B430E82B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12296" name="Group 8">
            <a:extLst>
              <a:ext uri="{FF2B5EF4-FFF2-40B4-BE49-F238E27FC236}">
                <a16:creationId xmlns:a16="http://schemas.microsoft.com/office/drawing/2014/main" id="{24A9BC49-A686-3AF1-06E0-FD5D5DDDC335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2297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93C260B2-2952-AC9E-E3F4-BBF3A3217C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8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3E1F28F3-6C05-BF81-71AF-9CD61B6167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2299" name="Group 11">
            <a:extLst>
              <a:ext uri="{FF2B5EF4-FFF2-40B4-BE49-F238E27FC236}">
                <a16:creationId xmlns:a16="http://schemas.microsoft.com/office/drawing/2014/main" id="{D52BCBD8-D4DC-8A11-DADB-BA7A3719802A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12300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0EEFDC2B-97CF-531A-2DBD-D8A76ACD4C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0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BC4C94CB-4100-CC7D-959B-22E5183A8A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2302" name="Group 14">
            <a:extLst>
              <a:ext uri="{FF2B5EF4-FFF2-40B4-BE49-F238E27FC236}">
                <a16:creationId xmlns:a16="http://schemas.microsoft.com/office/drawing/2014/main" id="{A52F4220-E865-F299-012E-22A199ABFAC0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12303" name="Picture 15">
              <a:extLst>
                <a:ext uri="{FF2B5EF4-FFF2-40B4-BE49-F238E27FC236}">
                  <a16:creationId xmlns:a16="http://schemas.microsoft.com/office/drawing/2014/main" id="{52A7FBFE-C682-EA2A-E3E4-5CF60AD6C9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04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EC47B1A4-A74C-0C6A-E62D-99294AF430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E373649-1025-07F8-A3BA-DEBBC2DC4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520" y="-84841"/>
            <a:ext cx="12347636" cy="6942841"/>
          </a:xfrm>
          <a:prstGeom prst="rect">
            <a:avLst/>
          </a:prstGeom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99DD9D0C-9D89-2334-F141-80C6C7613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66" y="-480670"/>
            <a:ext cx="10652158" cy="798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317" name="Group 5">
            <a:extLst>
              <a:ext uri="{FF2B5EF4-FFF2-40B4-BE49-F238E27FC236}">
                <a16:creationId xmlns:a16="http://schemas.microsoft.com/office/drawing/2014/main" id="{D344AAAD-A530-B8A6-D78A-555588535235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3318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A21618E5-BC76-3EC4-589A-1480BC5FE1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19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14E7A3B4-06C7-0A8C-91C5-652B32648D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13320" name="Group 8">
            <a:extLst>
              <a:ext uri="{FF2B5EF4-FFF2-40B4-BE49-F238E27FC236}">
                <a16:creationId xmlns:a16="http://schemas.microsoft.com/office/drawing/2014/main" id="{DE1DB0B3-EADD-0E19-36F0-2CACF283C5B8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3321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307C0AD4-7993-1B36-FC2D-3324487A0B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2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AE5878A1-A8D1-55D7-471D-1213E3852F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3323" name="Group 11">
            <a:extLst>
              <a:ext uri="{FF2B5EF4-FFF2-40B4-BE49-F238E27FC236}">
                <a16:creationId xmlns:a16="http://schemas.microsoft.com/office/drawing/2014/main" id="{FCCA818C-C273-BCB5-039E-C3FEBAE9E962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13324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3C4411E5-36F2-FF96-1403-37AE80AA8C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5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4A8EF32F-5B10-A762-46A9-4674DCBD19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3326" name="Group 14">
            <a:extLst>
              <a:ext uri="{FF2B5EF4-FFF2-40B4-BE49-F238E27FC236}">
                <a16:creationId xmlns:a16="http://schemas.microsoft.com/office/drawing/2014/main" id="{39C7C925-0D2A-0649-3AE4-40DF3E2EA2C8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13327" name="Picture 15">
              <a:extLst>
                <a:ext uri="{FF2B5EF4-FFF2-40B4-BE49-F238E27FC236}">
                  <a16:creationId xmlns:a16="http://schemas.microsoft.com/office/drawing/2014/main" id="{A843E3A0-0253-FFCB-422E-F3219288BC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8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4271DB21-D5A5-A3A2-89B3-58B9EFA942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7C171D7-C89F-3A83-1341-8CD22BE34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520" y="-84841"/>
            <a:ext cx="12347636" cy="6942841"/>
          </a:xfrm>
          <a:prstGeom prst="rect">
            <a:avLst/>
          </a:prstGeom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5DFFA4A5-589D-6978-AF87-A3FACB9E9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46" y="-460507"/>
            <a:ext cx="10776104" cy="808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293" name="Group 5">
            <a:extLst>
              <a:ext uri="{FF2B5EF4-FFF2-40B4-BE49-F238E27FC236}">
                <a16:creationId xmlns:a16="http://schemas.microsoft.com/office/drawing/2014/main" id="{0D644A19-D653-2DA9-B2AA-887707BB8FC3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2294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4D063301-EC81-F185-9A95-C7D85F4B4F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5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9B428E5C-AB73-D786-5CA4-A9B430E82B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12296" name="Group 8">
            <a:extLst>
              <a:ext uri="{FF2B5EF4-FFF2-40B4-BE49-F238E27FC236}">
                <a16:creationId xmlns:a16="http://schemas.microsoft.com/office/drawing/2014/main" id="{24A9BC49-A686-3AF1-06E0-FD5D5DDDC335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2297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93C260B2-2952-AC9E-E3F4-BBF3A3217C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8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3E1F28F3-6C05-BF81-71AF-9CD61B6167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2299" name="Group 11">
            <a:extLst>
              <a:ext uri="{FF2B5EF4-FFF2-40B4-BE49-F238E27FC236}">
                <a16:creationId xmlns:a16="http://schemas.microsoft.com/office/drawing/2014/main" id="{D52BCBD8-D4DC-8A11-DADB-BA7A3719802A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12300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0EEFDC2B-97CF-531A-2DBD-D8A76ACD4C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0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BC4C94CB-4100-CC7D-959B-22E5183A8A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2302" name="Group 14">
            <a:extLst>
              <a:ext uri="{FF2B5EF4-FFF2-40B4-BE49-F238E27FC236}">
                <a16:creationId xmlns:a16="http://schemas.microsoft.com/office/drawing/2014/main" id="{A52F4220-E865-F299-012E-22A199ABFAC0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12303" name="Picture 15">
              <a:extLst>
                <a:ext uri="{FF2B5EF4-FFF2-40B4-BE49-F238E27FC236}">
                  <a16:creationId xmlns:a16="http://schemas.microsoft.com/office/drawing/2014/main" id="{52A7FBFE-C682-EA2A-E3E4-5CF60AD6C9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04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EC47B1A4-A74C-0C6A-E62D-99294AF430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285450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E373649-1025-07F8-A3BA-DEBBC2DC4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520" y="-84841"/>
            <a:ext cx="12347636" cy="6942841"/>
          </a:xfrm>
          <a:prstGeom prst="rect">
            <a:avLst/>
          </a:prstGeom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99DD9D0C-9D89-2334-F141-80C6C7613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66" y="-480670"/>
            <a:ext cx="10652158" cy="798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317" name="Group 5">
            <a:extLst>
              <a:ext uri="{FF2B5EF4-FFF2-40B4-BE49-F238E27FC236}">
                <a16:creationId xmlns:a16="http://schemas.microsoft.com/office/drawing/2014/main" id="{D344AAAD-A530-B8A6-D78A-555588535235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3318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A21618E5-BC76-3EC4-589A-1480BC5FE1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19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14E7A3B4-06C7-0A8C-91C5-652B32648D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13320" name="Group 8">
            <a:extLst>
              <a:ext uri="{FF2B5EF4-FFF2-40B4-BE49-F238E27FC236}">
                <a16:creationId xmlns:a16="http://schemas.microsoft.com/office/drawing/2014/main" id="{DE1DB0B3-EADD-0E19-36F0-2CACF283C5B8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3321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307C0AD4-7993-1B36-FC2D-3324487A0B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2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AE5878A1-A8D1-55D7-471D-1213E3852F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3323" name="Group 11">
            <a:extLst>
              <a:ext uri="{FF2B5EF4-FFF2-40B4-BE49-F238E27FC236}">
                <a16:creationId xmlns:a16="http://schemas.microsoft.com/office/drawing/2014/main" id="{FCCA818C-C273-BCB5-039E-C3FEBAE9E962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13324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3C4411E5-36F2-FF96-1403-37AE80AA8C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5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4A8EF32F-5B10-A762-46A9-4674DCBD19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3326" name="Group 14">
            <a:extLst>
              <a:ext uri="{FF2B5EF4-FFF2-40B4-BE49-F238E27FC236}">
                <a16:creationId xmlns:a16="http://schemas.microsoft.com/office/drawing/2014/main" id="{39C7C925-0D2A-0649-3AE4-40DF3E2EA2C8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13327" name="Picture 15">
              <a:extLst>
                <a:ext uri="{FF2B5EF4-FFF2-40B4-BE49-F238E27FC236}">
                  <a16:creationId xmlns:a16="http://schemas.microsoft.com/office/drawing/2014/main" id="{A843E3A0-0253-FFCB-422E-F3219288BC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8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4271DB21-D5A5-A3A2-89B3-58B9EFA942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703308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7728981-0F12-C3A9-14ED-4420A5C51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520" y="-84841"/>
            <a:ext cx="12347636" cy="6942841"/>
          </a:xfrm>
          <a:prstGeom prst="rect">
            <a:avLst/>
          </a:prstGeom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E25BC699-30D2-E842-C1CA-53AB82D55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96" y="-509564"/>
            <a:ext cx="10967203" cy="822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41" name="Group 5">
            <a:extLst>
              <a:ext uri="{FF2B5EF4-FFF2-40B4-BE49-F238E27FC236}">
                <a16:creationId xmlns:a16="http://schemas.microsoft.com/office/drawing/2014/main" id="{D852E323-5834-850C-5098-BC35F25802F8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4342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05746E75-FBE1-6FF4-CAF2-6580D6262A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43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1EB48BED-7C84-233C-CC3E-03DEC44381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14344" name="Group 8">
            <a:extLst>
              <a:ext uri="{FF2B5EF4-FFF2-40B4-BE49-F238E27FC236}">
                <a16:creationId xmlns:a16="http://schemas.microsoft.com/office/drawing/2014/main" id="{67092476-3FC8-F545-30BE-5C3DC80494CA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4345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97E59125-6E87-9477-E698-6D1BCF1CF6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46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4FF630B1-1D10-0636-1F7C-3BB65166CE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4347" name="Group 11">
            <a:extLst>
              <a:ext uri="{FF2B5EF4-FFF2-40B4-BE49-F238E27FC236}">
                <a16:creationId xmlns:a16="http://schemas.microsoft.com/office/drawing/2014/main" id="{7431A2D8-CF97-6E55-B366-B0348FA614C4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14348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48CFB7BD-774E-0BD1-95FC-5753A4DDC4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49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6F17BE26-A2F2-A7E2-9A7F-0AB86D93C2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4350" name="Group 14">
            <a:extLst>
              <a:ext uri="{FF2B5EF4-FFF2-40B4-BE49-F238E27FC236}">
                <a16:creationId xmlns:a16="http://schemas.microsoft.com/office/drawing/2014/main" id="{DEF77181-D63B-9A62-0EBC-521574CE1EA3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14351" name="Picture 15">
              <a:extLst>
                <a:ext uri="{FF2B5EF4-FFF2-40B4-BE49-F238E27FC236}">
                  <a16:creationId xmlns:a16="http://schemas.microsoft.com/office/drawing/2014/main" id="{75F51C0C-C150-4CF1-8963-1CE0556773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52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93E715A0-B507-A51F-7C55-5E213A40DD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2CC98AE-6109-6915-1379-8663505C5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1880"/>
            <a:ext cx="12192000" cy="5076120"/>
          </a:xfrm>
          <a:prstGeom prst="rect">
            <a:avLst/>
          </a:prstGeom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69A154A2-3DCD-BE0F-3601-215378AA954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F53981E-5097-0C46-64C0-E3CB02B18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태산을 넘어 험곡에 가도 빛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9B60DF0-1A7C-71B3-CC1A-2DF528474C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캄캄한 밤에 다닐지라도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A1E4D59-D19D-150A-B7FE-6DB2CFC4C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광명한 그 빛 마음에 받아</a:t>
            </a:r>
          </a:p>
        </p:txBody>
      </p:sp>
      <p:sp>
        <p:nvSpPr>
          <p:cNvPr id="717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BCF92B69-4FF6-2445-E283-67CC2B25B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하늘의 영광 하늘의 영광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14FD7CB-145C-AA5C-5977-1519EAC6E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520" y="-84841"/>
            <a:ext cx="12347636" cy="6942841"/>
          </a:xfrm>
          <a:prstGeom prst="rect">
            <a:avLst/>
          </a:prstGeom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1E903B0B-13F8-7A60-F572-332C06EB9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81" y="-448767"/>
            <a:ext cx="10848434" cy="813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365" name="Group 5">
            <a:extLst>
              <a:ext uri="{FF2B5EF4-FFF2-40B4-BE49-F238E27FC236}">
                <a16:creationId xmlns:a16="http://schemas.microsoft.com/office/drawing/2014/main" id="{E36EA445-BD4F-DCD9-4F80-D1211561CBFB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5366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AE6EFC4B-FD07-DACB-34CC-7B212EE62B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67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5B6C3F71-340A-C7E8-DA6F-9B87A9DD6F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15368" name="Group 8">
            <a:extLst>
              <a:ext uri="{FF2B5EF4-FFF2-40B4-BE49-F238E27FC236}">
                <a16:creationId xmlns:a16="http://schemas.microsoft.com/office/drawing/2014/main" id="{0767DEA1-EA25-2C74-43F3-8D81D1FFD4E7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5369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CE85F53F-F918-CDC0-9F61-26DC8BC151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70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0331820E-9F41-C244-7E55-7ED5C39C19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5371" name="Group 11">
            <a:extLst>
              <a:ext uri="{FF2B5EF4-FFF2-40B4-BE49-F238E27FC236}">
                <a16:creationId xmlns:a16="http://schemas.microsoft.com/office/drawing/2014/main" id="{42D64C01-1840-7D13-710F-7C6638627451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15372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65366B97-2F38-FDB2-2F57-84B45B1BB7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73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D6E80056-2A05-9D23-153C-EEEAC7F3B9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5374" name="Group 14">
            <a:extLst>
              <a:ext uri="{FF2B5EF4-FFF2-40B4-BE49-F238E27FC236}">
                <a16:creationId xmlns:a16="http://schemas.microsoft.com/office/drawing/2014/main" id="{B26D4045-3DE2-A7B4-7B1A-4138A460BAA0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15375" name="Picture 15">
              <a:extLst>
                <a:ext uri="{FF2B5EF4-FFF2-40B4-BE49-F238E27FC236}">
                  <a16:creationId xmlns:a16="http://schemas.microsoft.com/office/drawing/2014/main" id="{425C6A0A-7064-DCA7-0901-E3BEC44922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76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ECA8D195-C5CD-C510-1A27-61A1547E29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156519D-6464-7062-D731-5241AD4BC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520" y="-84841"/>
            <a:ext cx="12347636" cy="6942841"/>
          </a:xfrm>
          <a:prstGeom prst="rect">
            <a:avLst/>
          </a:prstGeom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5717CDA0-D538-FB95-0CB2-1518E851F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33" y="-361759"/>
            <a:ext cx="10606733" cy="795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389" name="Group 5">
            <a:extLst>
              <a:ext uri="{FF2B5EF4-FFF2-40B4-BE49-F238E27FC236}">
                <a16:creationId xmlns:a16="http://schemas.microsoft.com/office/drawing/2014/main" id="{215280D2-51DE-A2D0-13B9-49FF1B32E619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6390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81F70FE1-889B-2B65-0991-F7B4929F4A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91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76805162-A683-7722-A29A-684F8CF968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16392" name="Group 8">
            <a:extLst>
              <a:ext uri="{FF2B5EF4-FFF2-40B4-BE49-F238E27FC236}">
                <a16:creationId xmlns:a16="http://schemas.microsoft.com/office/drawing/2014/main" id="{3A16530B-54A5-42D0-92CA-D3D664E5F35D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6393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B905BF6B-E227-1A73-24F2-B7D7675127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94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E3D6A4B8-BA58-A060-D4D7-982B9AA0FB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6395" name="Group 11">
            <a:extLst>
              <a:ext uri="{FF2B5EF4-FFF2-40B4-BE49-F238E27FC236}">
                <a16:creationId xmlns:a16="http://schemas.microsoft.com/office/drawing/2014/main" id="{3E12A484-F58A-5845-978B-5C9A40222154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16396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C279A2D9-6376-8D7C-04A4-049DC7D683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97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A2DC72A1-D407-B156-95D0-C2AD3D8A86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6398" name="Group 14">
            <a:extLst>
              <a:ext uri="{FF2B5EF4-FFF2-40B4-BE49-F238E27FC236}">
                <a16:creationId xmlns:a16="http://schemas.microsoft.com/office/drawing/2014/main" id="{08A8662F-C3C2-8FCF-1F13-AC1088B0C382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16399" name="Picture 15">
              <a:extLst>
                <a:ext uri="{FF2B5EF4-FFF2-40B4-BE49-F238E27FC236}">
                  <a16:creationId xmlns:a16="http://schemas.microsoft.com/office/drawing/2014/main" id="{61A90148-76DD-E33A-0B8E-A63E04CB7E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400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B7D43D69-D971-47D4-32E9-AB5F09623B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A513C3E-DEF3-2D8A-2B43-A792A4956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520" y="-84841"/>
            <a:ext cx="12347636" cy="6942841"/>
          </a:xfrm>
          <a:prstGeom prst="rect">
            <a:avLst/>
          </a:prstGeom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D7BD7C56-2B07-FA63-4750-29FE5E043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-257875"/>
            <a:ext cx="10820154" cy="811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413" name="Group 5">
            <a:extLst>
              <a:ext uri="{FF2B5EF4-FFF2-40B4-BE49-F238E27FC236}">
                <a16:creationId xmlns:a16="http://schemas.microsoft.com/office/drawing/2014/main" id="{84CB3460-0500-DBD2-E2B4-21D8C85CEF3E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7414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535D0E12-D3FD-3EB7-9944-39BF48A197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15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4D273C21-1AAE-3F4B-6874-2C8A8D378B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17416" name="Group 8">
            <a:extLst>
              <a:ext uri="{FF2B5EF4-FFF2-40B4-BE49-F238E27FC236}">
                <a16:creationId xmlns:a16="http://schemas.microsoft.com/office/drawing/2014/main" id="{BD566007-6A8C-0C50-2C42-00189192BE10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7417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BEEC1C17-3498-0664-1AA0-2898099D70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18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14092B57-BD7F-3B2D-3B27-150FD8ADD1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7419" name="Group 11">
            <a:extLst>
              <a:ext uri="{FF2B5EF4-FFF2-40B4-BE49-F238E27FC236}">
                <a16:creationId xmlns:a16="http://schemas.microsoft.com/office/drawing/2014/main" id="{3F2FA151-C85B-02E0-7BA7-6CB21114565F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17420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09EBC3EE-740A-2FE3-6925-989010A7EC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2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E7CDF314-B5DA-6965-A7D0-802EB66D66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7422" name="Group 14">
            <a:extLst>
              <a:ext uri="{FF2B5EF4-FFF2-40B4-BE49-F238E27FC236}">
                <a16:creationId xmlns:a16="http://schemas.microsoft.com/office/drawing/2014/main" id="{8EF72BEA-9BC1-2E0B-CA0F-226C2E70BFA4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17423" name="Picture 15">
              <a:extLst>
                <a:ext uri="{FF2B5EF4-FFF2-40B4-BE49-F238E27FC236}">
                  <a16:creationId xmlns:a16="http://schemas.microsoft.com/office/drawing/2014/main" id="{D9F5A091-F32B-9B44-A127-A513E46B67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24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DA819CAC-B1B1-66A6-D2EE-ED56B43402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156519D-6464-7062-D731-5241AD4BC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520" y="-84841"/>
            <a:ext cx="12347636" cy="6942841"/>
          </a:xfrm>
          <a:prstGeom prst="rect">
            <a:avLst/>
          </a:prstGeom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5717CDA0-D538-FB95-0CB2-1518E851F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33" y="-361759"/>
            <a:ext cx="10606733" cy="795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389" name="Group 5">
            <a:extLst>
              <a:ext uri="{FF2B5EF4-FFF2-40B4-BE49-F238E27FC236}">
                <a16:creationId xmlns:a16="http://schemas.microsoft.com/office/drawing/2014/main" id="{215280D2-51DE-A2D0-13B9-49FF1B32E619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6390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81F70FE1-889B-2B65-0991-F7B4929F4A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91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76805162-A683-7722-A29A-684F8CF968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16392" name="Group 8">
            <a:extLst>
              <a:ext uri="{FF2B5EF4-FFF2-40B4-BE49-F238E27FC236}">
                <a16:creationId xmlns:a16="http://schemas.microsoft.com/office/drawing/2014/main" id="{3A16530B-54A5-42D0-92CA-D3D664E5F35D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6393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B905BF6B-E227-1A73-24F2-B7D7675127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94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E3D6A4B8-BA58-A060-D4D7-982B9AA0FB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6395" name="Group 11">
            <a:extLst>
              <a:ext uri="{FF2B5EF4-FFF2-40B4-BE49-F238E27FC236}">
                <a16:creationId xmlns:a16="http://schemas.microsoft.com/office/drawing/2014/main" id="{3E12A484-F58A-5845-978B-5C9A40222154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16396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C279A2D9-6376-8D7C-04A4-049DC7D683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97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A2DC72A1-D407-B156-95D0-C2AD3D8A86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6398" name="Group 14">
            <a:extLst>
              <a:ext uri="{FF2B5EF4-FFF2-40B4-BE49-F238E27FC236}">
                <a16:creationId xmlns:a16="http://schemas.microsoft.com/office/drawing/2014/main" id="{08A8662F-C3C2-8FCF-1F13-AC1088B0C382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16399" name="Picture 15">
              <a:extLst>
                <a:ext uri="{FF2B5EF4-FFF2-40B4-BE49-F238E27FC236}">
                  <a16:creationId xmlns:a16="http://schemas.microsoft.com/office/drawing/2014/main" id="{61A90148-76DD-E33A-0B8E-A63E04CB7E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400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B7D43D69-D971-47D4-32E9-AB5F09623B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863134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A513C3E-DEF3-2D8A-2B43-A792A4956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520" y="-84841"/>
            <a:ext cx="12347636" cy="6942841"/>
          </a:xfrm>
          <a:prstGeom prst="rect">
            <a:avLst/>
          </a:prstGeom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D7BD7C56-2B07-FA63-4750-29FE5E043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-257875"/>
            <a:ext cx="10820154" cy="811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413" name="Group 5">
            <a:extLst>
              <a:ext uri="{FF2B5EF4-FFF2-40B4-BE49-F238E27FC236}">
                <a16:creationId xmlns:a16="http://schemas.microsoft.com/office/drawing/2014/main" id="{84CB3460-0500-DBD2-E2B4-21D8C85CEF3E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7414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535D0E12-D3FD-3EB7-9944-39BF48A197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15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4D273C21-1AAE-3F4B-6874-2C8A8D378B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17416" name="Group 8">
            <a:extLst>
              <a:ext uri="{FF2B5EF4-FFF2-40B4-BE49-F238E27FC236}">
                <a16:creationId xmlns:a16="http://schemas.microsoft.com/office/drawing/2014/main" id="{BD566007-6A8C-0C50-2C42-00189192BE10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7417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BEEC1C17-3498-0664-1AA0-2898099D70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18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14092B57-BD7F-3B2D-3B27-150FD8ADD1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7419" name="Group 11">
            <a:extLst>
              <a:ext uri="{FF2B5EF4-FFF2-40B4-BE49-F238E27FC236}">
                <a16:creationId xmlns:a16="http://schemas.microsoft.com/office/drawing/2014/main" id="{3F2FA151-C85B-02E0-7BA7-6CB21114565F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17420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09EBC3EE-740A-2FE3-6925-989010A7EC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2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E7CDF314-B5DA-6965-A7D0-802EB66D66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7422" name="Group 14">
            <a:extLst>
              <a:ext uri="{FF2B5EF4-FFF2-40B4-BE49-F238E27FC236}">
                <a16:creationId xmlns:a16="http://schemas.microsoft.com/office/drawing/2014/main" id="{8EF72BEA-9BC1-2E0B-CA0F-226C2E70BFA4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17423" name="Picture 15">
              <a:extLst>
                <a:ext uri="{FF2B5EF4-FFF2-40B4-BE49-F238E27FC236}">
                  <a16:creationId xmlns:a16="http://schemas.microsoft.com/office/drawing/2014/main" id="{D9F5A091-F32B-9B44-A127-A513E46B67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24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DA819CAC-B1B1-66A6-D2EE-ED56B43402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593271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2520A22-4DAC-E4DF-FFFA-1C346831A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500" y="2278670"/>
            <a:ext cx="13894262" cy="57674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B5B61C01-B8B0-91E3-E5D2-5A40760B0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44" y="285226"/>
            <a:ext cx="10726573" cy="804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5599216-4DD4-7D2D-3E10-1E3B283BF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500" y="2278670"/>
            <a:ext cx="13894262" cy="57674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11B66EC0-76EB-AE1E-0353-52F0BB01E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41" y="199238"/>
            <a:ext cx="11059487" cy="829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3C191-7AD8-09C2-2537-ECAB6F578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787EBDA-0A16-3117-8D8C-D2901A823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500" y="2278670"/>
            <a:ext cx="13894262" cy="57674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E36497EC-2FA1-54BF-5236-3463D612E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44" y="285226"/>
            <a:ext cx="10726573" cy="804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58175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90477-0018-2904-E453-B900C24AE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C6E29A0-2D81-04FC-CB0E-503D248E1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500" y="2278670"/>
            <a:ext cx="13894262" cy="57674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25029671-ACF9-B157-FA5F-A739E4F51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41" y="199238"/>
            <a:ext cx="11059487" cy="829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25933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C1DD9B4-BBBB-C95D-A5BC-FB4F8FC23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500" y="2278670"/>
            <a:ext cx="13894262" cy="57674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E25D72D9-3B5C-BCBE-59B2-B97573102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6" y="-100668"/>
            <a:ext cx="10765872" cy="807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E535BE4-1411-7366-EDAB-E2E7A9586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1880"/>
            <a:ext cx="12192000" cy="5076120"/>
          </a:xfrm>
          <a:prstGeom prst="rect">
            <a:avLst/>
          </a:prstGeom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57C9C59B-5ABC-D66F-4026-9DCED97544A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1FA66B6-C491-5054-649C-67DC0EC8C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태산을 넘어 험곡에 가도 빛</a:t>
            </a:r>
          </a:p>
        </p:txBody>
      </p:sp>
      <p:sp>
        <p:nvSpPr>
          <p:cNvPr id="1024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ADD6BFF-9DA9-2ED6-7C9D-91DA0C185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캄캄한 밤에 다닐지라도</a:t>
            </a:r>
          </a:p>
        </p:txBody>
      </p:sp>
      <p:sp>
        <p:nvSpPr>
          <p:cNvPr id="1024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658463D-54C1-B28E-451F-6FBDE2E1F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광명한 그 빛 마음에 받아</a:t>
            </a:r>
          </a:p>
        </p:txBody>
      </p:sp>
      <p:sp>
        <p:nvSpPr>
          <p:cNvPr id="1024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5449616F-31AB-0893-49ED-81A7E7F1E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하늘의 영광 하늘의 영광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789F44D-DFD4-E284-CE89-B735CC5EA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500" y="2278670"/>
            <a:ext cx="13894262" cy="57674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B9D75061-1882-F4D5-7806-F3FF7252B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78" y="195044"/>
            <a:ext cx="10640036" cy="798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28EC3-F437-585E-1BD0-6993BF9B2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217F448-FD1C-A1E7-2168-8AA73D78C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500" y="2278670"/>
            <a:ext cx="13894262" cy="57674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55917274-890C-6515-D970-B86644862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44" y="285226"/>
            <a:ext cx="10726573" cy="804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898874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A4A52-8FD5-362C-27DC-2CCA15765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8863C7C-2215-8AB1-768B-0FF66578E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500" y="2278670"/>
            <a:ext cx="13894262" cy="57674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82C3598C-83AB-7100-0B7E-9EE647F1C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41" y="199238"/>
            <a:ext cx="11059487" cy="829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84707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A7F0A-4BE4-7A0C-8475-D476814D9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F3877EC-B9F4-2F3F-3ECD-FB2CCD5F0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500" y="2278670"/>
            <a:ext cx="13894262" cy="57674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50AD8AA7-9CD5-34B6-FA6A-E9ED0218F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6" y="-100668"/>
            <a:ext cx="10765872" cy="807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32030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86719-9AD5-ADA7-B6A1-E4EDA7CF4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B28A870-E0CB-454D-A31C-E809325F5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500" y="2278670"/>
            <a:ext cx="13894262" cy="57674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FFFD8B3A-9D4C-8231-4C6E-97448A92E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78" y="195044"/>
            <a:ext cx="10640036" cy="798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208676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8061C9F-D661-C11E-D3C3-6230F7DBF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500" y="2278670"/>
            <a:ext cx="13894262" cy="57674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554C36CD-1F70-FF6F-7977-0C15A29D9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24" y="192946"/>
            <a:ext cx="10553352" cy="791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EA3E5F7-5C4A-07EC-6B4A-9D880E740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500" y="2278670"/>
            <a:ext cx="13894262" cy="57674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1B9D342B-B6A1-DDA6-6950-CE9331474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14" y="335560"/>
            <a:ext cx="10262532" cy="769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2086E-3C39-D7CB-0702-993B89808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BF9F79F-61E1-0192-3A72-0638462F9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500" y="2278670"/>
            <a:ext cx="13894262" cy="57674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5EBF5CF9-43EC-2AAE-7155-FA2803107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6" y="-100668"/>
            <a:ext cx="10765872" cy="807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297252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0DA86-B7FA-6796-DCC6-E82FF0C84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3C5BC14-95C2-08D9-183D-348F81876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500" y="2278670"/>
            <a:ext cx="13894262" cy="57674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C8CF4AB9-E5A2-DFF2-D00F-3EA4DD0D1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78" y="195044"/>
            <a:ext cx="10640036" cy="798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628561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4AAA2-0215-0F5B-8D35-6E3F15131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4C142EF-5E5B-0C7F-9D99-BDFDB7179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500" y="2278670"/>
            <a:ext cx="13894262" cy="57674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DF00F40D-92DC-78EA-CC73-0D3BE6252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24" y="192946"/>
            <a:ext cx="10553352" cy="791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176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FE801D7-FC39-6848-CCFB-DA9728B79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1880"/>
            <a:ext cx="12192000" cy="5076120"/>
          </a:xfrm>
          <a:prstGeom prst="rect">
            <a:avLst/>
          </a:prstGeom>
        </p:spPr>
      </p:pic>
      <p:pic>
        <p:nvPicPr>
          <p:cNvPr id="11266" name="그림 1">
            <a:extLst>
              <a:ext uri="{FF2B5EF4-FFF2-40B4-BE49-F238E27FC236}">
                <a16:creationId xmlns:a16="http://schemas.microsoft.com/office/drawing/2014/main" id="{CB4F9282-25F7-FE72-BE87-0E22FB02B3D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DC437AB-D536-5A82-A273-4E42BC65B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태산을 넘어 험곡에 가도 빛</a:t>
            </a:r>
          </a:p>
        </p:txBody>
      </p:sp>
      <p:sp>
        <p:nvSpPr>
          <p:cNvPr id="1126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EE5E0FF-58C5-CEA4-6B21-BC6DC31D6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캄캄한 밤에 다닐지라도</a:t>
            </a:r>
          </a:p>
        </p:txBody>
      </p:sp>
      <p:sp>
        <p:nvSpPr>
          <p:cNvPr id="1126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2B8F699-42AD-62C6-EDC7-E4FD41A54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광명한 그 빛 마음에 받아</a:t>
            </a:r>
          </a:p>
        </p:txBody>
      </p:sp>
      <p:sp>
        <p:nvSpPr>
          <p:cNvPr id="1127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E9EEDC91-B605-C5CE-D449-263BC4C0A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하늘의 영광 하늘의 영광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FC24A-9E26-23D3-1494-1812E649E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2EBE1B6-1060-2621-4A2D-27A131461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500" y="2278670"/>
            <a:ext cx="13894262" cy="57674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9F06A61C-9EAF-BDB8-F16F-FDAA92323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14" y="335560"/>
            <a:ext cx="10262532" cy="769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375014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86457-01D0-85D2-FD2B-8BC7EF64A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066E669-DA2E-6FC6-BBA4-84064FFC6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500" y="2278670"/>
            <a:ext cx="13894262" cy="57674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46AB4651-0E61-1F9E-E3D6-87AFE9096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24" y="192946"/>
            <a:ext cx="10553352" cy="791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581092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C4294-F307-4C79-4CE4-0932A1D84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6CABB3E-8904-437D-A580-81F9FE45C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500" y="2278670"/>
            <a:ext cx="13894262" cy="57674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59A6305E-2C7E-8280-DA29-28E98F60C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14" y="335560"/>
            <a:ext cx="10262532" cy="769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410975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B6DB4-76C4-59A5-AEC3-6716B7497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E736D71-32A3-6F20-BE26-B335B46A8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500" y="2278670"/>
            <a:ext cx="13894262" cy="57674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5EDEEADC-289D-7507-A34D-11D336F9CA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63" r="7890"/>
          <a:stretch/>
        </p:blipFill>
        <p:spPr bwMode="auto">
          <a:xfrm>
            <a:off x="-2009489" y="418743"/>
            <a:ext cx="9452876" cy="468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0AA7FB0D-C3F7-5159-69AE-E33BA6C758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76"/>
          <a:stretch/>
        </p:blipFill>
        <p:spPr bwMode="auto">
          <a:xfrm>
            <a:off x="964734" y="2528131"/>
            <a:ext cx="10262532" cy="482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816435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2D46EFA-CDA5-8975-1EE3-76616C380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753" y="3296873"/>
            <a:ext cx="5265691" cy="356112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DEE8E7FF-B647-8878-16CD-52444BC260E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464" y="0"/>
            <a:ext cx="10564536" cy="571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2DE40BE-F4D8-D392-5423-091688234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앞에 나와 제사를 드리네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C8306BD-FD82-90C2-87F3-A99798AA3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이제 눈 들어 주 보네 그 능력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0B2AFBC-9292-E184-D8C2-13AAA4361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폭풍 속에도 주 붙들고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FCC0E685-E53E-5B6D-2A1B-A9E85DD0B84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2EF90919-1D91-E3FD-78EE-9E527FD2B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앞에 나와 제사를 드리네</a:t>
            </a:r>
          </a:p>
        </p:txBody>
      </p:sp>
      <p:sp>
        <p:nvSpPr>
          <p:cNvPr id="307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785A2229-9BDE-0FEF-AE28-0AEB1780B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이제 눈 들어 주 보네 그 능력</a:t>
            </a:r>
          </a:p>
        </p:txBody>
      </p:sp>
      <p:sp>
        <p:nvSpPr>
          <p:cNvPr id="307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DE26989D-E680-BCD3-7580-876DF6314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폭풍 속에도 주 붙들고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A4887EC5-F9BC-828B-466A-531B7576AB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9753" y="3296873"/>
            <a:ext cx="5265691" cy="3561127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D2D94-2112-E22E-B216-EEB5D89D5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5FC31D5-E6A9-1D2B-3722-49954A0CB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753" y="3296873"/>
            <a:ext cx="5265691" cy="356112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F6166C3C-51F9-4171-F611-3EE93A15B15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464" y="0"/>
            <a:ext cx="10564536" cy="571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83EDD04-7246-4132-F852-D8DEF6423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앞에 나와 제사를 드리네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F778700-7C62-D1F5-F96E-B92FCD3CE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이제 눈 들어 주 보네 그 능력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ECFA755-89F7-EE9C-292E-B08396D28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폭풍 속에도 주 붙들고</a:t>
            </a:r>
          </a:p>
        </p:txBody>
      </p:sp>
    </p:spTree>
    <p:extLst>
      <p:ext uri="{BB962C8B-B14F-4D97-AF65-F5344CB8AC3E}">
        <p14:creationId xmlns:p14="http://schemas.microsoft.com/office/powerpoint/2010/main" val="661179925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C787A-A9C7-261F-9921-BBD6FC2EB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CA556FB0-84EA-B9CF-8E53-60B67653503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66D27AB5-18D9-E66A-2551-6F9755C60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앞에 나와 제사를 드리네</a:t>
            </a:r>
          </a:p>
        </p:txBody>
      </p:sp>
      <p:sp>
        <p:nvSpPr>
          <p:cNvPr id="307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53194943-1D39-2A1E-A028-1FFA5D9EC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이제 눈 들어 주 보네 그 능력</a:t>
            </a:r>
          </a:p>
        </p:txBody>
      </p:sp>
      <p:sp>
        <p:nvSpPr>
          <p:cNvPr id="307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45E4EFEA-984D-444D-2005-4AC7D2A0B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폭풍 속에도 주 붙들고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BC49560-7495-550C-5342-0699F34B88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9753" y="3296873"/>
            <a:ext cx="5265691" cy="356112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741142553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7B0AC145-CBCA-AC88-9C29-E7AD682D39E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0772DBBF-46E0-456B-328B-0D45DF436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주 앞에 나와 제사를 드리네</a:t>
            </a:r>
          </a:p>
        </p:txBody>
      </p:sp>
      <p:sp>
        <p:nvSpPr>
          <p:cNvPr id="410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F3E619E9-A009-BBC3-0701-C1CAA3B7F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이제 눈 들어 주 보네 그 능력</a:t>
            </a:r>
          </a:p>
        </p:txBody>
      </p:sp>
      <p:sp>
        <p:nvSpPr>
          <p:cNvPr id="410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B7EC4035-BC8E-B759-318F-15BA7FA03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폭풍 속에도 주 붙들고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6B82FF48-1AAF-FD34-CF1D-BD1EF0AE5D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9753" y="3296873"/>
            <a:ext cx="5265691" cy="3561127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8AA9D6B-1DA0-12D5-316D-FFA4FDB4D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752" y="3674378"/>
            <a:ext cx="4707490" cy="318362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0C484C58-AC65-4695-0903-3EB88C51F0D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6E04DE9-596E-0DBE-19A2-A75C5DEAD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주 앞에 나와 제사를 드리네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06F12BB-F791-E6DD-FE42-5069685ED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이제 눈 들어 주 보네 그 능력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383DC07-CC9B-3831-B57C-EF55E1E59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폭풍 속에도 주 붙들고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CC02538-6C81-401C-C1B6-1B89AD79F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1880"/>
            <a:ext cx="12192000" cy="5076120"/>
          </a:xfrm>
          <a:prstGeom prst="rect">
            <a:avLst/>
          </a:prstGeom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91544ED3-BB25-8208-C916-C77D2938F44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C41DD1E-7E2C-E6F0-C896-94E42652A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태산을 넘어 험곡에 가도 빛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03686C9-FAD8-DD11-7FA3-7D5BC39B7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캄캄한 밤에 다닐지라도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E51B97F-58D4-19AA-936D-E22BE1EB9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광명한 그 빛 마음에 받아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BBD5F03B-FE0C-028B-4DEB-249F56515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>
                <a:solidFill>
                  <a:srgbClr val="FF0000"/>
                </a:solidFill>
              </a:rPr>
              <a:t>후</a:t>
            </a:r>
            <a:r>
              <a:rPr lang="en-US" altLang="ko-KR" sz="1467">
                <a:solidFill>
                  <a:srgbClr val="FF0000"/>
                </a:solidFill>
              </a:rPr>
              <a:t>.</a:t>
            </a:r>
            <a:r>
              <a:rPr lang="ko-KR" altLang="en-US" sz="1467">
                <a:solidFill>
                  <a:srgbClr val="FF0000"/>
                </a:solidFill>
              </a:rPr>
              <a:t>하늘의 영광 하늘의 영광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765FAA91-41D4-C4B2-AEC6-CBD58C2963C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4526BEB5-636B-43FA-3FDF-575160E23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주 앞에 나와 제사를 드리네</a:t>
            </a:r>
          </a:p>
        </p:txBody>
      </p:sp>
      <p:sp>
        <p:nvSpPr>
          <p:cNvPr id="614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0D310550-94AC-F4D2-E8EC-189EE425C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이제 눈 들어 주 보네 그 능력</a:t>
            </a:r>
          </a:p>
        </p:txBody>
      </p:sp>
      <p:sp>
        <p:nvSpPr>
          <p:cNvPr id="614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DCAA02D6-E60C-4FFE-6DAC-DC2CF0C2C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폭풍 속에도 주 붙들고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07195D8-49DC-43D3-CEE0-A878C57A44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9753" y="3296873"/>
            <a:ext cx="5265691" cy="3561127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FA46BE9B-979D-1932-D7EE-4B7BFDBB4D9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97C4B3B6-7B25-09E6-BDD0-E44761D00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주 앞에 나와 제사를 드리네</a:t>
            </a:r>
          </a:p>
        </p:txBody>
      </p:sp>
      <p:sp>
        <p:nvSpPr>
          <p:cNvPr id="717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D3EE0DFF-D763-4D08-21F2-A7E196ED4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이제 눈 들어 주 보네 그 능력</a:t>
            </a:r>
          </a:p>
        </p:txBody>
      </p:sp>
      <p:sp>
        <p:nvSpPr>
          <p:cNvPr id="717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50D6DE8D-51AD-6681-B0D4-655C05D69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폭풍 속에도 주 붙들고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66146C22-A30D-9260-DFAD-AAA9C4ED62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9753" y="3296873"/>
            <a:ext cx="5265691" cy="3561127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53E09-68C6-2B25-F59E-A4C6FE840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F5B9934-2F00-248A-F89E-02F4914E3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753" y="3296873"/>
            <a:ext cx="5265691" cy="356112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93E88AD4-53D6-0D6F-74E6-4B2593E5DCC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464" y="0"/>
            <a:ext cx="10564536" cy="571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15C8FA6-6EAC-6166-0F9E-2008814E5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앞에 나와 제사를 드리네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5E6D381-3ACF-FC8D-9D2A-B5344F612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이제 눈 들어 주 보네 그 능력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40F7BA3-EF8D-0EFB-0E9C-0E1ED442E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폭풍 속에도 주 붙들고</a:t>
            </a:r>
          </a:p>
        </p:txBody>
      </p:sp>
    </p:spTree>
    <p:extLst>
      <p:ext uri="{BB962C8B-B14F-4D97-AF65-F5344CB8AC3E}">
        <p14:creationId xmlns:p14="http://schemas.microsoft.com/office/powerpoint/2010/main" val="3337668415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57613-B16A-4C4D-897F-890563563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91665AF8-357C-5A98-3AA7-5EDC7D9E76F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AFB512D5-F6F3-9373-CD2C-074D59148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앞에 나와 제사를 드리네</a:t>
            </a:r>
          </a:p>
        </p:txBody>
      </p:sp>
      <p:sp>
        <p:nvSpPr>
          <p:cNvPr id="307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AD6E1EB6-9082-AB9A-FC2C-E8DAEE66A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이제 눈 들어 주 보네 그 능력</a:t>
            </a:r>
          </a:p>
        </p:txBody>
      </p:sp>
      <p:sp>
        <p:nvSpPr>
          <p:cNvPr id="307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1BCB43EA-5F67-C38B-7321-C3D2AD08B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폭풍 속에도 주 붙들고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24B0B33C-2F11-3BED-1483-68416F0218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9753" y="3296873"/>
            <a:ext cx="5265691" cy="356112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424273935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30A76-5C15-1FE1-FCF3-E484BF427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09D612DC-2BCA-9C6E-D7D8-94EAF123FE0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BF69B3BA-EE2E-AF0A-C7AA-97E007241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주 앞에 나와 제사를 드리네</a:t>
            </a:r>
          </a:p>
        </p:txBody>
      </p:sp>
      <p:sp>
        <p:nvSpPr>
          <p:cNvPr id="410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63406292-CF23-1816-43D3-3E858ABCF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이제 눈 들어 주 보네 그 능력</a:t>
            </a:r>
          </a:p>
        </p:txBody>
      </p:sp>
      <p:sp>
        <p:nvSpPr>
          <p:cNvPr id="410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F06F84AC-11B9-0C57-DD35-64FAC7E3D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폭풍 속에도 주 붙들고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B7AE309-9F97-2754-5891-86A27A971B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9753" y="3296873"/>
            <a:ext cx="5265691" cy="356112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125867797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46279-4CDE-95A4-8E77-5543BC327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0AAFC84C-0E5B-4170-37D9-BF1CBCD776C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1175A546-319B-15F3-C5DD-D317E6DFB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주 앞에 나와 제사를 드리네</a:t>
            </a:r>
          </a:p>
        </p:txBody>
      </p:sp>
      <p:sp>
        <p:nvSpPr>
          <p:cNvPr id="512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B5CD1FE7-0EBF-B7D4-49F6-0CE3B68F5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이제 눈 들어 주 보네 그 능력</a:t>
            </a:r>
          </a:p>
        </p:txBody>
      </p:sp>
      <p:sp>
        <p:nvSpPr>
          <p:cNvPr id="512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6504F553-6AF4-57F4-52B9-92399009C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폭풍 속에도 주 붙들고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F757514-34B1-A042-69B6-4CB22A66CE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9753" y="3733101"/>
            <a:ext cx="4620659" cy="312489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702667276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4D50E-0ED7-0C2B-4CF3-01699AB53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6E926DC2-042F-6469-8381-E03C72E1875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DBDE0005-A73B-0379-1BD2-9FE3BB675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주 앞에 나와 제사를 드리네</a:t>
            </a:r>
          </a:p>
        </p:txBody>
      </p:sp>
      <p:sp>
        <p:nvSpPr>
          <p:cNvPr id="614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B5BD5EF0-FBF3-32FF-F737-05B76CCC5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이제 눈 들어 주 보네 그 능력</a:t>
            </a:r>
          </a:p>
        </p:txBody>
      </p:sp>
      <p:sp>
        <p:nvSpPr>
          <p:cNvPr id="614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BF5C3E88-2985-3DB7-A9B0-CDF04388D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폭풍 속에도 주 붙들고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AD4D9A7D-DA81-D5B0-EE4B-855117CFA4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9753" y="3296873"/>
            <a:ext cx="5265691" cy="356112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964873897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70EEF-8983-4046-5C32-747719026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F383991F-C9B2-6DB8-6935-2AF5DC44BFA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69C8FE8A-5A07-8716-B147-5D96347AE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주 앞에 나와 제사를 드리네</a:t>
            </a:r>
          </a:p>
        </p:txBody>
      </p:sp>
      <p:sp>
        <p:nvSpPr>
          <p:cNvPr id="717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7D036F54-8F5D-46B4-ECAA-41DB311D7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이제 눈 들어 주 보네 그 능력</a:t>
            </a:r>
          </a:p>
        </p:txBody>
      </p:sp>
      <p:sp>
        <p:nvSpPr>
          <p:cNvPr id="717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4A0D3791-F3E3-356A-850B-8F1489BF1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폭풍 속에도 주 붙들고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17148489-C6BD-940A-1781-0FFA49B3E1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9753" y="3296873"/>
            <a:ext cx="5265691" cy="356112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620474858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F8A51-DDA6-23B2-FE4D-480B1275C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935219D4-0AD6-ACD8-40EE-D5098B52256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B5DA1C3B-5427-8634-C1EA-A487635B1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주 앞에 나와 제사를 드리네</a:t>
            </a:r>
          </a:p>
        </p:txBody>
      </p:sp>
      <p:sp>
        <p:nvSpPr>
          <p:cNvPr id="410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DDCEFBED-0BE6-19D4-29E6-0256BF5C3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이제 눈 들어 주 보네 그 능력</a:t>
            </a:r>
          </a:p>
        </p:txBody>
      </p:sp>
      <p:sp>
        <p:nvSpPr>
          <p:cNvPr id="410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26BFA895-9CA1-1AB5-02B0-931AAE6BE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폭풍 속에도 주 붙들고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68A27D4-E63D-2EA7-C3C4-88BDADB17D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9753" y="3296873"/>
            <a:ext cx="5265691" cy="356112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444783882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583F3-1395-64C7-2DB3-0DDC79E14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C2EEB606-BFD1-32F7-0279-7852340C6B6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0BF96B81-F953-5FFD-163F-15C2B46A3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주 앞에 나와 제사를 드리네</a:t>
            </a:r>
          </a:p>
        </p:txBody>
      </p:sp>
      <p:sp>
        <p:nvSpPr>
          <p:cNvPr id="512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7A7AFFD3-DD25-385C-913D-0346D49C0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이제 눈 들어 주 보네 그 능력</a:t>
            </a:r>
          </a:p>
        </p:txBody>
      </p:sp>
      <p:sp>
        <p:nvSpPr>
          <p:cNvPr id="512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3434F0FE-D666-2F92-6161-8BE78E445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폭풍 속에도 주 붙들고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2272656A-CC1E-B97C-D1AF-DA878089DA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9753" y="3296873"/>
            <a:ext cx="5265691" cy="356112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22088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8322F8C-0F30-28B4-B200-C4F845E15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1880"/>
            <a:ext cx="12192000" cy="5076120"/>
          </a:xfrm>
          <a:prstGeom prst="rect">
            <a:avLst/>
          </a:prstGeom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9C8FFDF1-0241-C92E-4BE7-9250CB9DDDE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D5ABCCC-09AC-48C7-A582-1197478B9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태산을 넘어 험곡에 가도 빛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5B96988-4D85-EFE6-7FB5-5DBF62014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캄캄한 밤에 다닐지라도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A38FE5C-DA56-9B84-A13E-B8585E0566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광명한 그 빛 마음에 받아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E53ADC71-B55A-56AA-74D1-2E67AEFDD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>
                <a:solidFill>
                  <a:srgbClr val="FF0000"/>
                </a:solidFill>
              </a:rPr>
              <a:t>후</a:t>
            </a:r>
            <a:r>
              <a:rPr lang="en-US" altLang="ko-KR" sz="1467">
                <a:solidFill>
                  <a:srgbClr val="FF0000"/>
                </a:solidFill>
              </a:rPr>
              <a:t>.</a:t>
            </a:r>
            <a:r>
              <a:rPr lang="ko-KR" altLang="en-US" sz="1467">
                <a:solidFill>
                  <a:srgbClr val="FF0000"/>
                </a:solidFill>
              </a:rPr>
              <a:t>하늘의 영광 하늘의 영광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743B9-0507-3946-E91E-B04C1AA17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47C32303-BAD2-1034-12F4-5FAC987DD2E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331AD655-91D6-C04D-A7E5-A291252A6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주 앞에 나와 제사를 드리네</a:t>
            </a:r>
          </a:p>
        </p:txBody>
      </p:sp>
      <p:sp>
        <p:nvSpPr>
          <p:cNvPr id="614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56D5ACC4-0BA2-0058-27EA-37E5AB72D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이제 눈 들어 주 보네 그 능력</a:t>
            </a:r>
          </a:p>
        </p:txBody>
      </p:sp>
      <p:sp>
        <p:nvSpPr>
          <p:cNvPr id="614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AA558D53-A5B5-4CA7-4CB2-75E1F59AD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폭풍 속에도 주 붙들고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9B365C2-1BCF-5CA2-452E-106E1F2AF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9753" y="3296873"/>
            <a:ext cx="5265691" cy="356112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772123380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B0BCE-1936-F387-C848-6D91A09BE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BBCE344F-5F86-F04B-238F-325A5F8C306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EF6363BE-3566-8333-37C2-EADF3E8EC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주 앞에 나와 제사를 드리네</a:t>
            </a:r>
          </a:p>
        </p:txBody>
      </p:sp>
      <p:sp>
        <p:nvSpPr>
          <p:cNvPr id="717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54689AD2-0A2A-1373-E868-720F1C91A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이제 눈 들어 주 보네 그 능력</a:t>
            </a:r>
          </a:p>
        </p:txBody>
      </p:sp>
      <p:sp>
        <p:nvSpPr>
          <p:cNvPr id="717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FCB9C3CA-1599-E41C-513B-D8E6704765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폭풍 속에도 주 붙들고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EB5FFE2-6D16-68FF-A9BB-D8DA2774FB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9753" y="3296873"/>
            <a:ext cx="5265691" cy="356112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363535534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C4362-0945-E595-2B60-79E4C1642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D7B1F1A-1524-993F-FDA6-0C94D45D5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5852"/>
            <a:ext cx="12335435" cy="7470570"/>
          </a:xfrm>
          <a:prstGeom prst="rect">
            <a:avLst/>
          </a:prstGeom>
        </p:spPr>
      </p:pic>
      <p:pic>
        <p:nvPicPr>
          <p:cNvPr id="7170" name="Picture 2" descr="우리보좌앞에모였네(비젼)-05 copy">
            <a:extLst>
              <a:ext uri="{FF2B5EF4-FFF2-40B4-BE49-F238E27FC236}">
                <a16:creationId xmlns:a16="http://schemas.microsoft.com/office/drawing/2014/main" id="{C8433261-057A-F7A0-EB6B-0793C82BF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01" y="-570451"/>
            <a:ext cx="11127997" cy="834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6631191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37360-7185-E113-6400-B2DB50AA9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9DAE026-CB93-9AA1-C79A-B7672E995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5852"/>
            <a:ext cx="12335435" cy="7470570"/>
          </a:xfrm>
          <a:prstGeom prst="rect">
            <a:avLst/>
          </a:prstGeom>
        </p:spPr>
      </p:pic>
      <p:pic>
        <p:nvPicPr>
          <p:cNvPr id="8194" name="Picture 2" descr="우리보좌앞에모였네(비젼)-06 copy">
            <a:extLst>
              <a:ext uri="{FF2B5EF4-FFF2-40B4-BE49-F238E27FC236}">
                <a16:creationId xmlns:a16="http://schemas.microsoft.com/office/drawing/2014/main" id="{40E4C88A-0551-9184-736F-84F2BB537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86" y="-578840"/>
            <a:ext cx="11202100" cy="840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697260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032CB-F007-C5D9-5BD1-528276DD6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3D8E522-691C-A1F2-071D-B7489B0F2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5852"/>
            <a:ext cx="12335435" cy="7470570"/>
          </a:xfrm>
          <a:prstGeom prst="rect">
            <a:avLst/>
          </a:prstGeom>
        </p:spPr>
      </p:pic>
      <p:pic>
        <p:nvPicPr>
          <p:cNvPr id="7170" name="Picture 2" descr="우리보좌앞에모였네(비젼)-05 copy">
            <a:extLst>
              <a:ext uri="{FF2B5EF4-FFF2-40B4-BE49-F238E27FC236}">
                <a16:creationId xmlns:a16="http://schemas.microsoft.com/office/drawing/2014/main" id="{8B971284-5367-6341-B436-2542C30A2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01" y="-570451"/>
            <a:ext cx="11127997" cy="834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768960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2FCF3-B0E4-441D-C7B7-D7DACFDE1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C736A08-7B59-4D33-1955-B54A7666F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5852"/>
            <a:ext cx="12335435" cy="7470570"/>
          </a:xfrm>
          <a:prstGeom prst="rect">
            <a:avLst/>
          </a:prstGeom>
        </p:spPr>
      </p:pic>
      <p:pic>
        <p:nvPicPr>
          <p:cNvPr id="8194" name="Picture 2" descr="우리보좌앞에모였네(비젼)-06 copy">
            <a:extLst>
              <a:ext uri="{FF2B5EF4-FFF2-40B4-BE49-F238E27FC236}">
                <a16:creationId xmlns:a16="http://schemas.microsoft.com/office/drawing/2014/main" id="{294C2233-0793-C5AC-2822-37E6AF23F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86" y="-578840"/>
            <a:ext cx="11202100" cy="840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787353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98DDE9A-6E17-B150-4DAD-0DA91D0F3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5852"/>
            <a:ext cx="12335435" cy="7470570"/>
          </a:xfrm>
          <a:prstGeom prst="rect">
            <a:avLst/>
          </a:prstGeom>
        </p:spPr>
      </p:pic>
      <p:pic>
        <p:nvPicPr>
          <p:cNvPr id="3074" name="Picture 2" descr="우리보좌앞에모였네(비젼)-01 copy">
            <a:extLst>
              <a:ext uri="{FF2B5EF4-FFF2-40B4-BE49-F238E27FC236}">
                <a16:creationId xmlns:a16="http://schemas.microsoft.com/office/drawing/2014/main" id="{05804145-C7E1-C112-6AF7-B97F6B1A7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6"/>
          <a:stretch/>
        </p:blipFill>
        <p:spPr bwMode="auto">
          <a:xfrm>
            <a:off x="567655" y="134224"/>
            <a:ext cx="10925262" cy="7232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>
            <a:extLst>
              <a:ext uri="{FF2B5EF4-FFF2-40B4-BE49-F238E27FC236}">
                <a16:creationId xmlns:a16="http://schemas.microsoft.com/office/drawing/2014/main" id="{55021446-1D80-D630-11D4-570421842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0"/>
            <a:ext cx="25908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5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9pPr>
          </a:lstStyle>
          <a:p>
            <a:endParaRPr lang="ko-KR" altLang="ko-KR"/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DDBD0D6-382F-4585-AFCB-96200295E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5852"/>
            <a:ext cx="12335435" cy="7470570"/>
          </a:xfrm>
          <a:prstGeom prst="rect">
            <a:avLst/>
          </a:prstGeom>
        </p:spPr>
      </p:pic>
      <p:pic>
        <p:nvPicPr>
          <p:cNvPr id="4098" name="Picture 2" descr="우리보좌앞에모였네(비젼)-02 copy">
            <a:extLst>
              <a:ext uri="{FF2B5EF4-FFF2-40B4-BE49-F238E27FC236}">
                <a16:creationId xmlns:a16="http://schemas.microsoft.com/office/drawing/2014/main" id="{BB45DD95-1B77-D318-C78B-745D7A030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46" y="-704928"/>
            <a:ext cx="11350305" cy="8512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8503C0F-F19D-5881-F84F-390C2AE30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5852"/>
            <a:ext cx="12335435" cy="7470570"/>
          </a:xfrm>
          <a:prstGeom prst="rect">
            <a:avLst/>
          </a:prstGeom>
        </p:spPr>
      </p:pic>
      <p:pic>
        <p:nvPicPr>
          <p:cNvPr id="5122" name="Picture 2" descr="우리보좌앞에모였네(비젼)-03 copy">
            <a:extLst>
              <a:ext uri="{FF2B5EF4-FFF2-40B4-BE49-F238E27FC236}">
                <a16:creationId xmlns:a16="http://schemas.microsoft.com/office/drawing/2014/main" id="{C16AFBD7-C5D6-CD0F-FA69-2ECDEFA00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55" y="-485852"/>
            <a:ext cx="10877724" cy="8158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7DE0C1C-340E-D109-9682-B8EF4B9D8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5852"/>
            <a:ext cx="12335435" cy="7470570"/>
          </a:xfrm>
          <a:prstGeom prst="rect">
            <a:avLst/>
          </a:prstGeom>
        </p:spPr>
      </p:pic>
      <p:pic>
        <p:nvPicPr>
          <p:cNvPr id="6146" name="Picture 2" descr="우리보좌앞에모였네(비젼)-04 copy">
            <a:extLst>
              <a:ext uri="{FF2B5EF4-FFF2-40B4-BE49-F238E27FC236}">
                <a16:creationId xmlns:a16="http://schemas.microsoft.com/office/drawing/2014/main" id="{804580CE-DFBE-6641-9A87-BCD56914B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6" y="-555771"/>
            <a:ext cx="11093043" cy="8319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34AEF55-8237-8FCC-814F-8BF476FE5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693" y="4197086"/>
            <a:ext cx="12961440" cy="40645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4579" name="Picture 4">
            <a:extLst>
              <a:ext uri="{FF2B5EF4-FFF2-40B4-BE49-F238E27FC236}">
                <a16:creationId xmlns:a16="http://schemas.microsoft.com/office/drawing/2014/main" id="{E0A622A8-0F38-37B4-A40E-F6B44C9E0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224367"/>
            <a:ext cx="10414000" cy="780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80" name="Group 5">
            <a:extLst>
              <a:ext uri="{FF2B5EF4-FFF2-40B4-BE49-F238E27FC236}">
                <a16:creationId xmlns:a16="http://schemas.microsoft.com/office/drawing/2014/main" id="{C462C28E-46B0-A58A-5DC5-6F4CDBB68743}"/>
              </a:ext>
            </a:extLst>
          </p:cNvPr>
          <p:cNvGrpSpPr>
            <a:grpSpLocks/>
          </p:cNvGrpSpPr>
          <p:nvPr/>
        </p:nvGrpSpPr>
        <p:grpSpPr bwMode="auto">
          <a:xfrm>
            <a:off x="9920818" y="6309788"/>
            <a:ext cx="423333" cy="431800"/>
            <a:chOff x="5289" y="3975"/>
            <a:chExt cx="267" cy="272"/>
          </a:xfrm>
        </p:grpSpPr>
        <p:pic>
          <p:nvPicPr>
            <p:cNvPr id="24587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8EB516DD-CC5D-1A33-E3D1-F871A8626C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8" name="Text Box 7">
              <a:hlinkClick r:id="rId4" action="ppaction://hlinksldjump"/>
              <a:extLst>
                <a:ext uri="{FF2B5EF4-FFF2-40B4-BE49-F238E27FC236}">
                  <a16:creationId xmlns:a16="http://schemas.microsoft.com/office/drawing/2014/main" id="{FCCFA0A5-A860-96BF-92A0-A04C69FF5F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24581" name="Group 8">
            <a:extLst>
              <a:ext uri="{FF2B5EF4-FFF2-40B4-BE49-F238E27FC236}">
                <a16:creationId xmlns:a16="http://schemas.microsoft.com/office/drawing/2014/main" id="{D8200EC3-DC6B-B27C-CD27-1B4CD957D7B4}"/>
              </a:ext>
            </a:extLst>
          </p:cNvPr>
          <p:cNvGrpSpPr>
            <a:grpSpLocks/>
          </p:cNvGrpSpPr>
          <p:nvPr/>
        </p:nvGrpSpPr>
        <p:grpSpPr bwMode="auto">
          <a:xfrm>
            <a:off x="9484785" y="6309788"/>
            <a:ext cx="425449" cy="431800"/>
            <a:chOff x="5289" y="3975"/>
            <a:chExt cx="267" cy="272"/>
          </a:xfrm>
        </p:grpSpPr>
        <p:pic>
          <p:nvPicPr>
            <p:cNvPr id="24585" name="Pictur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2BD89198-873D-7E7F-D59B-E372266245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6" name="Text Box 10">
              <a:hlinkClick r:id="rId6" action="ppaction://hlinksldjump"/>
              <a:extLst>
                <a:ext uri="{FF2B5EF4-FFF2-40B4-BE49-F238E27FC236}">
                  <a16:creationId xmlns:a16="http://schemas.microsoft.com/office/drawing/2014/main" id="{B6775ADA-7472-D06E-AD6E-C4B0E1782A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24582" name="Group 11">
            <a:extLst>
              <a:ext uri="{FF2B5EF4-FFF2-40B4-BE49-F238E27FC236}">
                <a16:creationId xmlns:a16="http://schemas.microsoft.com/office/drawing/2014/main" id="{74343138-0A1D-7913-7F3D-319DCB7E7A99}"/>
              </a:ext>
            </a:extLst>
          </p:cNvPr>
          <p:cNvGrpSpPr>
            <a:grpSpLocks/>
          </p:cNvGrpSpPr>
          <p:nvPr/>
        </p:nvGrpSpPr>
        <p:grpSpPr bwMode="auto">
          <a:xfrm>
            <a:off x="9052984" y="6309788"/>
            <a:ext cx="423333" cy="431800"/>
            <a:chOff x="5289" y="3975"/>
            <a:chExt cx="267" cy="272"/>
          </a:xfrm>
        </p:grpSpPr>
        <p:pic>
          <p:nvPicPr>
            <p:cNvPr id="24583" name="Picture 12">
              <a:extLst>
                <a:ext uri="{FF2B5EF4-FFF2-40B4-BE49-F238E27FC236}">
                  <a16:creationId xmlns:a16="http://schemas.microsoft.com/office/drawing/2014/main" id="{13EA0110-A47D-301E-35BE-D92E2E68B9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4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4AC1450E-1E0B-4FE6-3370-9FC2608B6F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5C1E2-ECC1-6A2B-53A0-2498E138F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1512B3B-39A3-1381-E2AA-03A743ABE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1880"/>
            <a:ext cx="12192000" cy="5076120"/>
          </a:xfrm>
          <a:prstGeom prst="rect">
            <a:avLst/>
          </a:prstGeom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180158C7-844F-9861-7C29-D6A2484A8EA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FDD2507-4FA7-8F74-A5AF-79EF4A5EF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태산을 넘어 험곡에 가도 빛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3EB6841-AB79-E15D-5360-A3DACC2B9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캄캄한 밤에 다닐지라도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7B25BBA-F315-5797-9F67-095D5A752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광명한 그 빛 마음에 받아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F54E85F2-68F5-10EF-9708-77D208739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>
                <a:solidFill>
                  <a:srgbClr val="FF0000"/>
                </a:solidFill>
              </a:rPr>
              <a:t>후</a:t>
            </a:r>
            <a:r>
              <a:rPr lang="en-US" altLang="ko-KR" sz="1467">
                <a:solidFill>
                  <a:srgbClr val="FF0000"/>
                </a:solidFill>
              </a:rPr>
              <a:t>.</a:t>
            </a:r>
            <a:r>
              <a:rPr lang="ko-KR" altLang="en-US" sz="1467">
                <a:solidFill>
                  <a:srgbClr val="FF0000"/>
                </a:solidFill>
              </a:rPr>
              <a:t>하늘의 영광 하늘의 영광</a:t>
            </a:r>
          </a:p>
        </p:txBody>
      </p:sp>
    </p:spTree>
    <p:extLst>
      <p:ext uri="{BB962C8B-B14F-4D97-AF65-F5344CB8AC3E}">
        <p14:creationId xmlns:p14="http://schemas.microsoft.com/office/powerpoint/2010/main" val="2901597987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C329280-9096-179F-73C9-CB73CDAE6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5852"/>
            <a:ext cx="12335435" cy="7470570"/>
          </a:xfrm>
          <a:prstGeom prst="rect">
            <a:avLst/>
          </a:prstGeom>
        </p:spPr>
      </p:pic>
      <p:pic>
        <p:nvPicPr>
          <p:cNvPr id="7170" name="Picture 2" descr="우리보좌앞에모였네(비젼)-05 copy">
            <a:extLst>
              <a:ext uri="{FF2B5EF4-FFF2-40B4-BE49-F238E27FC236}">
                <a16:creationId xmlns:a16="http://schemas.microsoft.com/office/drawing/2014/main" id="{F4FCB2A9-A5B2-140C-5509-5729637AC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01" y="-570451"/>
            <a:ext cx="11127997" cy="834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7570940-F2F6-0160-9CC2-09150AA4C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5852"/>
            <a:ext cx="12335435" cy="7470570"/>
          </a:xfrm>
          <a:prstGeom prst="rect">
            <a:avLst/>
          </a:prstGeom>
        </p:spPr>
      </p:pic>
      <p:pic>
        <p:nvPicPr>
          <p:cNvPr id="8194" name="Picture 2" descr="우리보좌앞에모였네(비젼)-06 copy">
            <a:extLst>
              <a:ext uri="{FF2B5EF4-FFF2-40B4-BE49-F238E27FC236}">
                <a16:creationId xmlns:a16="http://schemas.microsoft.com/office/drawing/2014/main" id="{EFB0B1C1-5DBB-3DE6-D496-0C46861EC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86" y="-578840"/>
            <a:ext cx="11202100" cy="840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B4FDE-A469-F553-EB37-D61BE2601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B3DD78B-7575-7D2A-FE4D-52D4E35ED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5852"/>
            <a:ext cx="12335435" cy="7470570"/>
          </a:xfrm>
          <a:prstGeom prst="rect">
            <a:avLst/>
          </a:prstGeom>
        </p:spPr>
      </p:pic>
      <p:pic>
        <p:nvPicPr>
          <p:cNvPr id="5122" name="Picture 2" descr="우리보좌앞에모였네(비젼)-03 copy">
            <a:extLst>
              <a:ext uri="{FF2B5EF4-FFF2-40B4-BE49-F238E27FC236}">
                <a16:creationId xmlns:a16="http://schemas.microsoft.com/office/drawing/2014/main" id="{85FCDF94-A821-D6BB-C3E2-E1E70488B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55" y="-485852"/>
            <a:ext cx="10877724" cy="8158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5205419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0A9E7-8454-F941-3E8E-789564975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E6005CD-67BE-D38C-C4C5-A54FCC8A3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5852"/>
            <a:ext cx="12335435" cy="7470570"/>
          </a:xfrm>
          <a:prstGeom prst="rect">
            <a:avLst/>
          </a:prstGeom>
        </p:spPr>
      </p:pic>
      <p:pic>
        <p:nvPicPr>
          <p:cNvPr id="6146" name="Picture 2" descr="우리보좌앞에모였네(비젼)-04 copy">
            <a:extLst>
              <a:ext uri="{FF2B5EF4-FFF2-40B4-BE49-F238E27FC236}">
                <a16:creationId xmlns:a16="http://schemas.microsoft.com/office/drawing/2014/main" id="{60D2C907-4A63-1530-FDFC-B0ABDE746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6" y="-555771"/>
            <a:ext cx="11093043" cy="8319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988059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FBDD1-9B89-02D3-AD66-C520FC256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64D745E-2F06-DB27-D093-79DC30CFD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5852"/>
            <a:ext cx="12335435" cy="7470570"/>
          </a:xfrm>
          <a:prstGeom prst="rect">
            <a:avLst/>
          </a:prstGeom>
        </p:spPr>
      </p:pic>
      <p:pic>
        <p:nvPicPr>
          <p:cNvPr id="7170" name="Picture 2" descr="우리보좌앞에모였네(비젼)-05 copy">
            <a:extLst>
              <a:ext uri="{FF2B5EF4-FFF2-40B4-BE49-F238E27FC236}">
                <a16:creationId xmlns:a16="http://schemas.microsoft.com/office/drawing/2014/main" id="{594B2307-ADF0-FA7E-D86D-A3AA77107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01" y="-570451"/>
            <a:ext cx="11127997" cy="834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1569688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46648-6B6D-AE50-021F-9A4BE6C28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09149EE-20B3-CFC3-3A42-D9E5114BB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5852"/>
            <a:ext cx="12335435" cy="7470570"/>
          </a:xfrm>
          <a:prstGeom prst="rect">
            <a:avLst/>
          </a:prstGeom>
        </p:spPr>
      </p:pic>
      <p:pic>
        <p:nvPicPr>
          <p:cNvPr id="8194" name="Picture 2" descr="우리보좌앞에모였네(비젼)-06 copy">
            <a:extLst>
              <a:ext uri="{FF2B5EF4-FFF2-40B4-BE49-F238E27FC236}">
                <a16:creationId xmlns:a16="http://schemas.microsoft.com/office/drawing/2014/main" id="{4AFA7533-35EF-54CB-A4BC-F5D8885B3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86" y="-578840"/>
            <a:ext cx="11202100" cy="840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068518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DF44A-C8AE-620A-8B3C-A77F7BB8B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AD2DA5D-4085-921F-D729-70E82A553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5852"/>
            <a:ext cx="12335435" cy="7470570"/>
          </a:xfrm>
          <a:prstGeom prst="rect">
            <a:avLst/>
          </a:prstGeom>
        </p:spPr>
      </p:pic>
      <p:pic>
        <p:nvPicPr>
          <p:cNvPr id="7170" name="Picture 2" descr="우리보좌앞에모였네(비젼)-05 copy">
            <a:extLst>
              <a:ext uri="{FF2B5EF4-FFF2-40B4-BE49-F238E27FC236}">
                <a16:creationId xmlns:a16="http://schemas.microsoft.com/office/drawing/2014/main" id="{FE28D4BF-6C5D-D792-BD1D-405456F9E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01" y="-570451"/>
            <a:ext cx="11127997" cy="834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5843798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1355F-D5DE-D889-3E90-CAD8D214D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A761CF6-9BB5-185F-18F1-B390080F5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5852"/>
            <a:ext cx="12335435" cy="7470570"/>
          </a:xfrm>
          <a:prstGeom prst="rect">
            <a:avLst/>
          </a:prstGeom>
        </p:spPr>
      </p:pic>
      <p:pic>
        <p:nvPicPr>
          <p:cNvPr id="8194" name="Picture 2" descr="우리보좌앞에모였네(비젼)-06 copy">
            <a:extLst>
              <a:ext uri="{FF2B5EF4-FFF2-40B4-BE49-F238E27FC236}">
                <a16:creationId xmlns:a16="http://schemas.microsoft.com/office/drawing/2014/main" id="{7EEC4153-9D95-8CFE-A965-8FFA6B0EE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86" y="-578840"/>
            <a:ext cx="11202100" cy="840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79916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827199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9F711-A8D4-95CE-2A0F-80A45C63D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스크린샷, 사람, 인간의 얼굴, 음악이(가) 표시된 사진&#10;&#10;자동 생성된 설명">
            <a:extLst>
              <a:ext uri="{FF2B5EF4-FFF2-40B4-BE49-F238E27FC236}">
                <a16:creationId xmlns:a16="http://schemas.microsoft.com/office/drawing/2014/main" id="{6A67BBF3-89C2-AD3B-8887-C01B87C1C8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2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7161A3-0EA9-D730-5194-4FF049D34DE5}"/>
              </a:ext>
            </a:extLst>
          </p:cNvPr>
          <p:cNvSpPr txBox="1"/>
          <p:nvPr/>
        </p:nvSpPr>
        <p:spPr>
          <a:xfrm>
            <a:off x="1313067" y="624011"/>
            <a:ext cx="942484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               새시대교회 주일 예배 </a:t>
            </a:r>
            <a:r>
              <a:rPr lang="ko-KR" alt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특송</a:t>
            </a:r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우리가 걷는 이 길에 </a:t>
            </a:r>
            <a:r>
              <a:rPr lang="en-US" altLang="ko-K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/ </a:t>
            </a:r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나의 영혼이 </a:t>
            </a:r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r"/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r"/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루디아</a:t>
            </a:r>
            <a:r>
              <a:rPr lang="ko-KR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 산지</a:t>
            </a:r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397811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D2FE1-3C92-5014-946A-F7BCDF5CD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CFBE04D-4CEB-BB99-A460-F8E3CC1E4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1880"/>
            <a:ext cx="12192000" cy="5076120"/>
          </a:xfrm>
          <a:prstGeom prst="rect">
            <a:avLst/>
          </a:prstGeom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3EC237A7-08DE-F5C2-4697-0ED878827D5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020EF22-7D67-5A02-A072-524B6C706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태산을 넘어 험곡에 가도 빛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443B026-8463-51CA-3955-4DBA9D1C1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캄캄한 밤에 다닐지라도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5BF66FE-7F1F-3798-688E-D7A6D798F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광명한 그 빛 마음에 받아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AAD23AF8-011F-892A-AA74-59F3C765DF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>
                <a:solidFill>
                  <a:srgbClr val="FF0000"/>
                </a:solidFill>
              </a:rPr>
              <a:t>후</a:t>
            </a:r>
            <a:r>
              <a:rPr lang="en-US" altLang="ko-KR" sz="1467">
                <a:solidFill>
                  <a:srgbClr val="FF0000"/>
                </a:solidFill>
              </a:rPr>
              <a:t>.</a:t>
            </a:r>
            <a:r>
              <a:rPr lang="ko-KR" altLang="en-US" sz="1467">
                <a:solidFill>
                  <a:srgbClr val="FF0000"/>
                </a:solidFill>
              </a:rPr>
              <a:t>하늘의 영광 하늘의 영광</a:t>
            </a:r>
          </a:p>
        </p:txBody>
      </p:sp>
    </p:spTree>
    <p:extLst>
      <p:ext uri="{BB962C8B-B14F-4D97-AF65-F5344CB8AC3E}">
        <p14:creationId xmlns:p14="http://schemas.microsoft.com/office/powerpoint/2010/main" val="2600584400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605BBDE-A783-69B7-D092-7210FBBCF2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21"/>
          <a:stretch/>
        </p:blipFill>
        <p:spPr bwMode="auto">
          <a:xfrm>
            <a:off x="-996375" y="5831270"/>
            <a:ext cx="14037388" cy="2839672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C8D8CF-724A-E485-D13D-D97E007794C8}"/>
              </a:ext>
            </a:extLst>
          </p:cNvPr>
          <p:cNvSpPr txBox="1"/>
          <p:nvPr/>
        </p:nvSpPr>
        <p:spPr>
          <a:xfrm>
            <a:off x="2025352" y="5096332"/>
            <a:ext cx="1035750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내 백성이 나를 떠나 돌아갔지만</a:t>
            </a:r>
            <a:endParaRPr lang="en-US" altLang="ko-KR" sz="4000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r>
              <a:rPr lang="ko-KR" altLang="en-US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내 사랑이 내 백성을 포기 못하니</a:t>
            </a:r>
            <a:endParaRPr lang="en-US" altLang="ko-KR" sz="4000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83038470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5F523-043F-4A94-3EA5-8CBD48B31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5F4BFD0-4AF7-C1D3-C610-500F8C03B2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21"/>
          <a:stretch/>
        </p:blipFill>
        <p:spPr bwMode="auto">
          <a:xfrm>
            <a:off x="-1030558" y="5583442"/>
            <a:ext cx="14037388" cy="2839672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FCB203-FE38-3D15-40F6-037AADE58835}"/>
              </a:ext>
            </a:extLst>
          </p:cNvPr>
          <p:cNvSpPr txBox="1"/>
          <p:nvPr/>
        </p:nvSpPr>
        <p:spPr>
          <a:xfrm>
            <a:off x="395956" y="4515216"/>
            <a:ext cx="116051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내 모든 것 내어주고 나 그들을 얻으리라</a:t>
            </a:r>
            <a:endParaRPr lang="en-US" altLang="ko-KR" sz="3600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pPr algn="ctr"/>
            <a:r>
              <a:rPr lang="ko-KR" altLang="en-US" sz="36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여호와께 돌아가자 우린 돌아서도 그는 변치 않네</a:t>
            </a:r>
            <a:endParaRPr lang="en-US" altLang="ko-KR" sz="3600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pPr algn="ctr"/>
            <a:r>
              <a:rPr lang="ko-KR" altLang="en-US" sz="36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여호와께 돌아가자 우린 넘어져도 그 사랑 영원하네</a:t>
            </a:r>
            <a:endParaRPr lang="ko-KR" altLang="en-US" sz="2800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92059050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548E1-F5EF-FAED-07CE-FDBD35B55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7A59AC3-54B1-F7AB-0638-166DA99E3F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21"/>
          <a:stretch/>
        </p:blipFill>
        <p:spPr bwMode="auto">
          <a:xfrm>
            <a:off x="-1013466" y="5822724"/>
            <a:ext cx="14037388" cy="2839672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76EDEB-8E47-5E40-E9E3-8AA62C1BD490}"/>
              </a:ext>
            </a:extLst>
          </p:cNvPr>
          <p:cNvSpPr txBox="1"/>
          <p:nvPr/>
        </p:nvSpPr>
        <p:spPr>
          <a:xfrm>
            <a:off x="2025352" y="5096332"/>
            <a:ext cx="1035750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내 백성이 나를 떠나 돌아갔지만</a:t>
            </a:r>
            <a:endParaRPr lang="en-US" altLang="ko-KR" sz="4000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r>
              <a:rPr lang="ko-KR" altLang="en-US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내 사랑이 내 백성을 포기 못하니</a:t>
            </a:r>
            <a:endParaRPr lang="en-US" altLang="ko-KR" sz="4000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30705317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1BE44-8C2C-7896-BA6B-79242F92F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B18F5D6-65B7-5590-D01D-1DF2FB4B57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21"/>
          <a:stretch/>
        </p:blipFill>
        <p:spPr bwMode="auto">
          <a:xfrm>
            <a:off x="-1022012" y="5865453"/>
            <a:ext cx="14037388" cy="2839672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6E1632-201D-2E19-F632-D8CB6FED1AE0}"/>
              </a:ext>
            </a:extLst>
          </p:cNvPr>
          <p:cNvSpPr txBox="1"/>
          <p:nvPr/>
        </p:nvSpPr>
        <p:spPr>
          <a:xfrm>
            <a:off x="293406" y="4916869"/>
            <a:ext cx="116051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내 모든 것 내어주고 나 그들을 얻으리라</a:t>
            </a:r>
            <a:endParaRPr lang="en-US" altLang="ko-KR" sz="3600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pPr algn="ctr"/>
            <a:r>
              <a:rPr lang="ko-KR" altLang="en-US" sz="36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여호와께 돌아가자 우린 돌아서도 그는 변치 않네</a:t>
            </a:r>
            <a:endParaRPr lang="en-US" altLang="ko-KR" sz="3600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pPr algn="ctr"/>
            <a:r>
              <a:rPr lang="ko-KR" altLang="en-US" sz="36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여호와께 돌아가자 우린 넘어져도 그 사랑 영원하네</a:t>
            </a:r>
            <a:endParaRPr lang="ko-KR" altLang="en-US" sz="2800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00658431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4B5DF-0A1E-D232-D0AA-11DCC5520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59C8E12-A894-18B1-3062-FB80C3F96F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21"/>
          <a:stretch/>
        </p:blipFill>
        <p:spPr bwMode="auto">
          <a:xfrm>
            <a:off x="-922695" y="5933819"/>
            <a:ext cx="14037388" cy="2839672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C6E3F5-AB84-8D78-B858-6BDBB2AE48B3}"/>
              </a:ext>
            </a:extLst>
          </p:cNvPr>
          <p:cNvSpPr txBox="1"/>
          <p:nvPr/>
        </p:nvSpPr>
        <p:spPr>
          <a:xfrm>
            <a:off x="293406" y="4916869"/>
            <a:ext cx="116051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 사랑은 오래 참고 자신을 내어 주네</a:t>
            </a:r>
            <a:endParaRPr lang="en-US" altLang="ko-KR" sz="3600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pPr algn="ctr"/>
            <a:r>
              <a:rPr lang="ko-KR" altLang="en-US" sz="36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서로 사랑할 때 세상은 주 보네</a:t>
            </a:r>
            <a:endParaRPr lang="en-US" altLang="ko-KR" sz="3600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pPr algn="ctr"/>
            <a:r>
              <a:rPr lang="ko-KR" altLang="en-US" sz="36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사랑은 절대 지지 않네</a:t>
            </a:r>
            <a:endParaRPr lang="ko-KR" altLang="en-US" sz="2800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65943728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BF2A3-C2AB-1C02-886E-2B36D4DBA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25385EE-5685-17AD-6C13-3CDAE5C82C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21"/>
          <a:stretch/>
        </p:blipFill>
        <p:spPr bwMode="auto">
          <a:xfrm>
            <a:off x="-1030558" y="5583442"/>
            <a:ext cx="14037388" cy="2839672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55E8D2-54BB-1E72-AE6F-64E264EDD332}"/>
              </a:ext>
            </a:extLst>
          </p:cNvPr>
          <p:cNvSpPr txBox="1"/>
          <p:nvPr/>
        </p:nvSpPr>
        <p:spPr>
          <a:xfrm>
            <a:off x="293406" y="4916869"/>
            <a:ext cx="116051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 사랑은 오래 참고 자신을 내어 주네</a:t>
            </a:r>
            <a:endParaRPr lang="en-US" altLang="ko-KR" sz="3600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pPr algn="ctr"/>
            <a:r>
              <a:rPr lang="ko-KR" altLang="en-US" sz="36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서로 사랑할 때 세상은 주 보네</a:t>
            </a:r>
            <a:endParaRPr lang="en-US" altLang="ko-KR" sz="3600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pPr algn="ctr"/>
            <a:r>
              <a:rPr lang="ko-KR" altLang="en-US" sz="36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사랑은 절대 지지 않네</a:t>
            </a:r>
            <a:endParaRPr lang="ko-KR" altLang="en-US" sz="2800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09796948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E21C3-123D-B9D2-7AC8-402A6D061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AB2EB13-A892-5548-FA28-808F183104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21"/>
          <a:stretch/>
        </p:blipFill>
        <p:spPr bwMode="auto">
          <a:xfrm>
            <a:off x="-1030558" y="5583442"/>
            <a:ext cx="14037388" cy="2839672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FCE307-1B4C-39A1-1E67-90CBFDE0D0EA}"/>
              </a:ext>
            </a:extLst>
          </p:cNvPr>
          <p:cNvSpPr txBox="1"/>
          <p:nvPr/>
        </p:nvSpPr>
        <p:spPr>
          <a:xfrm>
            <a:off x="293406" y="4916869"/>
            <a:ext cx="11605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여호와께 돌아가자 우린 돌아서도 그는 변치 않네</a:t>
            </a:r>
            <a:endParaRPr lang="en-US" altLang="ko-KR" sz="3600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pPr algn="ctr"/>
            <a:r>
              <a:rPr lang="ko-KR" altLang="en-US" sz="36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여호와께 돌아가자 우린 넘어져도 그 사랑 영원하네</a:t>
            </a:r>
            <a:endParaRPr lang="ko-KR" altLang="en-US" sz="2800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26352477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F45D8-A5F4-2237-B298-F688B7C77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754D12D-2E96-6964-0231-BC4EC0C974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21"/>
          <a:stretch/>
        </p:blipFill>
        <p:spPr bwMode="auto">
          <a:xfrm>
            <a:off x="-1030558" y="5583442"/>
            <a:ext cx="14037388" cy="2839672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916C58-3442-7D38-BADC-8E75B850264F}"/>
              </a:ext>
            </a:extLst>
          </p:cNvPr>
          <p:cNvSpPr txBox="1"/>
          <p:nvPr/>
        </p:nvSpPr>
        <p:spPr>
          <a:xfrm>
            <a:off x="293406" y="4916869"/>
            <a:ext cx="11605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여호와께 돌아가자 우린 돌아서도 그는 변치 않네</a:t>
            </a:r>
            <a:endParaRPr lang="en-US" altLang="ko-KR" sz="3600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pPr algn="ctr"/>
            <a:r>
              <a:rPr lang="ko-KR" altLang="en-US" sz="36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여호와께 돌아가자 우린 넘어져도 그 사랑 영원하네</a:t>
            </a:r>
            <a:endParaRPr lang="ko-KR" altLang="en-US" sz="2800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1083075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416569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02527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586FC-28C5-FDD3-29B7-5B9653B25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D2B6D44-F52F-3A8E-CB67-707319CC4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1880"/>
            <a:ext cx="12192000" cy="5076120"/>
          </a:xfrm>
          <a:prstGeom prst="rect">
            <a:avLst/>
          </a:prstGeom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2D522113-2B4D-EDE8-B0D5-2DBB5C0263B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791BB74-3DD4-F534-E275-C4F823554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태산을 넘어 험곡에 가도 빛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B7D8034-0043-D40A-F835-34F70F640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캄캄한 밤에 다닐지라도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24C039C-8940-F7A9-850F-E8D576B45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광명한 그 빛 마음에 받아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533B888D-ED43-F9B4-FA2F-798336574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>
                <a:solidFill>
                  <a:srgbClr val="FF0000"/>
                </a:solidFill>
              </a:rPr>
              <a:t>후</a:t>
            </a:r>
            <a:r>
              <a:rPr lang="en-US" altLang="ko-KR" sz="1467">
                <a:solidFill>
                  <a:srgbClr val="FF0000"/>
                </a:solidFill>
              </a:rPr>
              <a:t>.</a:t>
            </a:r>
            <a:r>
              <a:rPr lang="ko-KR" altLang="en-US" sz="1467">
                <a:solidFill>
                  <a:srgbClr val="FF0000"/>
                </a:solidFill>
              </a:rPr>
              <a:t>하늘의 영광 하늘의 영광</a:t>
            </a:r>
          </a:p>
        </p:txBody>
      </p:sp>
    </p:spTree>
    <p:extLst>
      <p:ext uri="{BB962C8B-B14F-4D97-AF65-F5344CB8AC3E}">
        <p14:creationId xmlns:p14="http://schemas.microsoft.com/office/powerpoint/2010/main" val="2492710205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1">
            <a:extLst>
              <a:ext uri="{FF2B5EF4-FFF2-40B4-BE49-F238E27FC236}">
                <a16:creationId xmlns:a16="http://schemas.microsoft.com/office/drawing/2014/main" id="{DAC2988F-CA0D-3F5D-ED7C-2618EF34AA0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5AC30388-6331-11C8-082F-556EB5C17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앞에 나와 마음 문 열고</a:t>
            </a:r>
          </a:p>
        </p:txBody>
      </p:sp>
      <p:sp>
        <p:nvSpPr>
          <p:cNvPr id="205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1BE3E3B0-B46D-5BBF-07C6-661B8BBBB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14.</a:t>
            </a:r>
            <a:r>
              <a:rPr lang="ko-KR" altLang="en-US" sz="1467"/>
              <a:t>주 선하심과 주의 사랑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33961B1C-BFF6-5975-A548-BD3B5515FA1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3979D083-17D5-6D8B-4639-91F2558AB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앞에 나와 마음 문 열고</a:t>
            </a:r>
          </a:p>
        </p:txBody>
      </p:sp>
      <p:sp>
        <p:nvSpPr>
          <p:cNvPr id="307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64E18BE9-9A83-4398-8EC0-E23AAA183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14.</a:t>
            </a:r>
            <a:r>
              <a:rPr lang="ko-KR" altLang="en-US" sz="1467"/>
              <a:t>주 선하심과 주의 사랑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92052900-68CA-A83C-E441-DACE0C5B43F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D9B150C1-B805-2A60-D51E-0289CE7B8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앞에 나와 마음 문 열고</a:t>
            </a:r>
          </a:p>
        </p:txBody>
      </p:sp>
      <p:sp>
        <p:nvSpPr>
          <p:cNvPr id="410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6F687665-2BF7-B64E-9F78-C474E4CB7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14.</a:t>
            </a:r>
            <a:r>
              <a:rPr lang="ko-KR" altLang="en-US" sz="1467"/>
              <a:t>주 선하심과 주의 사랑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46C5F889-AED8-CD4C-3177-1B79AFCE3C2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EADFB5ED-2FE0-D3CA-FF0F-D7477D61B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앞에 나와 마음 문 열고</a:t>
            </a:r>
          </a:p>
        </p:txBody>
      </p:sp>
      <p:sp>
        <p:nvSpPr>
          <p:cNvPr id="512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7F6F9276-6B45-0E42-DD52-E2639399D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14.</a:t>
            </a:r>
            <a:r>
              <a:rPr lang="ko-KR" altLang="en-US" sz="1467"/>
              <a:t>주 선하심과 주의 사랑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1C4A1C8D-7529-C755-EBA9-FA1DC158E60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DC9C7454-D948-A59B-90FE-438902001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앞에 나와 마음 문 열고</a:t>
            </a:r>
          </a:p>
        </p:txBody>
      </p:sp>
      <p:sp>
        <p:nvSpPr>
          <p:cNvPr id="614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7BEAD0F0-9B2C-ABD3-69FA-5AE83051E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14.</a:t>
            </a:r>
            <a:r>
              <a:rPr lang="ko-KR" altLang="en-US" sz="1467"/>
              <a:t>주 선하심과 주의 사랑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F70EBDBE-40AB-DEC2-0188-494DA577C65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E7F6417C-F33C-662C-7AA2-8509009C1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앞에 나와 마음 문 열고</a:t>
            </a:r>
          </a:p>
        </p:txBody>
      </p:sp>
      <p:sp>
        <p:nvSpPr>
          <p:cNvPr id="717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87F7887B-2A91-585E-F9AA-44E8B30CF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14.</a:t>
            </a:r>
            <a:r>
              <a:rPr lang="ko-KR" altLang="en-US" sz="1467"/>
              <a:t>주 선하심과 주의 사랑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E6C9D044-75C3-4518-30EE-C4BE3B2B9FA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3B1381FE-6284-1560-E003-F809552DB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앞에 나와 마음 문 열고</a:t>
            </a:r>
          </a:p>
        </p:txBody>
      </p:sp>
      <p:sp>
        <p:nvSpPr>
          <p:cNvPr id="819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4E5A20EB-0883-881A-1513-C6F143698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14.</a:t>
            </a:r>
            <a:r>
              <a:rPr lang="ko-KR" altLang="en-US" sz="1467"/>
              <a:t>주 선하심과 주의 사랑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">
            <a:extLst>
              <a:ext uri="{FF2B5EF4-FFF2-40B4-BE49-F238E27FC236}">
                <a16:creationId xmlns:a16="http://schemas.microsoft.com/office/drawing/2014/main" id="{C6A3B9B0-085D-6BA7-533C-D497B87082F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4CEB7D63-17D8-F0F5-EDE2-EE615912D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앞에 나와 마음 문 열고</a:t>
            </a:r>
          </a:p>
        </p:txBody>
      </p:sp>
      <p:sp>
        <p:nvSpPr>
          <p:cNvPr id="922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AFE316EC-34AF-70D5-73E9-221AC5E92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14.</a:t>
            </a:r>
            <a:r>
              <a:rPr lang="ko-KR" altLang="en-US" sz="1467"/>
              <a:t>주 선하심과 주의 사랑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1">
            <a:extLst>
              <a:ext uri="{FF2B5EF4-FFF2-40B4-BE49-F238E27FC236}">
                <a16:creationId xmlns:a16="http://schemas.microsoft.com/office/drawing/2014/main" id="{1BCA6990-1397-9416-4EB7-DBB259751EA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F0403697-0CE4-BEC8-85E3-8CD131099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앞에 나와 마음 문 열고</a:t>
            </a:r>
          </a:p>
        </p:txBody>
      </p:sp>
      <p:sp>
        <p:nvSpPr>
          <p:cNvPr id="1024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ABD8BBAD-C101-90AB-E58D-7871BE6F0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14.</a:t>
            </a:r>
            <a:r>
              <a:rPr lang="ko-KR" altLang="en-US" sz="1467"/>
              <a:t>주 선하심과 주의 사랑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그림 1">
            <a:extLst>
              <a:ext uri="{FF2B5EF4-FFF2-40B4-BE49-F238E27FC236}">
                <a16:creationId xmlns:a16="http://schemas.microsoft.com/office/drawing/2014/main" id="{A53EC816-C697-5D11-01B8-E056CD127DA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D7A48F62-C0E5-D322-26EE-05A859C3C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앞에 나와 마음 문 열고</a:t>
            </a:r>
          </a:p>
        </p:txBody>
      </p:sp>
      <p:sp>
        <p:nvSpPr>
          <p:cNvPr id="1126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B8285CEE-E258-61F9-88E3-9655E94AC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14.</a:t>
            </a:r>
            <a:r>
              <a:rPr lang="ko-KR" altLang="en-US" sz="1467"/>
              <a:t>주 선하심과 주의 사랑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1011B-1F49-C701-19F4-F669D99B2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A62129C-E116-30EC-A943-F5034264F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1880"/>
            <a:ext cx="12192000" cy="5076120"/>
          </a:xfrm>
          <a:prstGeom prst="rect">
            <a:avLst/>
          </a:prstGeom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75ED734D-7337-0E6C-5D04-01C1910BBFE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21E1202-D139-2CCE-926C-7C704C467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태산을 넘어 험곡에 가도 빛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433D931-8E1C-DE90-DEA5-227C1C651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캄캄한 밤에 다닐지라도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D4522FE-C7AA-D6AE-508B-CA46E9B0D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광명한 그 빛 마음에 받아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8B868D86-775E-877F-83F1-FCC461AF6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>
                <a:solidFill>
                  <a:srgbClr val="FF0000"/>
                </a:solidFill>
              </a:rPr>
              <a:t>후</a:t>
            </a:r>
            <a:r>
              <a:rPr lang="en-US" altLang="ko-KR" sz="1467">
                <a:solidFill>
                  <a:srgbClr val="FF0000"/>
                </a:solidFill>
              </a:rPr>
              <a:t>.</a:t>
            </a:r>
            <a:r>
              <a:rPr lang="ko-KR" altLang="en-US" sz="1467">
                <a:solidFill>
                  <a:srgbClr val="FF0000"/>
                </a:solidFill>
              </a:rPr>
              <a:t>하늘의 영광 하늘의 영광</a:t>
            </a:r>
          </a:p>
        </p:txBody>
      </p:sp>
    </p:spTree>
    <p:extLst>
      <p:ext uri="{BB962C8B-B14F-4D97-AF65-F5344CB8AC3E}">
        <p14:creationId xmlns:p14="http://schemas.microsoft.com/office/powerpoint/2010/main" val="1652040740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1">
            <a:extLst>
              <a:ext uri="{FF2B5EF4-FFF2-40B4-BE49-F238E27FC236}">
                <a16:creationId xmlns:a16="http://schemas.microsoft.com/office/drawing/2014/main" id="{836BB46F-3ADA-8A65-38B9-A074E890BC8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D61553F2-057D-A817-88B1-67C325678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앞에 나와 마음 문 열고</a:t>
            </a:r>
          </a:p>
        </p:txBody>
      </p:sp>
      <p:sp>
        <p:nvSpPr>
          <p:cNvPr id="1229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1A23E658-0587-D16A-D06C-AAC443348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14.</a:t>
            </a:r>
            <a:r>
              <a:rPr lang="ko-KR" altLang="en-US" sz="1467"/>
              <a:t>주 선하심과 주의 사랑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1">
            <a:extLst>
              <a:ext uri="{FF2B5EF4-FFF2-40B4-BE49-F238E27FC236}">
                <a16:creationId xmlns:a16="http://schemas.microsoft.com/office/drawing/2014/main" id="{054EEAE9-9A01-7B47-D887-F848FA16019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B7DEA595-AC32-E89C-C230-AAA19EE86C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앞에 나와 마음 문 열고</a:t>
            </a:r>
          </a:p>
        </p:txBody>
      </p:sp>
      <p:sp>
        <p:nvSpPr>
          <p:cNvPr id="1331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AE24F040-1410-F595-647F-62E53608B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14.</a:t>
            </a:r>
            <a:r>
              <a:rPr lang="ko-KR" altLang="en-US" sz="1467"/>
              <a:t>주 선하심과 주의 사랑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그림 1">
            <a:extLst>
              <a:ext uri="{FF2B5EF4-FFF2-40B4-BE49-F238E27FC236}">
                <a16:creationId xmlns:a16="http://schemas.microsoft.com/office/drawing/2014/main" id="{E760C99B-48A1-CE9F-4699-700B242351E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11AD144B-FA1C-1C8A-865E-A2A457AED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앞에 나와 마음 문 열고</a:t>
            </a:r>
          </a:p>
        </p:txBody>
      </p:sp>
      <p:sp>
        <p:nvSpPr>
          <p:cNvPr id="1434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5CC97585-BBFE-EC41-CB44-A0BF726ED6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14.</a:t>
            </a:r>
            <a:r>
              <a:rPr lang="ko-KR" altLang="en-US" sz="1467"/>
              <a:t>주 선하심과 주의 사랑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그림 1">
            <a:extLst>
              <a:ext uri="{FF2B5EF4-FFF2-40B4-BE49-F238E27FC236}">
                <a16:creationId xmlns:a16="http://schemas.microsoft.com/office/drawing/2014/main" id="{961D3715-EEEF-0B0D-ABC1-F878D49665B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67CAAC36-4D15-49DD-1734-F153FBCDC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주 앞에 나와 마음 문 열고</a:t>
            </a:r>
          </a:p>
        </p:txBody>
      </p:sp>
      <p:sp>
        <p:nvSpPr>
          <p:cNvPr id="1536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3DD5142C-6435-E05A-F180-AFC30719C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14.</a:t>
            </a:r>
            <a:r>
              <a:rPr lang="ko-KR" altLang="en-US" sz="1467">
                <a:solidFill>
                  <a:srgbClr val="FF0000"/>
                </a:solidFill>
              </a:rPr>
              <a:t>주 선하심과 주의 사랑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그림 1">
            <a:extLst>
              <a:ext uri="{FF2B5EF4-FFF2-40B4-BE49-F238E27FC236}">
                <a16:creationId xmlns:a16="http://schemas.microsoft.com/office/drawing/2014/main" id="{297F636C-BA25-5014-F7BF-C92B5040E78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0358F4AD-8403-CAA6-919E-884C77B3B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주 앞에 나와 마음 문 열고</a:t>
            </a:r>
          </a:p>
        </p:txBody>
      </p:sp>
      <p:sp>
        <p:nvSpPr>
          <p:cNvPr id="1638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F9C14258-5FF4-01FF-A60F-6AE83D3F7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14.</a:t>
            </a:r>
            <a:r>
              <a:rPr lang="ko-KR" altLang="en-US" sz="1467">
                <a:solidFill>
                  <a:srgbClr val="FF0000"/>
                </a:solidFill>
              </a:rPr>
              <a:t>주 선하심과 주의 사랑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그림 1">
            <a:extLst>
              <a:ext uri="{FF2B5EF4-FFF2-40B4-BE49-F238E27FC236}">
                <a16:creationId xmlns:a16="http://schemas.microsoft.com/office/drawing/2014/main" id="{6593DCD3-5C0A-7463-077F-0645D4D3819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EB67A0C0-4C7D-449E-B603-F4EA613D1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주 앞에 나와 마음 문 열고</a:t>
            </a:r>
          </a:p>
        </p:txBody>
      </p:sp>
      <p:sp>
        <p:nvSpPr>
          <p:cNvPr id="1741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EAC4C45B-0AF4-22AD-B723-296C378D0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14.</a:t>
            </a:r>
            <a:r>
              <a:rPr lang="ko-KR" altLang="en-US" sz="1467">
                <a:solidFill>
                  <a:srgbClr val="FF0000"/>
                </a:solidFill>
              </a:rPr>
              <a:t>주 선하심과 주의 사랑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그림 1">
            <a:extLst>
              <a:ext uri="{FF2B5EF4-FFF2-40B4-BE49-F238E27FC236}">
                <a16:creationId xmlns:a16="http://schemas.microsoft.com/office/drawing/2014/main" id="{3804DA5D-E9C9-A7B8-B9B5-B0C8A814A10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68FB89CF-CAE7-0245-8C33-B71DEDF0C3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주 앞에 나와 마음 문 열고</a:t>
            </a:r>
          </a:p>
        </p:txBody>
      </p:sp>
      <p:sp>
        <p:nvSpPr>
          <p:cNvPr id="1843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783848F2-F9DA-083E-91FC-2560B8902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14.</a:t>
            </a:r>
            <a:r>
              <a:rPr lang="ko-KR" altLang="en-US" sz="1467">
                <a:solidFill>
                  <a:srgbClr val="FF0000"/>
                </a:solidFill>
              </a:rPr>
              <a:t>주 선하심과 주의 사랑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2D291F7B-F852-D041-D238-57F68D60F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85"/>
            <a:ext cx="12283126" cy="9212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7158641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EB261523-AB01-4F39-44B5-3F61B4EF7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67645"/>
            <a:ext cx="12273699" cy="920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4492137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3">
            <a:extLst>
              <a:ext uri="{FF2B5EF4-FFF2-40B4-BE49-F238E27FC236}">
                <a16:creationId xmlns:a16="http://schemas.microsoft.com/office/drawing/2014/main" id="{09F80410-3C0B-DB67-44B9-491677716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122" y="-301658"/>
            <a:ext cx="12418243" cy="931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2483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673B566-4E3F-E076-04DF-781606109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59465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2">
            <a:extLst>
              <a:ext uri="{FF2B5EF4-FFF2-40B4-BE49-F238E27FC236}">
                <a16:creationId xmlns:a16="http://schemas.microsoft.com/office/drawing/2014/main" id="{AD50CAD7-4F1A-14F6-C9A2-780D11596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29" y="-556182"/>
            <a:ext cx="12493658" cy="9370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3642406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D5BAD863-2A46-996A-C2AC-EB7FAFD7F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8793"/>
            <a:ext cx="12311406" cy="9233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811041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81B2663A-075F-ED28-AB4C-D92D587E2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3061"/>
            <a:ext cx="12283126" cy="9212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838919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E92C87FC-8678-6BC3-8579-C105E49F6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9506130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">
            <a:extLst>
              <a:ext uri="{FF2B5EF4-FFF2-40B4-BE49-F238E27FC236}">
                <a16:creationId xmlns:a16="http://schemas.microsoft.com/office/drawing/2014/main" id="{549E0D08-DD77-8E41-46DF-37F2ADCB5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4207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727176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2D291F7B-F852-D041-D238-57F68D60F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85"/>
            <a:ext cx="12283126" cy="9212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5062658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EB261523-AB01-4F39-44B5-3F61B4EF7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67645"/>
            <a:ext cx="12273699" cy="920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7157918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3">
            <a:extLst>
              <a:ext uri="{FF2B5EF4-FFF2-40B4-BE49-F238E27FC236}">
                <a16:creationId xmlns:a16="http://schemas.microsoft.com/office/drawing/2014/main" id="{09F80410-3C0B-DB67-44B9-491677716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122" y="-301658"/>
            <a:ext cx="12418243" cy="931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2678439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2">
            <a:extLst>
              <a:ext uri="{FF2B5EF4-FFF2-40B4-BE49-F238E27FC236}">
                <a16:creationId xmlns:a16="http://schemas.microsoft.com/office/drawing/2014/main" id="{AD50CAD7-4F1A-14F6-C9A2-780D11596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29" y="-556182"/>
            <a:ext cx="12493658" cy="9370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9513972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D5BAD863-2A46-996A-C2AC-EB7FAFD7F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8793"/>
            <a:ext cx="12311406" cy="9233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31249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C3BE85D8-4A99-1D6B-B4CF-AC421B661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821572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81B2663A-075F-ED28-AB4C-D92D587E2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3061"/>
            <a:ext cx="12283126" cy="9212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8117809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E92C87FC-8678-6BC3-8579-C105E49F6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841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169487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">
            <a:extLst>
              <a:ext uri="{FF2B5EF4-FFF2-40B4-BE49-F238E27FC236}">
                <a16:creationId xmlns:a16="http://schemas.microsoft.com/office/drawing/2014/main" id="{549E0D08-DD77-8E41-46DF-37F2ADCB5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4207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266667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D5BAD863-2A46-996A-C2AC-EB7FAFD7F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8793"/>
            <a:ext cx="12311406" cy="9233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955384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81B2663A-075F-ED28-AB4C-D92D587E2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3061"/>
            <a:ext cx="12283126" cy="9212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210307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E92C87FC-8678-6BC3-8579-C105E49F6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841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140817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">
            <a:extLst>
              <a:ext uri="{FF2B5EF4-FFF2-40B4-BE49-F238E27FC236}">
                <a16:creationId xmlns:a16="http://schemas.microsoft.com/office/drawing/2014/main" id="{549E0D08-DD77-8E41-46DF-37F2ADCB5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4207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387426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D5BAD863-2A46-996A-C2AC-EB7FAFD7F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8793"/>
            <a:ext cx="12311406" cy="9233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2564124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81B2663A-075F-ED28-AB4C-D92D587E2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3061"/>
            <a:ext cx="12283126" cy="9212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9775945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E92C87FC-8678-6BC3-8579-C105E49F6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841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54906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9B04A42-211B-26CE-3775-2FA197341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09285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">
            <a:extLst>
              <a:ext uri="{FF2B5EF4-FFF2-40B4-BE49-F238E27FC236}">
                <a16:creationId xmlns:a16="http://schemas.microsoft.com/office/drawing/2014/main" id="{549E0D08-DD77-8E41-46DF-37F2ADCB5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4207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6422702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D5BAD863-2A46-996A-C2AC-EB7FAFD7F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8793"/>
            <a:ext cx="12311406" cy="9233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090141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81B2663A-075F-ED28-AB4C-D92D587E2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3061"/>
            <a:ext cx="12283126" cy="9212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0830443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E92C87FC-8678-6BC3-8579-C105E49F6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841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578369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">
            <a:extLst>
              <a:ext uri="{FF2B5EF4-FFF2-40B4-BE49-F238E27FC236}">
                <a16:creationId xmlns:a16="http://schemas.microsoft.com/office/drawing/2014/main" id="{549E0D08-DD77-8E41-46DF-37F2ADCB5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4207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7792939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387F2-3EC7-5FA3-CD08-787D2EF77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7C78524-338B-520C-00F6-7D176244A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6836" y="3650269"/>
            <a:ext cx="5469622" cy="340067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05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CC25A32F-8AF4-9AFD-3068-99076DD73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나의 갈 길 다 가도록 예수</a:t>
            </a:r>
          </a:p>
        </p:txBody>
      </p:sp>
      <p:sp>
        <p:nvSpPr>
          <p:cNvPr id="205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02861624-CFBC-8237-E563-AA2588B78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나의 갈 길 다 가도록 예수</a:t>
            </a:r>
          </a:p>
        </p:txBody>
      </p:sp>
      <p:sp>
        <p:nvSpPr>
          <p:cNvPr id="205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99BBBAAE-056B-677B-814F-D84797568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나의 갈 길 다 가도록 예수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22E3DD-F112-D6BA-B068-3E950E630172}"/>
              </a:ext>
            </a:extLst>
          </p:cNvPr>
          <p:cNvSpPr txBox="1"/>
          <p:nvPr/>
        </p:nvSpPr>
        <p:spPr>
          <a:xfrm>
            <a:off x="2195119" y="477116"/>
            <a:ext cx="8154099" cy="4565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내가 선한 싸움을 싸우고 </a:t>
            </a:r>
            <a:endParaRPr lang="en-US" altLang="ko-KR" sz="4000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나의 달려갈 길을 마치고 </a:t>
            </a:r>
            <a:endParaRPr lang="en-US" altLang="ko-KR" sz="4000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믿음을 지켰으니</a:t>
            </a:r>
            <a:endParaRPr lang="en-US" altLang="ko-KR" sz="4000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이제 후로는 나를 위하여 </a:t>
            </a:r>
            <a:endParaRPr lang="en-US" altLang="ko-KR" sz="4000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의의 면류관이 예비되었음이라</a:t>
            </a:r>
          </a:p>
        </p:txBody>
      </p:sp>
    </p:spTree>
    <p:extLst>
      <p:ext uri="{BB962C8B-B14F-4D97-AF65-F5344CB8AC3E}">
        <p14:creationId xmlns:p14="http://schemas.microsoft.com/office/powerpoint/2010/main" val="2425276449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7AF41CD-A04E-9A26-2E46-1D64DF9C5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6836" y="3650269"/>
            <a:ext cx="5469622" cy="340067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86E9E9F0-9FB1-2ACE-5DC9-6612B4AB861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44" y="0"/>
            <a:ext cx="11311156" cy="58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A006200-E1FB-2078-8135-AF64A5738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나의 갈 길 다 가도록 예수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5447E81-2049-51EA-721F-0A1CB2A7A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나의 갈 길 다 가도록 예수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C452B0C-D3A6-8048-1518-08AE434BA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나의 갈 길 다 가도록 예수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E2E10547-DB0A-445A-4DED-FD3E6F3E260A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10"/>
          <a:stretch/>
        </p:blipFill>
        <p:spPr bwMode="auto">
          <a:xfrm>
            <a:off x="42334" y="855678"/>
            <a:ext cx="1219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3D136740-6B8A-FDF5-98E9-F38857D15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나의 갈 길 다 가도록 예수</a:t>
            </a:r>
          </a:p>
        </p:txBody>
      </p:sp>
      <p:sp>
        <p:nvSpPr>
          <p:cNvPr id="307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2FD4D68F-1301-824A-6616-08F108A22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나의 갈 길 다 가도록 예수</a:t>
            </a:r>
          </a:p>
        </p:txBody>
      </p:sp>
      <p:sp>
        <p:nvSpPr>
          <p:cNvPr id="307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8BB88996-7E6D-F06C-8CB5-8E043F4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나의 갈 길 다 가도록 예수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B63A745D-DF06-4198-8B20-C4E444EB2A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76836" y="3650269"/>
            <a:ext cx="5469622" cy="3400677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045F6-EE07-E1ED-CA25-2C6EEA284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D0D3C37F-552A-7C70-3590-89CCD9C61408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36"/>
          <a:stretch/>
        </p:blipFill>
        <p:spPr bwMode="auto">
          <a:xfrm>
            <a:off x="-276836" y="1040234"/>
            <a:ext cx="12192000" cy="313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DEA9C153-33F2-6364-818D-7C6A47798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나의 갈 길 다 가도록 예수</a:t>
            </a:r>
          </a:p>
        </p:txBody>
      </p:sp>
      <p:sp>
        <p:nvSpPr>
          <p:cNvPr id="307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91DBB0A2-F223-2B53-F543-CF5A0181B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나의 갈 길 다 가도록 예수</a:t>
            </a:r>
          </a:p>
        </p:txBody>
      </p:sp>
      <p:sp>
        <p:nvSpPr>
          <p:cNvPr id="307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B8DF3A44-6A7B-CF05-F9B9-1A2F79621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나의 갈 길 다 가도록 예수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C584FDC-56BC-72D8-CBB9-BD2E277402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76836" y="3650269"/>
            <a:ext cx="5469622" cy="340067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940441151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4139F970-A4E0-F745-D8AC-CA67E116AB6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BD9509EC-3E44-602F-0543-1BE6352FB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나의 갈 길 다 가도록 예수</a:t>
            </a:r>
          </a:p>
        </p:txBody>
      </p:sp>
      <p:sp>
        <p:nvSpPr>
          <p:cNvPr id="410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1B7EE85E-70D5-4792-5807-FFD8D6DEF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나의 갈 길 다 가도록 예수</a:t>
            </a:r>
          </a:p>
        </p:txBody>
      </p:sp>
      <p:sp>
        <p:nvSpPr>
          <p:cNvPr id="410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2DFF4A5C-5547-F9D5-7B41-CB2929653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나의 갈 길 다 가도록 예수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7EE0D13E-4C6A-1C05-0601-42D9121D21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76836" y="3650269"/>
            <a:ext cx="5469622" cy="3400677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4FBF125-075E-9AFF-E1A7-1D6584C95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716443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04101C5-88E5-08D6-02F3-55A63C624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6836" y="3650269"/>
            <a:ext cx="5469622" cy="340067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C05D43E8-08EF-2AF0-BAD6-824FF9627EE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91" y="-84976"/>
            <a:ext cx="11118209" cy="575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6F0778E-69D9-D6E0-9F18-708601024A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나의 갈 길 다 가도록 예수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9594396-54C5-88AA-32B5-6147636F6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나의 갈 길 다 가도록 예수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49DB4A1-0AEA-6379-ABDB-0DBC8FF15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나의 갈 길 다 가도록 예수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AD2EA448-4D7C-0CE1-A6E1-BB721CDA41D1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10"/>
          <a:stretch/>
        </p:blipFill>
        <p:spPr bwMode="auto">
          <a:xfrm>
            <a:off x="42334" y="830511"/>
            <a:ext cx="1219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37B05333-F93E-975E-E229-35BBAE801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나의 갈 길 다 가도록 예수</a:t>
            </a:r>
          </a:p>
        </p:txBody>
      </p:sp>
      <p:sp>
        <p:nvSpPr>
          <p:cNvPr id="614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D276B3EB-C17B-8496-5214-21EBFAF9E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나의 갈 길 다 가도록 예수</a:t>
            </a:r>
          </a:p>
        </p:txBody>
      </p:sp>
      <p:sp>
        <p:nvSpPr>
          <p:cNvPr id="614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CE558C54-A4CC-5420-2EB2-D341E4A16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나의 갈 길 다 가도록 예수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578E90F-5E34-A193-E9F7-3F5F004900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76836" y="3650269"/>
            <a:ext cx="5469622" cy="3400677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7306D-733C-C115-DAFE-8C42FD0D1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D239C9E0-6CB6-959D-2A77-AC3C197785B8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18"/>
          <a:stretch/>
        </p:blipFill>
        <p:spPr bwMode="auto">
          <a:xfrm>
            <a:off x="-343948" y="1526796"/>
            <a:ext cx="12192000" cy="308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E2AE5FED-5CA4-D997-8EAA-B404A5F8D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나의 갈 길 다 가도록 예수</a:t>
            </a:r>
          </a:p>
        </p:txBody>
      </p:sp>
      <p:sp>
        <p:nvSpPr>
          <p:cNvPr id="614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52BC48A6-F6FE-787E-995C-6D8D86CB5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나의 갈 길 다 가도록 예수</a:t>
            </a:r>
          </a:p>
        </p:txBody>
      </p:sp>
      <p:sp>
        <p:nvSpPr>
          <p:cNvPr id="614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24C4B3FA-FF33-3A8F-0751-24BDFC46A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나의 갈 길 다 가도록 예수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50866FE-3BDD-F690-9800-0E3CB261BB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76836" y="3650269"/>
            <a:ext cx="5469622" cy="340067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872165709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912315A7-B8B5-4F8B-FB7F-D567EBBF4A57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2"/>
          <a:stretch/>
        </p:blipFill>
        <p:spPr bwMode="auto">
          <a:xfrm>
            <a:off x="0" y="956345"/>
            <a:ext cx="12192000" cy="547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76B612F5-49E0-FEF9-EB39-66C0E10E1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나의 갈 길 다 가도록 예수</a:t>
            </a:r>
          </a:p>
        </p:txBody>
      </p:sp>
      <p:sp>
        <p:nvSpPr>
          <p:cNvPr id="717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BA227A04-B0CA-47C7-919D-C40601FC2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나의 갈 길 다 가도록 예수</a:t>
            </a:r>
          </a:p>
        </p:txBody>
      </p:sp>
      <p:sp>
        <p:nvSpPr>
          <p:cNvPr id="717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6A7A827A-6296-55F4-8BA0-3E746DDD4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나의 갈 길 다 가도록 예수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47BC08C-B651-9F86-7E92-8C115C69F9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76836" y="3650269"/>
            <a:ext cx="5469622" cy="3400677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EC739-240F-779C-F55C-713F4A129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AF737395-D6A7-78D6-D0C4-8824CB8CED6A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18"/>
          <a:stretch/>
        </p:blipFill>
        <p:spPr bwMode="auto">
          <a:xfrm>
            <a:off x="-360726" y="1686187"/>
            <a:ext cx="12192000" cy="308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9FF64EE4-4F3E-CFD8-AB58-9072C1381F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나의 갈 길 다 가도록 예수</a:t>
            </a:r>
          </a:p>
        </p:txBody>
      </p:sp>
      <p:sp>
        <p:nvSpPr>
          <p:cNvPr id="614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423F97E3-4B06-BF00-3B6A-7B6424A5B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나의 갈 길 다 가도록 예수</a:t>
            </a:r>
          </a:p>
        </p:txBody>
      </p:sp>
      <p:sp>
        <p:nvSpPr>
          <p:cNvPr id="614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9D9D4EA4-238F-7921-01A9-7C44B537F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나의 갈 길 다 가도록 예수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7EB8A24-BAC6-DF87-681A-836E6A60A4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76836" y="3650269"/>
            <a:ext cx="5469622" cy="340067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601843894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C67B4-DC0E-860B-DE4F-EDF573A1A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3297A2CF-6216-15E7-A6BF-4F13E7CE7C97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2"/>
          <a:stretch/>
        </p:blipFill>
        <p:spPr bwMode="auto">
          <a:xfrm>
            <a:off x="0" y="956345"/>
            <a:ext cx="12192000" cy="547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7704CADE-735C-47FE-BED7-E3B91A0A6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나의 갈 길 다 가도록 예수</a:t>
            </a:r>
          </a:p>
        </p:txBody>
      </p:sp>
      <p:sp>
        <p:nvSpPr>
          <p:cNvPr id="717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8938D43B-A40F-CA67-7AF3-147E4A401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나의 갈 길 다 가도록 예수</a:t>
            </a:r>
          </a:p>
        </p:txBody>
      </p:sp>
      <p:sp>
        <p:nvSpPr>
          <p:cNvPr id="717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88E608C4-5C1E-A60F-3AC3-51F9D57D7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나의 갈 길 다 가도록 예수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7DC0A8D0-08DC-CB32-BBFA-CF18079FBB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76836" y="3650269"/>
            <a:ext cx="5469622" cy="340067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096396957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9279413-4827-5F8E-51E3-02578B47E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3339" y="3792882"/>
            <a:ext cx="5469622" cy="340067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2660D511-74E4-F3EC-0439-BF46CAF7DA3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57" y="-110626"/>
            <a:ext cx="10933651" cy="574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3B7C83E-631A-935A-0BD2-5E451795C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나의 갈 길 다 가도록 예수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57AD820-7833-7391-17C7-48F426A50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나의 갈 길 다 가도록 예수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349B4AB-1D44-F13F-12B5-B42B99DB3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나의 갈 길 다 가도록 예수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34F45-C1E8-2BBB-2E53-564A1A1B6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">
            <a:extLst>
              <a:ext uri="{FF2B5EF4-FFF2-40B4-BE49-F238E27FC236}">
                <a16:creationId xmlns:a16="http://schemas.microsoft.com/office/drawing/2014/main" id="{1FB09A49-8C6F-CE76-C677-31A02515294C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4" b="49937"/>
          <a:stretch/>
        </p:blipFill>
        <p:spPr bwMode="auto">
          <a:xfrm>
            <a:off x="42334" y="1744909"/>
            <a:ext cx="12192000" cy="2239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400A4E4A-911E-77F9-32E7-BA9518F35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나의 갈 길 다 가도록 예수</a:t>
            </a:r>
          </a:p>
        </p:txBody>
      </p:sp>
      <p:sp>
        <p:nvSpPr>
          <p:cNvPr id="922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ED7D9F71-77CE-47D8-02FC-F8B830FD1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나의 갈 길 다 가도록 예수</a:t>
            </a:r>
          </a:p>
        </p:txBody>
      </p:sp>
      <p:sp>
        <p:nvSpPr>
          <p:cNvPr id="922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DF473B6C-8E15-8D5C-4A8B-DE526EF9F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나의 갈 길 다 가도록 예수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1FC37C0-9221-9D33-6431-C7ACF3FB25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76836" y="3650269"/>
            <a:ext cx="5469622" cy="340067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664646590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">
            <a:extLst>
              <a:ext uri="{FF2B5EF4-FFF2-40B4-BE49-F238E27FC236}">
                <a16:creationId xmlns:a16="http://schemas.microsoft.com/office/drawing/2014/main" id="{128238F5-46BF-01A3-4C3E-C3A15E92783F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32"/>
          <a:stretch/>
        </p:blipFill>
        <p:spPr bwMode="auto">
          <a:xfrm>
            <a:off x="-42332" y="1596889"/>
            <a:ext cx="12192000" cy="322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49D368A8-DBDF-0EE3-3C34-85216F1E99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나의 갈 길 다 가도록 예수</a:t>
            </a:r>
          </a:p>
        </p:txBody>
      </p:sp>
      <p:sp>
        <p:nvSpPr>
          <p:cNvPr id="922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FC93CBA8-4AB6-3185-0861-8289C7A5D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나의 갈 길 다 가도록 예수</a:t>
            </a:r>
          </a:p>
        </p:txBody>
      </p:sp>
      <p:sp>
        <p:nvSpPr>
          <p:cNvPr id="922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084DF3D7-34F9-5315-5E26-D007930E8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나의 갈 길 다 가도록 예수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02C751EB-56B7-D656-7301-A4142E42AC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76836" y="3650269"/>
            <a:ext cx="5469622" cy="3400677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1">
            <a:extLst>
              <a:ext uri="{FF2B5EF4-FFF2-40B4-BE49-F238E27FC236}">
                <a16:creationId xmlns:a16="http://schemas.microsoft.com/office/drawing/2014/main" id="{6904987D-F20B-FB31-2A31-CB8FEC875E5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3EB4E4E2-C1B4-1B3B-8C3D-728112082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나의 갈 길 다 가도록 예수</a:t>
            </a:r>
          </a:p>
        </p:txBody>
      </p:sp>
      <p:sp>
        <p:nvSpPr>
          <p:cNvPr id="1024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9F3268B9-12DF-1AE4-0E76-77445CBBC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나의 갈 길 다 가도록 예수</a:t>
            </a:r>
          </a:p>
        </p:txBody>
      </p:sp>
      <p:sp>
        <p:nvSpPr>
          <p:cNvPr id="1024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598079A7-5521-620A-FD54-B11F7D03A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나의 갈 길 다 가도록 예수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7D58873-3880-5893-BC30-C0F7E6866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22578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13F0E-F90F-1D4D-99F3-4B14487A8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5CB24B83-916E-362F-234C-C9225F280A23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36"/>
          <a:stretch/>
        </p:blipFill>
        <p:spPr bwMode="auto">
          <a:xfrm>
            <a:off x="-385893" y="1702964"/>
            <a:ext cx="12192000" cy="313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8BE1C339-5FDB-6FF3-8572-2E610E7EF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나의 갈 길 다 가도록 예수</a:t>
            </a:r>
          </a:p>
        </p:txBody>
      </p:sp>
      <p:sp>
        <p:nvSpPr>
          <p:cNvPr id="307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53FBF55E-2922-618F-F7BA-20D34AFBA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나의 갈 길 다 가도록 예수</a:t>
            </a:r>
          </a:p>
        </p:txBody>
      </p:sp>
      <p:sp>
        <p:nvSpPr>
          <p:cNvPr id="307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AF9BD808-58FC-34D7-6880-FB1AB30BE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나의 갈 길 다 가도록 예수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7CCC978-2B97-0422-5F4D-242F59C7A7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76836" y="3650269"/>
            <a:ext cx="5469622" cy="340067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166207508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80C26-DB70-B555-70DA-B502C89B5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59681F38-DA7D-CABC-35D3-90C30D0EA8F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DE9F14C1-70F7-0A37-024E-900331F50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나의 갈 길 다 가도록 예수</a:t>
            </a:r>
          </a:p>
        </p:txBody>
      </p:sp>
      <p:sp>
        <p:nvSpPr>
          <p:cNvPr id="410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F213E09C-0668-C4E0-7E81-B8482FDA4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나의 갈 길 다 가도록 예수</a:t>
            </a:r>
          </a:p>
        </p:txBody>
      </p:sp>
      <p:sp>
        <p:nvSpPr>
          <p:cNvPr id="410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DE337A53-2F58-7B2F-35FF-C63969032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나의 갈 길 다 가도록 예수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167796BC-4B2F-95CB-6B98-870ADC30AA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76836" y="3650269"/>
            <a:ext cx="5469622" cy="340067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89936725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A6282-67DD-F84F-79CF-C8EB2C2FE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248ED1AA-C7AB-B046-6128-37A025FFF4CD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18"/>
          <a:stretch/>
        </p:blipFill>
        <p:spPr bwMode="auto">
          <a:xfrm>
            <a:off x="-360726" y="1686187"/>
            <a:ext cx="12192000" cy="308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9BF99F02-6DAF-FBAA-3CE9-DFF5825E8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나의 갈 길 다 가도록 예수</a:t>
            </a:r>
          </a:p>
        </p:txBody>
      </p:sp>
      <p:sp>
        <p:nvSpPr>
          <p:cNvPr id="614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10018B9E-5FDE-99BB-A581-1E22167C3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나의 갈 길 다 가도록 예수</a:t>
            </a:r>
          </a:p>
        </p:txBody>
      </p:sp>
      <p:sp>
        <p:nvSpPr>
          <p:cNvPr id="614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17E0C30B-A856-136B-9D13-22BE0437B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나의 갈 길 다 가도록 예수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8CAE02A-3D39-1116-42A4-79E364AC51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76836" y="3650269"/>
            <a:ext cx="5469622" cy="340067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349632137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E312E-EF9B-7171-79E6-C919FA1FD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BFEC6FB2-291F-CE20-EDFC-166D65A09F9C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2"/>
          <a:stretch/>
        </p:blipFill>
        <p:spPr bwMode="auto">
          <a:xfrm>
            <a:off x="0" y="956345"/>
            <a:ext cx="12192000" cy="547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26084D30-5F25-7D79-2270-48E878D78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나의 갈 길 다 가도록 예수</a:t>
            </a:r>
          </a:p>
        </p:txBody>
      </p:sp>
      <p:sp>
        <p:nvSpPr>
          <p:cNvPr id="717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B8E3A47E-0425-4E03-64E6-57E8440E6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나의 갈 길 다 가도록 예수</a:t>
            </a:r>
          </a:p>
        </p:txBody>
      </p:sp>
      <p:sp>
        <p:nvSpPr>
          <p:cNvPr id="717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3A467FF3-75EA-2B16-2E30-55367E492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나의 갈 길 다 가도록 예수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CFC8409-4BF0-94B7-FFF1-1D36D6039A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76836" y="3650269"/>
            <a:ext cx="5469622" cy="340067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352477497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7E504D7A-D075-E741-C7AD-51725CD25A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974"/>
          <a:stretch/>
        </p:blipFill>
        <p:spPr>
          <a:xfrm>
            <a:off x="-774141" y="947956"/>
            <a:ext cx="13209811" cy="6858000"/>
          </a:xfrm>
          <a:prstGeom prst="rect">
            <a:avLst/>
          </a:prstGeom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1B3F8E21-1BAA-1C00-BF58-FB01465745C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79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6D87E17-11E0-049A-4F21-AB0A1F383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슬픈 마음 있는 사람 예수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C157DC3-26D3-FCFF-9288-043AE63AC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거룩하신 주의 이름 너의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4B94FE1-60B0-11B2-458A-1EC8973F4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존귀하신 주의 이름 우리 기쁨</a:t>
            </a:r>
          </a:p>
        </p:txBody>
      </p:sp>
      <p:sp>
        <p:nvSpPr>
          <p:cNvPr id="205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E12F9DF3-FB6F-2923-D2B8-248FA9B5F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 갈 길 다 간 후에 보좌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A624722-8CF2-A66C-9928-4FA0E92C62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974"/>
          <a:stretch/>
        </p:blipFill>
        <p:spPr>
          <a:xfrm>
            <a:off x="-774141" y="947956"/>
            <a:ext cx="13209811" cy="6858000"/>
          </a:xfrm>
          <a:prstGeom prst="rect">
            <a:avLst/>
          </a:prstGeom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A9F47F77-F239-35D8-2FC2-9D21F3FFFD5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6755A27-4C22-76C3-AE26-6922AAF8A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슬픈 마음 있는 사람 예수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3804EBC-6846-AA71-372A-DF9C95318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거룩하신 주의 이름 너의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4492581-533C-A1EC-FA1A-1AE92D01A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존귀하신 주의 이름 우리 기쁨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FC55FE27-3E24-DC22-5C3B-71C7475B8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 갈 길 다 간 후에 보좌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5218AAC-9455-8215-DD26-BABE8A2D83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974"/>
          <a:stretch/>
        </p:blipFill>
        <p:spPr>
          <a:xfrm>
            <a:off x="-774141" y="947956"/>
            <a:ext cx="13209811" cy="6858000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4776232E-2DB3-33C3-D0DA-F8077970DCD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-145378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D0D9676-84FD-3292-21FB-221A10865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슬픈 마음 있는 사람 예수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7234D0C-0BE0-2188-01EE-26FA03754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거룩하신 주의 이름 너의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AE11CE99-D50C-AD5A-A004-674456DA7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존귀하신 주의 이름 우리 기쁨</a:t>
            </a:r>
          </a:p>
        </p:txBody>
      </p:sp>
      <p:sp>
        <p:nvSpPr>
          <p:cNvPr id="410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3FCE7911-C9AE-F703-1CAC-541EAB3DC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 갈 길 다 간 후에 보좌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0C3E37-F986-8A55-AE83-DF07FB795AE6}"/>
              </a:ext>
            </a:extLst>
          </p:cNvPr>
          <p:cNvSpPr txBox="1"/>
          <p:nvPr/>
        </p:nvSpPr>
        <p:spPr>
          <a:xfrm>
            <a:off x="10016455" y="5617656"/>
            <a:ext cx="1593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/>
              <a:t>간주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2B3F591-7A2F-FEB9-A2FD-D1FB5F26D8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974"/>
          <a:stretch/>
        </p:blipFill>
        <p:spPr>
          <a:xfrm>
            <a:off x="-774141" y="947956"/>
            <a:ext cx="13209811" cy="6858000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64367C8C-5EE7-52B8-2B13-2ACD1F3B856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0EEA929-4CDE-82F4-CBD3-369EE7E62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슬픈 마음 있는 사람 예수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55C264C-549C-17F6-613B-5178BA3B6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거룩하신 주의 이름 너의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D6EBC6F-0884-53A3-5EFA-319AF2049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존귀하신 주의 이름 우리 기쁨</a:t>
            </a:r>
          </a:p>
        </p:txBody>
      </p:sp>
      <p:sp>
        <p:nvSpPr>
          <p:cNvPr id="512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88B80857-3D23-88CC-39D4-87349830A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 갈 길 다 간 후에 보좌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5E15CEE-F1C9-AA3B-9774-E445D00B63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974"/>
          <a:stretch/>
        </p:blipFill>
        <p:spPr>
          <a:xfrm>
            <a:off x="-774141" y="947956"/>
            <a:ext cx="13209811" cy="6858000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54B33448-07AB-F6F3-8C23-64B09AD8BA7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9AB9FEE-4988-8069-F661-2A6C2C7B8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슬픈 마음 있는 사람 예수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C4971E8-6128-9FC6-96F4-71D9F2565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거룩하신 주의 이름 너의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E436207-832F-B552-0182-90D5E5CE5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존귀하신 주의 이름 우리 기쁨</a:t>
            </a:r>
          </a:p>
        </p:txBody>
      </p:sp>
      <p:sp>
        <p:nvSpPr>
          <p:cNvPr id="615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264CCA68-7BA8-AE87-3BD7-C5570C78E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 갈 길 다 간 후에 보좌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90B1D1D-7F91-8AD8-DEF0-03F9266F2A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974"/>
          <a:stretch/>
        </p:blipFill>
        <p:spPr>
          <a:xfrm>
            <a:off x="-774141" y="947956"/>
            <a:ext cx="13209811" cy="6858000"/>
          </a:xfrm>
          <a:prstGeom prst="rect">
            <a:avLst/>
          </a:prstGeom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B68C1C63-831B-D533-3CAF-B2185CA10D3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8D9E742-492B-7936-94F3-2774CD9D0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슬픈 마음 있는 사람 예수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F8332F3-9CDA-0D2F-DF09-77ACDF7A4F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거룩하신 주의 이름 너의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77E5CC3-01F7-7C2A-C695-E865BA762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존귀하신 주의 이름 우리 기쁨</a:t>
            </a:r>
          </a:p>
        </p:txBody>
      </p:sp>
      <p:sp>
        <p:nvSpPr>
          <p:cNvPr id="717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EC169BD7-6143-75E5-5E68-F11BB96D6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 갈 길 다 간 후에 보좌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799C1E5A-BD43-18C3-2408-20C8AD581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13493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4A6D66A-238F-6FC8-9325-A2B18A1BF0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974"/>
          <a:stretch/>
        </p:blipFill>
        <p:spPr>
          <a:xfrm>
            <a:off x="-774141" y="947956"/>
            <a:ext cx="13209811" cy="6858000"/>
          </a:xfrm>
          <a:prstGeom prst="rect">
            <a:avLst/>
          </a:prstGeom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8A189FEE-B64D-4E9D-3ABD-54B24E19606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5B61703-EED9-5625-567A-C8A7F59F0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슬픈 마음 있는 사람 예수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5DB10FC-E6C8-330C-1F36-F00C3EC0B4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거룩하신 주의 이름 너의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5EBE695-88AC-0402-871A-C02B62F60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존귀하신 주의 이름 우리 기쁨</a:t>
            </a:r>
          </a:p>
        </p:txBody>
      </p:sp>
      <p:sp>
        <p:nvSpPr>
          <p:cNvPr id="819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4D3C1F58-5F79-AB29-AB54-AF2C40864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 갈 길 다 간 후에 보좌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5CE244B-DE48-6764-6048-BBA5C59B9D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974"/>
          <a:stretch/>
        </p:blipFill>
        <p:spPr>
          <a:xfrm>
            <a:off x="-774141" y="947956"/>
            <a:ext cx="13209811" cy="6858000"/>
          </a:xfrm>
          <a:prstGeom prst="rect">
            <a:avLst/>
          </a:prstGeom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9ADD1BF7-8268-BD56-091A-C1271F32CF4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256B89F-49E0-45E4-9B93-4BEFEAA09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슬픈 마음 있는 사람 예수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55CE528-CC4B-7BAA-F804-BB42DE387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거룩하신 주의 이름 너의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58746DB-F0E9-C72D-6614-F56C29959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존귀하신 주의 이름 우리 기쁨</a:t>
            </a:r>
          </a:p>
        </p:txBody>
      </p:sp>
      <p:sp>
        <p:nvSpPr>
          <p:cNvPr id="922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E1EB38B6-A2CF-ABA7-EB1D-C0DDDA96B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 갈 길 다 간 후에 보좌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083C538-3A22-AA5E-1E18-9ABAED065B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974"/>
          <a:stretch/>
        </p:blipFill>
        <p:spPr>
          <a:xfrm>
            <a:off x="-774141" y="947956"/>
            <a:ext cx="13209811" cy="6858000"/>
          </a:xfrm>
          <a:prstGeom prst="rect">
            <a:avLst/>
          </a:prstGeom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684DA502-D376-A54D-E620-200796DDD3A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308B764-987F-EDF3-16C1-8E49DEA80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슬픈 마음 있는 사람 예수</a:t>
            </a:r>
          </a:p>
        </p:txBody>
      </p:sp>
      <p:sp>
        <p:nvSpPr>
          <p:cNvPr id="1024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9B299FC-CAED-BB31-18C4-95AA27ACB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거룩하신 주의 이름 너의</a:t>
            </a:r>
          </a:p>
        </p:txBody>
      </p:sp>
      <p:sp>
        <p:nvSpPr>
          <p:cNvPr id="1024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163FE3B-6EB1-AFE6-B0D3-B8E1D9831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존귀하신 주의 이름 우리 기쁨</a:t>
            </a:r>
          </a:p>
        </p:txBody>
      </p:sp>
      <p:sp>
        <p:nvSpPr>
          <p:cNvPr id="1024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1D102098-7EAA-AE31-856F-ACE946154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 갈 길 다 간 후에 보좌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25FDD6-E76B-A1CD-539C-34A153141FFB}"/>
              </a:ext>
            </a:extLst>
          </p:cNvPr>
          <p:cNvSpPr txBox="1"/>
          <p:nvPr/>
        </p:nvSpPr>
        <p:spPr>
          <a:xfrm>
            <a:off x="10066789" y="5606746"/>
            <a:ext cx="1610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dirty="0"/>
              <a:t>x2</a:t>
            </a:r>
            <a:endParaRPr lang="ko-KR" altLang="en-US" sz="4400" dirty="0"/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AF0C423-F939-CBC5-F9F9-93469329AD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974"/>
          <a:stretch/>
        </p:blipFill>
        <p:spPr>
          <a:xfrm>
            <a:off x="-774141" y="947956"/>
            <a:ext cx="13209811" cy="6858000"/>
          </a:xfrm>
          <a:prstGeom prst="rect">
            <a:avLst/>
          </a:prstGeom>
        </p:spPr>
      </p:pic>
      <p:pic>
        <p:nvPicPr>
          <p:cNvPr id="11266" name="그림 1">
            <a:extLst>
              <a:ext uri="{FF2B5EF4-FFF2-40B4-BE49-F238E27FC236}">
                <a16:creationId xmlns:a16="http://schemas.microsoft.com/office/drawing/2014/main" id="{EB738D89-402C-E71E-2D0E-7D6E71579AD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4EA9AD7-3D4B-B321-B962-0A45A6B45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슬픈 마음 있는 사람 예수</a:t>
            </a:r>
          </a:p>
        </p:txBody>
      </p:sp>
      <p:sp>
        <p:nvSpPr>
          <p:cNvPr id="1126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16CD477-9A06-A889-2F31-1B1DC72F3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거룩하신 주의 이름 너의</a:t>
            </a:r>
          </a:p>
        </p:txBody>
      </p:sp>
      <p:sp>
        <p:nvSpPr>
          <p:cNvPr id="1126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DFF8859-446D-C710-9581-42E90E202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존귀하신 주의 이름 우리 기쁨</a:t>
            </a:r>
          </a:p>
        </p:txBody>
      </p:sp>
      <p:sp>
        <p:nvSpPr>
          <p:cNvPr id="1127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78F24672-52BC-F248-70AE-19E69D430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우리 갈 길 다 간 후에 보좌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BE207B4-C6D8-789B-AFAE-9B152751AD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974"/>
          <a:stretch/>
        </p:blipFill>
        <p:spPr>
          <a:xfrm>
            <a:off x="-774141" y="947956"/>
            <a:ext cx="13209811" cy="6858000"/>
          </a:xfrm>
          <a:prstGeom prst="rect">
            <a:avLst/>
          </a:prstGeom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A7F8BCB2-228D-8584-1C52-27CF2B055F5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19D2463-0B29-8C33-226C-6D3E73F19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슬픈 마음 있는 사람 예수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B79EC2C-F6EF-EBFE-7DDA-EF4115121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거룩하신 주의 이름 너의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FB082D2-2414-2528-D4D0-3E82723C6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존귀하신 주의 이름 우리 기쁨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964962B3-CFA4-99BE-2F58-336F3F67B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우리 갈 길 다 간 후에 보좌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EA68E-588B-DBF2-6D5A-D9F350CC8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E9F8CCB-9E9D-DDF1-C5CA-E6624BD245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974"/>
          <a:stretch/>
        </p:blipFill>
        <p:spPr>
          <a:xfrm>
            <a:off x="-774141" y="947956"/>
            <a:ext cx="13209811" cy="6858000"/>
          </a:xfrm>
          <a:prstGeom prst="rect">
            <a:avLst/>
          </a:prstGeom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F7A57C78-22AE-C0AA-D4D6-DCD8C109A97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3F30E9B-B391-AAF3-8822-20792F769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슬픈 마음 있는 사람 예수</a:t>
            </a:r>
          </a:p>
        </p:txBody>
      </p:sp>
      <p:sp>
        <p:nvSpPr>
          <p:cNvPr id="1024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4F38584-B58E-634C-9427-ED6FFF153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거룩하신 주의 이름 너의</a:t>
            </a:r>
          </a:p>
        </p:txBody>
      </p:sp>
      <p:sp>
        <p:nvSpPr>
          <p:cNvPr id="1024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0B953CE-E1D0-4181-639A-D8344A664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존귀하신 주의 이름 우리 기쁨</a:t>
            </a:r>
          </a:p>
        </p:txBody>
      </p:sp>
      <p:sp>
        <p:nvSpPr>
          <p:cNvPr id="1024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8C6BC25-60F2-0DA4-ADA9-4A72DE2E3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 갈 길 다 간 후에 보좌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CC71C4-116C-6DB3-FE43-5E42C96A7B8D}"/>
              </a:ext>
            </a:extLst>
          </p:cNvPr>
          <p:cNvSpPr txBox="1"/>
          <p:nvPr/>
        </p:nvSpPr>
        <p:spPr>
          <a:xfrm>
            <a:off x="10066789" y="5606746"/>
            <a:ext cx="1610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dirty="0"/>
              <a:t>x2</a:t>
            </a:r>
            <a:endParaRPr lang="ko-KR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820907328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11B68B6D-1CEA-25D8-5881-2BB2416B7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500" y="2201757"/>
            <a:ext cx="13894262" cy="57674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2" name="Picture 4" descr="259-1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01"/>
          <a:stretch/>
        </p:blipFill>
        <p:spPr bwMode="auto">
          <a:xfrm>
            <a:off x="583212" y="0"/>
            <a:ext cx="11520000" cy="649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3FD8B65-1D3E-0AD3-420D-7019C5957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500" y="2201757"/>
            <a:ext cx="13894262" cy="57674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6" name="Picture 4" descr="259-1-2 cop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51"/>
          <a:stretch/>
        </p:blipFill>
        <p:spPr bwMode="auto">
          <a:xfrm>
            <a:off x="423631" y="-393107"/>
            <a:ext cx="11520000" cy="622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3BB170E-9738-D9FD-8C86-00B34894A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500" y="2278670"/>
            <a:ext cx="13894262" cy="57674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8" name="Picture 4" descr="259-2-1 cop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50"/>
          <a:stretch/>
        </p:blipFill>
        <p:spPr bwMode="auto">
          <a:xfrm>
            <a:off x="423631" y="-452928"/>
            <a:ext cx="11520000" cy="568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303D35F-91E7-76C7-BD40-D3081C0AF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500" y="2201757"/>
            <a:ext cx="13894262" cy="57674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2" name="Picture 4" descr="259-2-2 cop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00"/>
          <a:stretch/>
        </p:blipFill>
        <p:spPr bwMode="auto">
          <a:xfrm>
            <a:off x="515462" y="-393107"/>
            <a:ext cx="11520000" cy="595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A4A2561-18AE-31ED-4527-320D2A772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693" y="4197086"/>
            <a:ext cx="12961440" cy="40645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5603" name="Picture 4">
            <a:extLst>
              <a:ext uri="{FF2B5EF4-FFF2-40B4-BE49-F238E27FC236}">
                <a16:creationId xmlns:a16="http://schemas.microsoft.com/office/drawing/2014/main" id="{033EA86D-B994-65DE-6786-EB7E5C258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67" y="184151"/>
            <a:ext cx="10526184" cy="789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4" name="Group 5">
            <a:extLst>
              <a:ext uri="{FF2B5EF4-FFF2-40B4-BE49-F238E27FC236}">
                <a16:creationId xmlns:a16="http://schemas.microsoft.com/office/drawing/2014/main" id="{732F0B3B-6637-5B99-89D3-D2E0B6B5A42E}"/>
              </a:ext>
            </a:extLst>
          </p:cNvPr>
          <p:cNvGrpSpPr>
            <a:grpSpLocks/>
          </p:cNvGrpSpPr>
          <p:nvPr/>
        </p:nvGrpSpPr>
        <p:grpSpPr bwMode="auto">
          <a:xfrm>
            <a:off x="9920818" y="6309788"/>
            <a:ext cx="423333" cy="431800"/>
            <a:chOff x="5289" y="3975"/>
            <a:chExt cx="267" cy="272"/>
          </a:xfrm>
        </p:grpSpPr>
        <p:pic>
          <p:nvPicPr>
            <p:cNvPr id="25611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416BACE8-A1F1-A231-7501-D6952C6D5B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2" name="Text Box 7">
              <a:hlinkClick r:id="rId4" action="ppaction://hlinksldjump"/>
              <a:extLst>
                <a:ext uri="{FF2B5EF4-FFF2-40B4-BE49-F238E27FC236}">
                  <a16:creationId xmlns:a16="http://schemas.microsoft.com/office/drawing/2014/main" id="{C62845CE-DAAE-F1A7-7BEA-92309272C9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25605" name="Group 8">
            <a:extLst>
              <a:ext uri="{FF2B5EF4-FFF2-40B4-BE49-F238E27FC236}">
                <a16:creationId xmlns:a16="http://schemas.microsoft.com/office/drawing/2014/main" id="{814B3CED-C912-C9C8-10AF-CF228AF18FE6}"/>
              </a:ext>
            </a:extLst>
          </p:cNvPr>
          <p:cNvGrpSpPr>
            <a:grpSpLocks/>
          </p:cNvGrpSpPr>
          <p:nvPr/>
        </p:nvGrpSpPr>
        <p:grpSpPr bwMode="auto">
          <a:xfrm>
            <a:off x="9484785" y="6309788"/>
            <a:ext cx="425449" cy="431800"/>
            <a:chOff x="5289" y="3975"/>
            <a:chExt cx="267" cy="272"/>
          </a:xfrm>
        </p:grpSpPr>
        <p:pic>
          <p:nvPicPr>
            <p:cNvPr id="25609" name="Pictur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5F05B820-7547-2353-6485-9E18FE541C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0" name="Text Box 10">
              <a:hlinkClick r:id="rId6" action="ppaction://hlinksldjump"/>
              <a:extLst>
                <a:ext uri="{FF2B5EF4-FFF2-40B4-BE49-F238E27FC236}">
                  <a16:creationId xmlns:a16="http://schemas.microsoft.com/office/drawing/2014/main" id="{50B8AB69-671C-97A3-E5FE-C4B53FB691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25606" name="Group 11">
            <a:extLst>
              <a:ext uri="{FF2B5EF4-FFF2-40B4-BE49-F238E27FC236}">
                <a16:creationId xmlns:a16="http://schemas.microsoft.com/office/drawing/2014/main" id="{97AE2ECF-8A69-76C6-104B-13DA114DC4C2}"/>
              </a:ext>
            </a:extLst>
          </p:cNvPr>
          <p:cNvGrpSpPr>
            <a:grpSpLocks/>
          </p:cNvGrpSpPr>
          <p:nvPr/>
        </p:nvGrpSpPr>
        <p:grpSpPr bwMode="auto">
          <a:xfrm>
            <a:off x="9052984" y="6309788"/>
            <a:ext cx="423333" cy="431800"/>
            <a:chOff x="5289" y="3975"/>
            <a:chExt cx="267" cy="272"/>
          </a:xfrm>
        </p:grpSpPr>
        <p:pic>
          <p:nvPicPr>
            <p:cNvPr id="25607" name="Picture 12">
              <a:extLst>
                <a:ext uri="{FF2B5EF4-FFF2-40B4-BE49-F238E27FC236}">
                  <a16:creationId xmlns:a16="http://schemas.microsoft.com/office/drawing/2014/main" id="{897279C8-C614-26C5-009B-795118F7EC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8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35866F04-E6A5-0626-576C-BA386736B1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41097-08CB-AFFE-1CA1-85D5E81F3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7B08F33-D998-755C-9F82-30FA46CF5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69524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5334011-0CA7-3F46-5499-2090A8B5A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500" y="2201757"/>
            <a:ext cx="13894262" cy="57674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290" name="Picture 2" descr="259-후렴1 cop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00"/>
          <a:stretch/>
        </p:blipFill>
        <p:spPr bwMode="auto">
          <a:xfrm>
            <a:off x="423631" y="-487110"/>
            <a:ext cx="11520000" cy="413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883BDF8-2E44-DD47-76F5-8A88348B3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500" y="2201757"/>
            <a:ext cx="13894262" cy="57674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327" name="Picture 15" descr="259-후렴2 cop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50"/>
          <a:stretch/>
        </p:blipFill>
        <p:spPr bwMode="auto">
          <a:xfrm>
            <a:off x="423631" y="-589660"/>
            <a:ext cx="11520000" cy="604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9FCAD1C-9150-1797-8EE6-BAA358535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500" y="2201757"/>
            <a:ext cx="13894262" cy="57674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6" name="Picture 4" descr="259-3-1 cop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01"/>
          <a:stretch/>
        </p:blipFill>
        <p:spPr bwMode="auto">
          <a:xfrm>
            <a:off x="423631" y="-384561"/>
            <a:ext cx="11520000" cy="631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FCB8FEB-F066-CC20-C847-071AAC8A6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500" y="2201757"/>
            <a:ext cx="13894262" cy="57674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20" name="Picture 4" descr="259-3-2 cop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50"/>
          <a:stretch/>
        </p:blipFill>
        <p:spPr bwMode="auto">
          <a:xfrm>
            <a:off x="558191" y="-350378"/>
            <a:ext cx="11520000" cy="640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6B5008B-9804-AD3D-F73C-755450E9E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500" y="2201757"/>
            <a:ext cx="13894262" cy="57674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244" name="Picture 4" descr="259-4-1 cop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50"/>
          <a:stretch/>
        </p:blipFill>
        <p:spPr bwMode="auto">
          <a:xfrm>
            <a:off x="423631" y="-401652"/>
            <a:ext cx="11520000" cy="604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5078E35-69B9-2D74-D924-6522BD0E0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500" y="2201757"/>
            <a:ext cx="13894262" cy="57674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268" name="Picture 4" descr="259-4-2 cop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50"/>
          <a:stretch/>
        </p:blipFill>
        <p:spPr bwMode="auto">
          <a:xfrm>
            <a:off x="672000" y="-367469"/>
            <a:ext cx="11520000" cy="658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7A6F709-FFE0-5D7D-75F9-71ADB8052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500" y="2201757"/>
            <a:ext cx="13894262" cy="57674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4338" name="Picture 2" descr="259-후렴1 cop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00"/>
          <a:stretch/>
        </p:blipFill>
        <p:spPr bwMode="auto">
          <a:xfrm>
            <a:off x="336000" y="-273465"/>
            <a:ext cx="11520000" cy="450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1DEDE53-3827-9328-193C-9B13B5D18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500" y="2201757"/>
            <a:ext cx="13894262" cy="57674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5375" name="Picture 15" descr="259-후렴2 cop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01"/>
          <a:stretch/>
        </p:blipFill>
        <p:spPr bwMode="auto">
          <a:xfrm>
            <a:off x="336000" y="-393106"/>
            <a:ext cx="11520000" cy="649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23D1B-0CD8-2925-1A9C-43682FA6C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9372D49-02EE-C8F5-2AA7-89CB8CAA2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500" y="2201757"/>
            <a:ext cx="13894262" cy="57674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4338" name="Picture 2" descr="259-후렴1 copy">
            <a:extLst>
              <a:ext uri="{FF2B5EF4-FFF2-40B4-BE49-F238E27FC236}">
                <a16:creationId xmlns:a16="http://schemas.microsoft.com/office/drawing/2014/main" id="{5A04E600-58AA-4CBE-A936-938F06FAED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00"/>
          <a:stretch/>
        </p:blipFill>
        <p:spPr bwMode="auto">
          <a:xfrm>
            <a:off x="336000" y="-504202"/>
            <a:ext cx="11520000" cy="450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924434"/>
      </p:ext>
    </p:extLst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B57D1-997D-B47C-253C-B83EA3234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671DCBD-CF56-01EE-C591-15EFC5A66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500" y="2201757"/>
            <a:ext cx="13894262" cy="57674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5375" name="Picture 15" descr="259-후렴2 copy">
            <a:extLst>
              <a:ext uri="{FF2B5EF4-FFF2-40B4-BE49-F238E27FC236}">
                <a16:creationId xmlns:a16="http://schemas.microsoft.com/office/drawing/2014/main" id="{DC0529C1-7730-3C18-E2CC-3AFB5114B4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01"/>
          <a:stretch/>
        </p:blipFill>
        <p:spPr bwMode="auto">
          <a:xfrm>
            <a:off x="336000" y="-367469"/>
            <a:ext cx="11520000" cy="649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352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6149A-35F1-4FC3-D843-77CDF46A3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D1AB034-9704-3D96-1157-145040849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576108"/>
      </p:ext>
    </p:extLst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67D76-DADD-9166-A1B5-80D475C55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DA34908-48F0-8EA2-B347-695C0EBC3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500" y="2201757"/>
            <a:ext cx="13894262" cy="57674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4338" name="Picture 2" descr="259-후렴1 copy">
            <a:extLst>
              <a:ext uri="{FF2B5EF4-FFF2-40B4-BE49-F238E27FC236}">
                <a16:creationId xmlns:a16="http://schemas.microsoft.com/office/drawing/2014/main" id="{14E94CD0-B3BC-1DBE-C9AB-BF5D70D9BF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00"/>
          <a:stretch/>
        </p:blipFill>
        <p:spPr bwMode="auto">
          <a:xfrm>
            <a:off x="336000" y="-418744"/>
            <a:ext cx="11520000" cy="450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370873"/>
      </p:ext>
    </p:extLst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4EE64-2F62-90C7-8193-9319DEB1C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50DE616-0C40-63B0-5987-CA9654413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500" y="2201757"/>
            <a:ext cx="13894262" cy="57674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5375" name="Picture 15" descr="259-후렴2 copy">
            <a:extLst>
              <a:ext uri="{FF2B5EF4-FFF2-40B4-BE49-F238E27FC236}">
                <a16:creationId xmlns:a16="http://schemas.microsoft.com/office/drawing/2014/main" id="{38CC03AD-0E8D-B206-8D53-AECAC45AFC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01"/>
          <a:stretch/>
        </p:blipFill>
        <p:spPr bwMode="auto">
          <a:xfrm>
            <a:off x="423631" y="-470019"/>
            <a:ext cx="11520000" cy="649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056812"/>
      </p:ext>
    </p:extLst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71E10-6B38-8DCF-F298-E8A273A17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7494924-92F6-2771-D9FF-30CE1ED41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027" y="3524795"/>
            <a:ext cx="6582694" cy="408679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098" name="그림 1" descr="내마음의한자리-3.png">
            <a:extLst>
              <a:ext uri="{FF2B5EF4-FFF2-40B4-BE49-F238E27FC236}">
                <a16:creationId xmlns:a16="http://schemas.microsoft.com/office/drawing/2014/main" id="{F1254516-F16A-5F1C-57DF-16B19A5AA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171" y="-633369"/>
            <a:ext cx="10832984" cy="812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0975504"/>
      </p:ext>
    </p:extLst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1BE42-9DA1-CFEF-F32E-71DA52AFE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7D2A28B-7F8E-5E52-97A4-8DCB14768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027" y="3524795"/>
            <a:ext cx="6582694" cy="408679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122" name="그림 1" descr="내마음의한자리-4.png">
            <a:extLst>
              <a:ext uri="{FF2B5EF4-FFF2-40B4-BE49-F238E27FC236}">
                <a16:creationId xmlns:a16="http://schemas.microsoft.com/office/drawing/2014/main" id="{64B2B624-0702-1F04-9A40-D19AF19D1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5467" y="-246797"/>
            <a:ext cx="10958818" cy="8219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0528434"/>
      </p:ext>
    </p:extLst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9D1169C-601F-6197-7D8A-8D58CBC43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027" y="3524795"/>
            <a:ext cx="6582694" cy="408679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50" name="그림 1" descr="내마음의한자리-1.png">
            <a:extLst>
              <a:ext uri="{FF2B5EF4-FFF2-40B4-BE49-F238E27FC236}">
                <a16:creationId xmlns:a16="http://schemas.microsoft.com/office/drawing/2014/main" id="{0FA7A687-5025-54A0-CCE5-B248581BA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0784"/>
            <a:ext cx="10723926" cy="8042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071CD73-8E5F-587A-97C8-BCA02017E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027" y="3524795"/>
            <a:ext cx="6582694" cy="408679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74" name="그림 1" descr="내마음의한자리-2.png">
            <a:extLst>
              <a:ext uri="{FF2B5EF4-FFF2-40B4-BE49-F238E27FC236}">
                <a16:creationId xmlns:a16="http://schemas.microsoft.com/office/drawing/2014/main" id="{48E20595-F59C-5B95-C363-B97DCCD4D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634" y="-776661"/>
            <a:ext cx="11470548" cy="8602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E0B62-2F8D-1400-F724-E9B837A6F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EE0B094B-B536-2179-6A80-BB95C35D4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027" y="3524795"/>
            <a:ext cx="6582694" cy="408679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098" name="그림 1" descr="내마음의한자리-3.png">
            <a:extLst>
              <a:ext uri="{FF2B5EF4-FFF2-40B4-BE49-F238E27FC236}">
                <a16:creationId xmlns:a16="http://schemas.microsoft.com/office/drawing/2014/main" id="{E60CCFF1-B330-E4CF-78B2-EFB23CD77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171" y="-633369"/>
            <a:ext cx="10832984" cy="812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9285947"/>
      </p:ext>
    </p:extLst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0CC32-D248-3525-1142-DF141AF7F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A685233-2E5C-9C93-0F18-B5EB89E03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027" y="3524795"/>
            <a:ext cx="6582694" cy="408679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122" name="그림 1" descr="내마음의한자리-4.png">
            <a:extLst>
              <a:ext uri="{FF2B5EF4-FFF2-40B4-BE49-F238E27FC236}">
                <a16:creationId xmlns:a16="http://schemas.microsoft.com/office/drawing/2014/main" id="{3FEFE582-BB13-F1BF-D49E-E89044242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5467" y="-246797"/>
            <a:ext cx="10958818" cy="8219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2246621"/>
      </p:ext>
    </p:extLst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96D91-8620-4870-CF65-AF918692F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53A647C-1180-3CCD-B9E4-29166A96C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027" y="3524795"/>
            <a:ext cx="6582694" cy="408679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74" name="그림 1" descr="내마음의한자리-2.png">
            <a:extLst>
              <a:ext uri="{FF2B5EF4-FFF2-40B4-BE49-F238E27FC236}">
                <a16:creationId xmlns:a16="http://schemas.microsoft.com/office/drawing/2014/main" id="{72837C65-346F-7B90-E90E-94C58306D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634" y="-776661"/>
            <a:ext cx="11470548" cy="8602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8881087"/>
      </p:ext>
    </p:extLst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F6BC0-B5A9-93B9-06E0-91F8CB770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EB16316-40F2-3BFE-F17F-D02264800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027" y="3524795"/>
            <a:ext cx="6582694" cy="408679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098" name="그림 1" descr="내마음의한자리-3.png">
            <a:extLst>
              <a:ext uri="{FF2B5EF4-FFF2-40B4-BE49-F238E27FC236}">
                <a16:creationId xmlns:a16="http://schemas.microsoft.com/office/drawing/2014/main" id="{645BB6E8-B967-2981-AD85-CF647C542A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171" y="-633369"/>
            <a:ext cx="10832984" cy="812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59299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B9966-ECE6-ED18-1FE4-47DD3F2E8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73FCB23-0AC9-A3FC-0397-97C6153A7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810793"/>
      </p:ext>
    </p:extLst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44727-7897-1616-8726-B11344567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EBAA53D-D87E-988A-5BA1-6DB68326A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027" y="3524795"/>
            <a:ext cx="6582694" cy="408679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122" name="그림 1" descr="내마음의한자리-4.png">
            <a:extLst>
              <a:ext uri="{FF2B5EF4-FFF2-40B4-BE49-F238E27FC236}">
                <a16:creationId xmlns:a16="http://schemas.microsoft.com/office/drawing/2014/main" id="{DDAD340D-C782-7EF9-97C3-464B4228B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5467" y="-246797"/>
            <a:ext cx="10958818" cy="8219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5005429"/>
      </p:ext>
    </p:extLst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D3731-A3FB-C02B-DA2D-E11FD866B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1429E1F1-E9D9-C4C1-75D2-E64EABFD1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027" y="3524795"/>
            <a:ext cx="6582694" cy="408679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098" name="그림 1" descr="내마음의한자리-3.png">
            <a:extLst>
              <a:ext uri="{FF2B5EF4-FFF2-40B4-BE49-F238E27FC236}">
                <a16:creationId xmlns:a16="http://schemas.microsoft.com/office/drawing/2014/main" id="{1A691885-8875-4DB8-B42E-35109A713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171" y="-633369"/>
            <a:ext cx="10832984" cy="812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2865764"/>
      </p:ext>
    </p:extLst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46009-79AD-AD51-A967-32BE7D898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145B4A5-EDF6-076C-34A9-66EC860BF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027" y="3524795"/>
            <a:ext cx="6582694" cy="408679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122" name="그림 1" descr="내마음의한자리-4.png">
            <a:extLst>
              <a:ext uri="{FF2B5EF4-FFF2-40B4-BE49-F238E27FC236}">
                <a16:creationId xmlns:a16="http://schemas.microsoft.com/office/drawing/2014/main" id="{FC3119AA-21CF-6E40-8ACB-1ACF80B31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5467" y="-246797"/>
            <a:ext cx="10958818" cy="8219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0937366"/>
      </p:ext>
    </p:extLst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3517C-558A-C5F4-6481-9AD623C1F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D98CB58-5140-053E-C4FB-84B6B3931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027" y="3524795"/>
            <a:ext cx="6582694" cy="408679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122" name="그림 1" descr="내마음의한자리-4.png">
            <a:extLst>
              <a:ext uri="{FF2B5EF4-FFF2-40B4-BE49-F238E27FC236}">
                <a16:creationId xmlns:a16="http://schemas.microsoft.com/office/drawing/2014/main" id="{83EB1746-C823-B37C-00B4-06A071A79F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62"/>
          <a:stretch/>
        </p:blipFill>
        <p:spPr bwMode="auto">
          <a:xfrm>
            <a:off x="-405467" y="2676087"/>
            <a:ext cx="10958818" cy="529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그림 1" descr="내마음의한자리-4.png">
            <a:extLst>
              <a:ext uri="{FF2B5EF4-FFF2-40B4-BE49-F238E27FC236}">
                <a16:creationId xmlns:a16="http://schemas.microsoft.com/office/drawing/2014/main" id="{8714B935-3B61-B688-E896-E5733F3049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62"/>
          <a:stretch/>
        </p:blipFill>
        <p:spPr bwMode="auto">
          <a:xfrm>
            <a:off x="-405467" y="515954"/>
            <a:ext cx="10958818" cy="529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2599334"/>
      </p:ext>
    </p:extLst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196630"/>
      </p:ext>
    </p:extLst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02A83-E561-2951-E98C-C64F23A8B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스크린샷, 사람, 인간의 얼굴, 음악이(가) 표시된 사진&#10;&#10;자동 생성된 설명">
            <a:extLst>
              <a:ext uri="{FF2B5EF4-FFF2-40B4-BE49-F238E27FC236}">
                <a16:creationId xmlns:a16="http://schemas.microsoft.com/office/drawing/2014/main" id="{B590B4DB-3114-A825-5D10-32AE0A27B7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9"/>
            <a:ext cx="12192000" cy="68622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8FB457-B461-28C2-41F7-EA8C4B3DF4D5}"/>
              </a:ext>
            </a:extLst>
          </p:cNvPr>
          <p:cNvSpPr txBox="1"/>
          <p:nvPr/>
        </p:nvSpPr>
        <p:spPr>
          <a:xfrm>
            <a:off x="935560" y="917627"/>
            <a:ext cx="10793767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주일예배 </a:t>
            </a:r>
            <a:r>
              <a:rPr lang="ko-KR" altLang="en-US" sz="4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특송</a:t>
            </a:r>
            <a:r>
              <a:rPr lang="ko-KR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 </a:t>
            </a:r>
            <a:endParaRPr lang="en-US" altLang="ko-KR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endParaRPr lang="en-US" altLang="ko-KR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endParaRPr lang="en-US" altLang="ko-KR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r>
              <a:rPr lang="en-US" altLang="ko-K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                   &lt;</a:t>
            </a:r>
            <a:r>
              <a:rPr lang="ko-KR" altLang="en-US" sz="4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보소서</a:t>
            </a:r>
            <a:r>
              <a:rPr lang="ko-KR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 주님</a:t>
            </a:r>
            <a:r>
              <a:rPr lang="en-US" altLang="ko-K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&gt;</a:t>
            </a:r>
          </a:p>
          <a:p>
            <a:endParaRPr lang="en-US" altLang="ko-KR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r>
              <a:rPr lang="en-US" altLang="ko-K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                                         -</a:t>
            </a:r>
            <a:r>
              <a:rPr lang="ko-KR" altLang="en-US" sz="4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뉴젠워십</a:t>
            </a:r>
            <a:r>
              <a:rPr lang="ko-KR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 </a:t>
            </a:r>
            <a:r>
              <a:rPr lang="ko-KR" altLang="en-US" sz="4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찬양팀</a:t>
            </a:r>
            <a:r>
              <a:rPr lang="en-US" altLang="ko-K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-</a:t>
            </a:r>
          </a:p>
          <a:p>
            <a:endParaRPr lang="en-US" altLang="ko-KR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r"/>
            <a:r>
              <a:rPr lang="en-US" altLang="ko-K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 </a:t>
            </a:r>
            <a:endParaRPr lang="ko-KR" altLang="en-US" sz="4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48545138"/>
      </p:ext>
    </p:extLst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9C963C-48DB-84A7-E0AE-F510F5A218D7}"/>
              </a:ext>
            </a:extLst>
          </p:cNvPr>
          <p:cNvSpPr txBox="1"/>
          <p:nvPr/>
        </p:nvSpPr>
        <p:spPr>
          <a:xfrm>
            <a:off x="2259435" y="4998092"/>
            <a:ext cx="94711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err="1">
                <a:latin typeface="HY목각파임B" panose="02030600000101010101" pitchFamily="18" charset="-127"/>
                <a:ea typeface="HY목각파임B" panose="02030600000101010101" pitchFamily="18" charset="-127"/>
              </a:rPr>
              <a:t>보소서</a:t>
            </a:r>
            <a:r>
              <a:rPr lang="ko-KR" altLang="en-US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 주님</a:t>
            </a:r>
            <a:r>
              <a:rPr lang="en-US" altLang="ko-KR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,</a:t>
            </a:r>
            <a:r>
              <a:rPr lang="ko-KR" altLang="en-US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 나의 마음을</a:t>
            </a:r>
            <a:r>
              <a:rPr lang="en-US" altLang="ko-KR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… </a:t>
            </a:r>
            <a:r>
              <a:rPr lang="ko-KR" altLang="en-US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선한 것 하나 없습니다</a:t>
            </a:r>
            <a:r>
              <a:rPr lang="en-US" altLang="ko-KR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.</a:t>
            </a:r>
          </a:p>
          <a:p>
            <a:r>
              <a:rPr lang="ko-KR" altLang="en-US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그러나 내 모든 것 주께 드립니다</a:t>
            </a:r>
            <a:r>
              <a:rPr lang="en-US" altLang="ko-KR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. </a:t>
            </a:r>
          </a:p>
          <a:p>
            <a:r>
              <a:rPr lang="ko-KR" altLang="en-US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사랑으로 안으시고 날 새롭게 하소서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90F7A807-88F7-15A8-D8B9-97189817D5F4}"/>
              </a:ext>
            </a:extLst>
          </p:cNvPr>
          <p:cNvSpPr/>
          <p:nvPr/>
        </p:nvSpPr>
        <p:spPr>
          <a:xfrm>
            <a:off x="461394" y="6434356"/>
            <a:ext cx="947956" cy="266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79264909-3167-349D-1836-C6EA3FA38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76910"/>
            <a:ext cx="2357306" cy="192424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035130106"/>
      </p:ext>
    </p:extLst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AB7C7-81A3-82B8-F363-1F8602E57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FCD6F1-5AB6-AFCD-68CF-D3C295190934}"/>
              </a:ext>
            </a:extLst>
          </p:cNvPr>
          <p:cNvSpPr txBox="1"/>
          <p:nvPr/>
        </p:nvSpPr>
        <p:spPr>
          <a:xfrm>
            <a:off x="2259435" y="4998092"/>
            <a:ext cx="94711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err="1">
                <a:latin typeface="HY목각파임B" panose="02030600000101010101" pitchFamily="18" charset="-127"/>
                <a:ea typeface="HY목각파임B" panose="02030600000101010101" pitchFamily="18" charset="-127"/>
              </a:rPr>
              <a:t>보소서</a:t>
            </a:r>
            <a:r>
              <a:rPr lang="ko-KR" altLang="en-US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 주님</a:t>
            </a:r>
            <a:r>
              <a:rPr lang="en-US" altLang="ko-KR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,</a:t>
            </a:r>
            <a:r>
              <a:rPr lang="ko-KR" altLang="en-US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 나의 마음을</a:t>
            </a:r>
            <a:r>
              <a:rPr lang="en-US" altLang="ko-KR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… </a:t>
            </a:r>
            <a:r>
              <a:rPr lang="ko-KR" altLang="en-US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선한 것 하나 없습니다</a:t>
            </a:r>
            <a:r>
              <a:rPr lang="en-US" altLang="ko-KR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.</a:t>
            </a:r>
          </a:p>
          <a:p>
            <a:r>
              <a:rPr lang="ko-KR" altLang="en-US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그러나 내 모든 것 주께 드립니다</a:t>
            </a:r>
            <a:r>
              <a:rPr lang="en-US" altLang="ko-KR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. </a:t>
            </a:r>
          </a:p>
          <a:p>
            <a:r>
              <a:rPr lang="ko-KR" altLang="en-US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사랑으로 안으시고 날 새롭게 하소서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F7AB6113-104B-D016-A872-CEF97C30AB29}"/>
              </a:ext>
            </a:extLst>
          </p:cNvPr>
          <p:cNvSpPr/>
          <p:nvPr/>
        </p:nvSpPr>
        <p:spPr>
          <a:xfrm>
            <a:off x="461394" y="6434356"/>
            <a:ext cx="947956" cy="266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C0CBB6FE-D0C8-DE5B-1F2D-A3C9844CE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76910"/>
            <a:ext cx="2357306" cy="192424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743060903"/>
      </p:ext>
    </p:extLst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146CB-D510-F4D6-035B-2A15C1C17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DD8F9A-AB5E-DDA2-F5C9-CCF21BD3B7FB}"/>
              </a:ext>
            </a:extLst>
          </p:cNvPr>
          <p:cNvSpPr txBox="1"/>
          <p:nvPr/>
        </p:nvSpPr>
        <p:spPr>
          <a:xfrm>
            <a:off x="2259435" y="4998092"/>
            <a:ext cx="94711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주님 마음 내게 주소서</a:t>
            </a:r>
            <a:r>
              <a:rPr lang="en-US" altLang="ko-KR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! </a:t>
            </a:r>
            <a:r>
              <a:rPr lang="ko-KR" altLang="en-US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내 아버지</a:t>
            </a:r>
            <a:r>
              <a:rPr lang="en-US" altLang="ko-KR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!</a:t>
            </a:r>
          </a:p>
          <a:p>
            <a:r>
              <a:rPr lang="ko-KR" altLang="en-US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주님 마음 내게 주소서</a:t>
            </a:r>
            <a:r>
              <a:rPr lang="en-US" altLang="ko-KR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,</a:t>
            </a:r>
            <a:r>
              <a:rPr lang="ko-KR" altLang="en-US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 나를 향하신 주님의 뜻이 이루어지도록</a:t>
            </a:r>
            <a:r>
              <a:rPr lang="en-US" altLang="ko-KR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! </a:t>
            </a:r>
            <a:r>
              <a:rPr lang="ko-KR" altLang="en-US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주님 마음 내게 주소서</a:t>
            </a:r>
            <a:r>
              <a:rPr lang="en-US" altLang="ko-KR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.</a:t>
            </a:r>
            <a:endParaRPr lang="ko-KR" altLang="en-US" sz="3200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A5525705-A351-7A3A-2E5E-FEFBADFF4A1D}"/>
              </a:ext>
            </a:extLst>
          </p:cNvPr>
          <p:cNvSpPr/>
          <p:nvPr/>
        </p:nvSpPr>
        <p:spPr>
          <a:xfrm>
            <a:off x="461394" y="6434356"/>
            <a:ext cx="947956" cy="266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73D75827-3C3E-1B21-3F0F-C7B0ACBDB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76910"/>
            <a:ext cx="2357306" cy="192424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74526880"/>
      </p:ext>
    </p:extLst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DCE04-A158-EB48-99F4-DCB2E967D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3F9B1B-5C02-2A99-3DAE-69D5BA7FB9E5}"/>
              </a:ext>
            </a:extLst>
          </p:cNvPr>
          <p:cNvSpPr txBox="1"/>
          <p:nvPr/>
        </p:nvSpPr>
        <p:spPr>
          <a:xfrm>
            <a:off x="2259435" y="4998092"/>
            <a:ext cx="94711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err="1">
                <a:latin typeface="HY목각파임B" panose="02030600000101010101" pitchFamily="18" charset="-127"/>
                <a:ea typeface="HY목각파임B" panose="02030600000101010101" pitchFamily="18" charset="-127"/>
              </a:rPr>
              <a:t>보소서</a:t>
            </a:r>
            <a:r>
              <a:rPr lang="ko-KR" altLang="en-US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 주님</a:t>
            </a:r>
            <a:r>
              <a:rPr lang="en-US" altLang="ko-KR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,</a:t>
            </a:r>
            <a:r>
              <a:rPr lang="ko-KR" altLang="en-US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 나의 마음을</a:t>
            </a:r>
            <a:r>
              <a:rPr lang="en-US" altLang="ko-KR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… </a:t>
            </a:r>
            <a:r>
              <a:rPr lang="ko-KR" altLang="en-US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선한 것 하나 없습니다</a:t>
            </a:r>
            <a:r>
              <a:rPr lang="en-US" altLang="ko-KR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.</a:t>
            </a:r>
          </a:p>
          <a:p>
            <a:r>
              <a:rPr lang="ko-KR" altLang="en-US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그러나 내 모든 것 주께 드립니다</a:t>
            </a:r>
            <a:r>
              <a:rPr lang="en-US" altLang="ko-KR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. </a:t>
            </a:r>
          </a:p>
          <a:p>
            <a:r>
              <a:rPr lang="ko-KR" altLang="en-US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사랑으로 안으시고 날 새롭게 하소서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52692555-3CDB-F8EE-4125-EBF2B0D8343B}"/>
              </a:ext>
            </a:extLst>
          </p:cNvPr>
          <p:cNvSpPr/>
          <p:nvPr/>
        </p:nvSpPr>
        <p:spPr>
          <a:xfrm>
            <a:off x="461394" y="6434356"/>
            <a:ext cx="947956" cy="266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A086E92-040C-E4E7-CB0B-7315126E8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76910"/>
            <a:ext cx="2357306" cy="192424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323074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1644E-4830-45BC-5472-847359DE5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F887A795-2FCB-B81A-2964-4F8F21EED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77980"/>
      </p:ext>
    </p:extLst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9DC4A-3599-6809-1AAE-7EDBBA520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758D4B8-1D99-D3CD-CA7A-A9E6E0DDA9D8}"/>
              </a:ext>
            </a:extLst>
          </p:cNvPr>
          <p:cNvSpPr txBox="1"/>
          <p:nvPr/>
        </p:nvSpPr>
        <p:spPr>
          <a:xfrm>
            <a:off x="2259435" y="4998092"/>
            <a:ext cx="94711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주님 마음 내게 주소서</a:t>
            </a:r>
            <a:r>
              <a:rPr lang="en-US" altLang="ko-KR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! </a:t>
            </a:r>
            <a:r>
              <a:rPr lang="ko-KR" altLang="en-US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내 아버지</a:t>
            </a:r>
            <a:r>
              <a:rPr lang="en-US" altLang="ko-KR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!</a:t>
            </a:r>
          </a:p>
          <a:p>
            <a:r>
              <a:rPr lang="ko-KR" altLang="en-US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주님 마음 내게 주소서</a:t>
            </a:r>
            <a:r>
              <a:rPr lang="en-US" altLang="ko-KR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,</a:t>
            </a:r>
            <a:r>
              <a:rPr lang="ko-KR" altLang="en-US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 나를 향하신 주님의 뜻이 이루어지도록</a:t>
            </a:r>
            <a:r>
              <a:rPr lang="en-US" altLang="ko-KR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! </a:t>
            </a:r>
            <a:r>
              <a:rPr lang="ko-KR" altLang="en-US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주님 마음 내게 주소서</a:t>
            </a:r>
            <a:r>
              <a:rPr lang="en-US" altLang="ko-KR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.</a:t>
            </a:r>
            <a:endParaRPr lang="ko-KR" altLang="en-US" sz="3200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532657C1-8F11-8901-1FC7-CFDB84615B99}"/>
              </a:ext>
            </a:extLst>
          </p:cNvPr>
          <p:cNvSpPr/>
          <p:nvPr/>
        </p:nvSpPr>
        <p:spPr>
          <a:xfrm>
            <a:off x="461394" y="6434356"/>
            <a:ext cx="947956" cy="266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37A48B5-0D21-CC04-3F65-B07435ED3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76910"/>
            <a:ext cx="2357306" cy="192424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286499445"/>
      </p:ext>
    </p:extLst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E4E9C-B896-221A-0C0D-99EB4A919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3F3C8D-5192-790F-A94E-223332907223}"/>
              </a:ext>
            </a:extLst>
          </p:cNvPr>
          <p:cNvSpPr txBox="1"/>
          <p:nvPr/>
        </p:nvSpPr>
        <p:spPr>
          <a:xfrm>
            <a:off x="2357306" y="4707978"/>
            <a:ext cx="94711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내게 사랑을 </a:t>
            </a:r>
            <a:r>
              <a:rPr lang="ko-KR" altLang="en-US" sz="3200" dirty="0" err="1">
                <a:latin typeface="HY목각파임B" panose="02030600000101010101" pitchFamily="18" charset="-127"/>
                <a:ea typeface="HY목각파임B" panose="02030600000101010101" pitchFamily="18" charset="-127"/>
              </a:rPr>
              <a:t>가르치소서</a:t>
            </a:r>
            <a:r>
              <a:rPr lang="en-US" altLang="ko-KR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, </a:t>
            </a:r>
          </a:p>
          <a:p>
            <a:r>
              <a:rPr lang="ko-KR" altLang="en-US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당신의 마음으로 용서하게 하소서</a:t>
            </a:r>
            <a:r>
              <a:rPr lang="en-US" altLang="ko-KR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. </a:t>
            </a:r>
          </a:p>
          <a:p>
            <a:r>
              <a:rPr lang="ko-KR" altLang="en-US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주의 성령 내게 </a:t>
            </a:r>
            <a:r>
              <a:rPr lang="ko-KR" altLang="en-US" sz="3200" dirty="0" err="1">
                <a:latin typeface="HY목각파임B" panose="02030600000101010101" pitchFamily="18" charset="-127"/>
                <a:ea typeface="HY목각파임B" panose="02030600000101010101" pitchFamily="18" charset="-127"/>
              </a:rPr>
              <a:t>채우사</a:t>
            </a:r>
            <a:r>
              <a:rPr lang="en-US" altLang="ko-KR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 </a:t>
            </a:r>
            <a:r>
              <a:rPr lang="ko-KR" altLang="en-US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주의 길 가게 하소서</a:t>
            </a:r>
            <a:r>
              <a:rPr lang="en-US" altLang="ko-KR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, </a:t>
            </a:r>
          </a:p>
          <a:p>
            <a:r>
              <a:rPr lang="ko-KR" altLang="en-US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주님</a:t>
            </a:r>
            <a:r>
              <a:rPr lang="en-US" altLang="ko-KR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! </a:t>
            </a:r>
            <a:r>
              <a:rPr lang="ko-KR" altLang="en-US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당신 마음 주소서</a:t>
            </a:r>
            <a:r>
              <a:rPr lang="en-US" altLang="ko-KR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!</a:t>
            </a:r>
            <a:endParaRPr lang="ko-KR" altLang="en-US" sz="3200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81096446-876F-2C41-996C-8C1E84ECB774}"/>
              </a:ext>
            </a:extLst>
          </p:cNvPr>
          <p:cNvSpPr/>
          <p:nvPr/>
        </p:nvSpPr>
        <p:spPr>
          <a:xfrm>
            <a:off x="461394" y="6434356"/>
            <a:ext cx="947956" cy="266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32132BC-A05C-756C-9C91-F43F6CB96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76910"/>
            <a:ext cx="2357306" cy="192424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779688809"/>
      </p:ext>
    </p:extLst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1E62D-D1F9-B282-6234-10465C4F5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BBAA47-18D4-8C2B-BCDB-94E4B6D86BC8}"/>
              </a:ext>
            </a:extLst>
          </p:cNvPr>
          <p:cNvSpPr txBox="1"/>
          <p:nvPr/>
        </p:nvSpPr>
        <p:spPr>
          <a:xfrm>
            <a:off x="2357306" y="4707978"/>
            <a:ext cx="94711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내게 사랑을 </a:t>
            </a:r>
            <a:r>
              <a:rPr lang="ko-KR" altLang="en-US" sz="3200" dirty="0" err="1">
                <a:latin typeface="HY목각파임B" panose="02030600000101010101" pitchFamily="18" charset="-127"/>
                <a:ea typeface="HY목각파임B" panose="02030600000101010101" pitchFamily="18" charset="-127"/>
              </a:rPr>
              <a:t>가르치소서</a:t>
            </a:r>
            <a:r>
              <a:rPr lang="en-US" altLang="ko-KR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, </a:t>
            </a:r>
          </a:p>
          <a:p>
            <a:r>
              <a:rPr lang="ko-KR" altLang="en-US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당신의 마음으로 용서하게 하소서</a:t>
            </a:r>
            <a:r>
              <a:rPr lang="en-US" altLang="ko-KR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. </a:t>
            </a:r>
          </a:p>
          <a:p>
            <a:r>
              <a:rPr lang="ko-KR" altLang="en-US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주의 성령 내게 </a:t>
            </a:r>
            <a:r>
              <a:rPr lang="ko-KR" altLang="en-US" sz="3200" dirty="0" err="1">
                <a:latin typeface="HY목각파임B" panose="02030600000101010101" pitchFamily="18" charset="-127"/>
                <a:ea typeface="HY목각파임B" panose="02030600000101010101" pitchFamily="18" charset="-127"/>
              </a:rPr>
              <a:t>채우사</a:t>
            </a:r>
            <a:r>
              <a:rPr lang="en-US" altLang="ko-KR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 </a:t>
            </a:r>
            <a:r>
              <a:rPr lang="ko-KR" altLang="en-US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주의 길 가게 하소서</a:t>
            </a:r>
            <a:r>
              <a:rPr lang="en-US" altLang="ko-KR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, </a:t>
            </a:r>
          </a:p>
          <a:p>
            <a:r>
              <a:rPr lang="ko-KR" altLang="en-US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주님</a:t>
            </a:r>
            <a:r>
              <a:rPr lang="en-US" altLang="ko-KR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! </a:t>
            </a:r>
            <a:r>
              <a:rPr lang="ko-KR" altLang="en-US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당신 마음 주소서</a:t>
            </a:r>
            <a:r>
              <a:rPr lang="en-US" altLang="ko-KR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!</a:t>
            </a:r>
            <a:endParaRPr lang="ko-KR" altLang="en-US" sz="3200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C4EAA5E8-645D-EAB9-7DDA-F6A1FAB4A9B4}"/>
              </a:ext>
            </a:extLst>
          </p:cNvPr>
          <p:cNvSpPr/>
          <p:nvPr/>
        </p:nvSpPr>
        <p:spPr>
          <a:xfrm>
            <a:off x="461394" y="6434356"/>
            <a:ext cx="947956" cy="266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8D53006A-0506-5A6E-785B-A12993F24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76910"/>
            <a:ext cx="2357306" cy="192424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821098567"/>
      </p:ext>
    </p:extLst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5E3FD-B91F-833D-21D6-F6E8E6F44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F3193D-6B91-154B-E7C6-FB57A54D843E}"/>
              </a:ext>
            </a:extLst>
          </p:cNvPr>
          <p:cNvSpPr txBox="1"/>
          <p:nvPr/>
        </p:nvSpPr>
        <p:spPr>
          <a:xfrm>
            <a:off x="2259435" y="4998092"/>
            <a:ext cx="94711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주님 마음 내게 주소서</a:t>
            </a:r>
            <a:r>
              <a:rPr lang="en-US" altLang="ko-KR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! </a:t>
            </a:r>
            <a:r>
              <a:rPr lang="ko-KR" altLang="en-US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내 아버지</a:t>
            </a:r>
            <a:r>
              <a:rPr lang="en-US" altLang="ko-KR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!</a:t>
            </a:r>
          </a:p>
          <a:p>
            <a:r>
              <a:rPr lang="ko-KR" altLang="en-US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주님 마음 내게 주소서</a:t>
            </a:r>
            <a:r>
              <a:rPr lang="en-US" altLang="ko-KR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,</a:t>
            </a:r>
            <a:r>
              <a:rPr lang="ko-KR" altLang="en-US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 나를 향하신 주님의 뜻이 이루어지도록</a:t>
            </a:r>
            <a:r>
              <a:rPr lang="en-US" altLang="ko-KR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! </a:t>
            </a:r>
            <a:r>
              <a:rPr lang="ko-KR" altLang="en-US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주님 마음 내게 주소서</a:t>
            </a:r>
            <a:r>
              <a:rPr lang="en-US" altLang="ko-KR" sz="32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!</a:t>
            </a:r>
            <a:endParaRPr lang="ko-KR" altLang="en-US" sz="3200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8682A4F-8304-F3C2-B109-3A6399CFF28D}"/>
              </a:ext>
            </a:extLst>
          </p:cNvPr>
          <p:cNvSpPr/>
          <p:nvPr/>
        </p:nvSpPr>
        <p:spPr>
          <a:xfrm>
            <a:off x="461394" y="6434356"/>
            <a:ext cx="947956" cy="266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BC09095-7BE4-E14C-9534-52A090E54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76910"/>
            <a:ext cx="2357306" cy="192424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524205774"/>
      </p:ext>
    </p:extLst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699B9-88DC-CBD5-4B35-7FFBAEE0B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90C03A-6FAE-96FB-41E4-E9F3F0215B46}"/>
              </a:ext>
            </a:extLst>
          </p:cNvPr>
          <p:cNvSpPr txBox="1"/>
          <p:nvPr/>
        </p:nvSpPr>
        <p:spPr>
          <a:xfrm>
            <a:off x="3593285" y="5534987"/>
            <a:ext cx="9471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주님 마음</a:t>
            </a:r>
            <a:r>
              <a:rPr lang="en-US" altLang="ko-KR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!</a:t>
            </a:r>
            <a:r>
              <a:rPr lang="ko-KR" altLang="en-US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 내게 주소서</a:t>
            </a:r>
            <a:r>
              <a:rPr lang="en-US" altLang="ko-KR" sz="40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!</a:t>
            </a:r>
            <a:endParaRPr lang="ko-KR" altLang="en-US" sz="4000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90411266-512D-967A-B916-F01CC4B58185}"/>
              </a:ext>
            </a:extLst>
          </p:cNvPr>
          <p:cNvSpPr/>
          <p:nvPr/>
        </p:nvSpPr>
        <p:spPr>
          <a:xfrm>
            <a:off x="461394" y="6434356"/>
            <a:ext cx="947956" cy="266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7D9B4AFE-6EC0-24F3-4A54-798C28718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76910"/>
            <a:ext cx="2357306" cy="192424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246709221"/>
      </p:ext>
    </p:extLst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696903"/>
      </p:ext>
    </p:extLst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218487"/>
      </p:ext>
    </p:extLst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36D2800-17F2-7ECC-C833-0B4BB0E7F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2643" y="0"/>
            <a:ext cx="12604643" cy="6858000"/>
          </a:xfrm>
          <a:prstGeom prst="rect">
            <a:avLst/>
          </a:prstGeom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D4F996F0-D994-3BC8-07F4-BAAA0D174B8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626CC6E-D234-AA45-A6C4-26EEE11AD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안에 있는 나에게 딴 근심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A0187CB-FF72-D9D1-8186-5168845CD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그 두려움이 변하여 내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F8FEEAA-5D8C-7CDC-C7FF-17C0D1F48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내 주는 자비하셔서 늘 함께</a:t>
            </a:r>
          </a:p>
        </p:txBody>
      </p:sp>
      <p:sp>
        <p:nvSpPr>
          <p:cNvPr id="205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1296151E-C273-CAE6-2697-15EA67CAB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내 주와 맺은 언약은 영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98F86-F107-794A-5D6D-C22EDB7E6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9B595F0-96F9-E278-1CDD-012898496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2643" y="0"/>
            <a:ext cx="12604643" cy="6858000"/>
          </a:xfrm>
          <a:prstGeom prst="rect">
            <a:avLst/>
          </a:prstGeom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1251375F-FD9C-79FD-BF3A-2E617F2C16A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0553E16-C845-70EB-EBAA-26CA3B44A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안에 있는 나에게 딴 근심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AE4FF5A-001B-72A6-D553-31DBE32F2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그 두려움이 변하여 내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53827C7-03BA-E16D-7B04-60D0748B1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내 주는 자비하셔서 늘 함께</a:t>
            </a:r>
          </a:p>
        </p:txBody>
      </p:sp>
      <p:sp>
        <p:nvSpPr>
          <p:cNvPr id="205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814EA90D-E36C-F1D5-9395-8DD3E1222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내 주와 맺은 언약은 영</a:t>
            </a:r>
          </a:p>
        </p:txBody>
      </p:sp>
    </p:spTree>
    <p:extLst>
      <p:ext uri="{BB962C8B-B14F-4D97-AF65-F5344CB8AC3E}">
        <p14:creationId xmlns:p14="http://schemas.microsoft.com/office/powerpoint/2010/main" val="928219444"/>
      </p:ext>
    </p:extLst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3A569C5-5337-2269-19AE-CE7C3FAE9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2643" y="0"/>
            <a:ext cx="12604643" cy="6858000"/>
          </a:xfrm>
          <a:prstGeom prst="rect">
            <a:avLst/>
          </a:prstGeom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8ABEF8A9-E2BE-E0E9-09C2-FFD0F013126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EF05C5A-22C6-F22E-4489-ECA7071A6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안에 있는 나에게 딴 근심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52B4A49-D57F-6E03-D61C-33AF3B118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그 두려움이 변하여 내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0A6A0E4-D651-62B6-5463-6B43AA241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내 주는 자비하셔서 늘 함께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422165FB-5433-B1AD-4326-1AF99DE88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내 주와 맺은 언약은 영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B5DB5-E33C-98F6-F1E8-5C380561C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7FF7924-7E8F-D912-BC5C-36112D3FC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26797"/>
      </p:ext>
    </p:extLst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C674A9B-94AE-1CD3-A2EF-F5F016A4F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2643" y="0"/>
            <a:ext cx="12604643" cy="6858000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4FC9C28D-BD37-5932-7251-83D4F3C0328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586794D-4AFF-E670-1E5F-A8CD9BF86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주 안에 있는 나에게 딴 근심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9B54704-64D9-ECAF-4BDB-82F07957F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그 두려움이 변하여 내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08895B9-DC5A-AC54-B17D-42670DE8B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내 주는 자비하셔서 늘 함께</a:t>
            </a:r>
          </a:p>
        </p:txBody>
      </p:sp>
      <p:sp>
        <p:nvSpPr>
          <p:cNvPr id="410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71E3F425-639D-0969-EC0D-B41ECED94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내 주와 맺은 언약은 영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9A3A304-B9F7-7A51-6BA2-3A850C918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2643" y="0"/>
            <a:ext cx="12604643" cy="6858000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E0E24C58-4A1A-04A1-A900-DECBEBB7F54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AB57FAB-4F66-C137-2595-6F841E132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주 안에 있는 나에게 딴 근심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F1FB209-1DDA-4F5E-B7BC-1E8A0DE71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그 두려움이 변하여 내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2D69EE4-2353-C73C-DC4C-78870726B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내 주는 자비하셔서 늘 함께</a:t>
            </a:r>
          </a:p>
        </p:txBody>
      </p:sp>
      <p:sp>
        <p:nvSpPr>
          <p:cNvPr id="512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E74B97B-BEBC-2847-94C2-C02459CAA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내 주와 맺은 언약은 영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4D68A-313B-045D-6D9F-06EF16A01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7D420CF-07A7-C00B-DF07-7D31B50C5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2643" y="0"/>
            <a:ext cx="12604643" cy="6858000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99653775-A611-6AE3-A18C-1895C2A204E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0FD3FCD-B32E-8B80-5483-EFDC874EA7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주 안에 있는 나에게 딴 근심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7A8C575-6282-7994-FD47-830261EE2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그 두려움이 변하여 내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ECE1868-D752-6F4B-A148-92046DD2E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내 주는 자비하셔서 늘 함께</a:t>
            </a:r>
          </a:p>
        </p:txBody>
      </p:sp>
      <p:sp>
        <p:nvSpPr>
          <p:cNvPr id="512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4A8BFF78-8BD7-0FDD-4E1F-555E4E240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내 주와 맺은 언약은 영</a:t>
            </a:r>
          </a:p>
        </p:txBody>
      </p:sp>
    </p:spTree>
    <p:extLst>
      <p:ext uri="{BB962C8B-B14F-4D97-AF65-F5344CB8AC3E}">
        <p14:creationId xmlns:p14="http://schemas.microsoft.com/office/powerpoint/2010/main" val="3043111289"/>
      </p:ext>
    </p:extLst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E7BF29E-2251-401B-B1E6-9CF145A91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2643" y="0"/>
            <a:ext cx="12604643" cy="6858000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18B6CD26-83DD-5FE5-87FF-F7EDA55517F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EC3DA82-B187-BC23-98FB-3DB304626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주 안에 있는 나에게 딴 근심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B9D1F0C-4459-E3FA-50A2-5BBB38C1D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그 두려움이 변하여 내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19AA1DC-A8BA-3432-F337-E1942F239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내 주는 자비하셔서 늘 함께</a:t>
            </a:r>
          </a:p>
        </p:txBody>
      </p:sp>
      <p:sp>
        <p:nvSpPr>
          <p:cNvPr id="615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4BC37671-26EF-3A5A-FC76-47DB0D776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내 주와 맺은 언약은 영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152AF72-A50A-FE76-2DCD-DDA3B39CF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2643" y="0"/>
            <a:ext cx="12604643" cy="6858000"/>
          </a:xfrm>
          <a:prstGeom prst="rect">
            <a:avLst/>
          </a:prstGeom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F2D00C4B-4042-4B10-6F27-2F7662103A5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40C8890-211F-7874-2B05-E7B461802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주 안에 있는 나에게 딴 근심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1D7DA00-D9E1-0E4C-9BDD-E76FCFC2A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그 두려움이 변하여 내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F9489CE-CF70-FB45-19C3-175FF87CD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내 주는 자비하셔서 늘 함께</a:t>
            </a:r>
          </a:p>
        </p:txBody>
      </p:sp>
      <p:sp>
        <p:nvSpPr>
          <p:cNvPr id="819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BD478FBC-7DAA-368D-578F-80E450911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내 주와 맺은 언약은 영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CA9CB58-8C7B-8A7A-EA6C-2C3C9A312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2643" y="0"/>
            <a:ext cx="12604643" cy="6858000"/>
          </a:xfrm>
          <a:prstGeom prst="rect">
            <a:avLst/>
          </a:prstGeom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3CB857A2-83F5-32A4-8ED6-08EC07E669B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CB409C0-27FB-ACF6-C617-53A8385ED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주 안에 있는 나에게 딴 근심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7B33F05-7A88-F623-00B0-05D920C15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그 두려움이 변하여 내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238CCF6-20D9-DD49-0816-EE963F438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내 주는 자비하셔서 늘 함께</a:t>
            </a:r>
          </a:p>
        </p:txBody>
      </p:sp>
      <p:sp>
        <p:nvSpPr>
          <p:cNvPr id="717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AA6EF7CD-9D58-D75F-62F7-09110DEAE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내 주와 맺은 언약은 영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5CCDC4E-9969-1DE0-5BC3-CA2976CF7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2643" y="0"/>
            <a:ext cx="12604643" cy="6858000"/>
          </a:xfrm>
          <a:prstGeom prst="rect">
            <a:avLst/>
          </a:prstGeom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4E731343-840B-1461-3FCD-A6FDC2ED06A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A8C276B-06CB-0725-5A96-4F3914E1F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주 안에 있는 나에게 딴 근심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ABBC4F5-A41B-29BC-BC34-79D23157E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그 두려움이 변하여 내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535C945-F9DD-194D-3A56-62B133583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내 주는 자비하셔서 늘 함께</a:t>
            </a:r>
          </a:p>
        </p:txBody>
      </p:sp>
      <p:sp>
        <p:nvSpPr>
          <p:cNvPr id="922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4731500B-8557-85A4-0122-8DE84411C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내 주와 맺은 언약은 영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9BEB0-AB80-112E-32E7-BEB8D218D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DD03C8C-9E8B-9484-7B3F-9118791B1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2643" y="0"/>
            <a:ext cx="12604643" cy="6858000"/>
          </a:xfrm>
          <a:prstGeom prst="rect">
            <a:avLst/>
          </a:prstGeom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4CA07D8C-5E80-5242-F39C-D51A51E3AE7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D180D14-4DF7-B978-AE39-C65F384B0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주 안에 있는 나에게 딴 근심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3D475AB-6C01-1F27-7BA7-CFC6A35AA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그 두려움이 변하여 내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66A26EE-0B46-D8DB-01E8-F05D12475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내 주는 자비하셔서 늘 함께</a:t>
            </a:r>
          </a:p>
        </p:txBody>
      </p:sp>
      <p:sp>
        <p:nvSpPr>
          <p:cNvPr id="922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5C05B4E5-78BA-2903-4D60-01B7898A3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내 주와 맺은 언약은 영</a:t>
            </a:r>
          </a:p>
        </p:txBody>
      </p:sp>
    </p:spTree>
    <p:extLst>
      <p:ext uri="{BB962C8B-B14F-4D97-AF65-F5344CB8AC3E}">
        <p14:creationId xmlns:p14="http://schemas.microsoft.com/office/powerpoint/2010/main" val="3012143129"/>
      </p:ext>
    </p:extLst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BAA9047-809E-5659-F9B6-04A0C6359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AB0AE0B2-0D99-4A47-3767-216BBD1CC69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52" y="-17524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E17B840-765C-4942-31DE-F2376E91B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우리를 죄에서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0E736CC-8ED8-CEA3-5218-B3127FBBA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633A9BF-40AC-7A8B-A3FC-65C096713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 지금 죄에서 사함</a:t>
            </a:r>
          </a:p>
        </p:txBody>
      </p:sp>
      <p:sp>
        <p:nvSpPr>
          <p:cNvPr id="205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57318BFA-6FF8-6CE7-2301-2FB39917E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205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253FC28A-679F-21DE-0AD5-618F65BD5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  <p:extLst>
      <p:ext uri="{BB962C8B-B14F-4D97-AF65-F5344CB8AC3E}">
        <p14:creationId xmlns:p14="http://schemas.microsoft.com/office/powerpoint/2010/main" val="1819213461"/>
      </p:ext>
    </p:extLst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B08CCEF-DA1E-8F41-9BB9-047FF96A8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4EDFBAE9-6657-28CC-FDCB-08A0178DAB2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4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DA2BBAC-8F30-8209-9C9E-4587777DC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우리를 죄에서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2C6783D-CE77-9796-78D0-1BCC9CB48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6DFE257-FA99-7763-3318-1935ADE3D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 지금 죄에서 사함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FB42DDD8-C7C9-9099-800D-AEF4BD65E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307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469D6A95-B387-EFE2-8270-10D7CA538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  <p:extLst>
      <p:ext uri="{BB962C8B-B14F-4D97-AF65-F5344CB8AC3E}">
        <p14:creationId xmlns:p14="http://schemas.microsoft.com/office/powerpoint/2010/main" val="42803923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B8632-DB7F-7614-FC1E-6B6C10EF2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7354F89B-F7F8-EC94-D1E4-997E90AFD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97510"/>
      </p:ext>
    </p:extLst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BBC0419-93CA-4760-3459-F097A5E0E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0EC3E1A6-37A4-2599-E67E-C9E4F6D0F88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820B600-E67B-91AA-1526-B9E15CFE9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34A39B1-A7A3-64D0-C59B-D8350D023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우리를 주께서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861B275-7348-52F2-3A5D-6BCDDB0DE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 지금 죄에서 사함</a:t>
            </a:r>
          </a:p>
        </p:txBody>
      </p:sp>
      <p:sp>
        <p:nvSpPr>
          <p:cNvPr id="615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3FB5F2B2-1678-78F0-5262-F3F0C5C34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6151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E5074072-92FD-92A9-1897-E0F6C774B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  <p:extLst>
      <p:ext uri="{BB962C8B-B14F-4D97-AF65-F5344CB8AC3E}">
        <p14:creationId xmlns:p14="http://schemas.microsoft.com/office/powerpoint/2010/main" val="3915245139"/>
      </p:ext>
    </p:extLst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DFA89B7-306A-2C6F-CBF0-B7DCB0699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63EBCE5C-2639-C700-4BE8-40EA7B06F58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4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4FE8A30-770A-954F-262D-BC8550CDE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9C2F95F-99D8-6263-9336-5A8BD976E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우리를 주께서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E6D8F6F-2EC5-ACD4-6CD0-63B920D74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 지금 죄에서 사함</a:t>
            </a:r>
          </a:p>
        </p:txBody>
      </p:sp>
      <p:sp>
        <p:nvSpPr>
          <p:cNvPr id="717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BFCE54C2-5598-0792-82B3-1ECA9AE95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717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A12C91F7-69B3-AC1C-B490-0B692A955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  <p:extLst>
      <p:ext uri="{BB962C8B-B14F-4D97-AF65-F5344CB8AC3E}">
        <p14:creationId xmlns:p14="http://schemas.microsoft.com/office/powerpoint/2010/main" val="2262536926"/>
      </p:ext>
    </p:extLst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F46F120-54C9-31E6-75B8-67CCAA085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B10F88BC-16CE-BFB9-5E20-C47EEC8CB87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4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45B4CBD-BADE-A2A1-8D72-59EB4D214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우리를 죄에서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4D534A6-55D2-88B4-277E-C20BCBEC9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30853DA-2526-267C-2E0F-3E27638EF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 지금 죄에서 사함</a:t>
            </a:r>
          </a:p>
        </p:txBody>
      </p:sp>
      <p:sp>
        <p:nvSpPr>
          <p:cNvPr id="410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D9E43020-1CB9-67C0-2DF8-11DD763BC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4103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9A4A192D-48E7-23EA-E068-AB6A2892B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  <p:extLst>
      <p:ext uri="{BB962C8B-B14F-4D97-AF65-F5344CB8AC3E}">
        <p14:creationId xmlns:p14="http://schemas.microsoft.com/office/powerpoint/2010/main" val="3385042050"/>
      </p:ext>
    </p:extLst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02B9935-1F81-F688-DEE1-E546997D8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5B4F21E5-7813-7070-11CD-97FA055DD9B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4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00EA1B4-B661-8A0E-3C2A-837A39934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우리를 죄에서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3338E49-ADAA-6134-70B4-68F35C23F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4C44D2C-3AF5-2CAF-D821-346CBF1DD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 지금 죄에서 사함</a:t>
            </a:r>
          </a:p>
        </p:txBody>
      </p:sp>
      <p:sp>
        <p:nvSpPr>
          <p:cNvPr id="512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CA1BD14A-87B1-B6A8-B96F-684A46AF0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5127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690459E5-6937-544C-147B-A131C3271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  <p:extLst>
      <p:ext uri="{BB962C8B-B14F-4D97-AF65-F5344CB8AC3E}">
        <p14:creationId xmlns:p14="http://schemas.microsoft.com/office/powerpoint/2010/main" val="1628320045"/>
      </p:ext>
    </p:extLst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2F197A7-E59F-8718-BFF8-7FF4028D8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DFD6EA0F-80FF-CA1F-BFD2-FC7C1B920B1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142C69A-77D2-9ADE-8987-BF5DF374E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024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5A488E9-A035-4509-4D81-2C8A868F1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024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EA4AF8A-7306-D2FF-052C-C4EAABE29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024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9C355DC4-5FF4-A9A6-7ED3-4B44C0591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0247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0B0C6A9E-1ABB-14C8-9477-23380A295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  <p:extLst>
      <p:ext uri="{BB962C8B-B14F-4D97-AF65-F5344CB8AC3E}">
        <p14:creationId xmlns:p14="http://schemas.microsoft.com/office/powerpoint/2010/main" val="1783442771"/>
      </p:ext>
    </p:extLst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71CB285-F5E2-D6AD-BB42-DFCFB6BA3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1266" name="그림 1">
            <a:extLst>
              <a:ext uri="{FF2B5EF4-FFF2-40B4-BE49-F238E27FC236}">
                <a16:creationId xmlns:a16="http://schemas.microsoft.com/office/drawing/2014/main" id="{C55EF349-8807-837F-282E-6E602FD77FE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7B4D28E-1A73-F369-ED0A-CB42AF52A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126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9DC4B8A-CB63-3E33-8C01-9FC2499BE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126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BA2976A-01EE-3224-ECA0-4B0182CCA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127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89878DBA-0DD2-8A5D-DD67-207D30F68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1271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34A58742-C450-0FFD-DE66-3EEEAF515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  <p:extLst>
      <p:ext uri="{BB962C8B-B14F-4D97-AF65-F5344CB8AC3E}">
        <p14:creationId xmlns:p14="http://schemas.microsoft.com/office/powerpoint/2010/main" val="865342192"/>
      </p:ext>
    </p:extLst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4B46987-331C-0DDD-FD2F-92044D894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B7135E3A-2152-02E0-BC57-5489960AECB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EFC3872-6388-9830-C611-731C3CCE0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25CB199-E9D5-7C15-8872-0DAB8E186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0E65A2B-A87C-9561-06A4-26DF843CE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723E0C59-1505-EDD9-5F9D-7AA651964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229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4A19D966-EC11-6046-38DA-7B03F7B61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  <p:extLst>
      <p:ext uri="{BB962C8B-B14F-4D97-AF65-F5344CB8AC3E}">
        <p14:creationId xmlns:p14="http://schemas.microsoft.com/office/powerpoint/2010/main" val="3573484478"/>
      </p:ext>
    </p:extLst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E773B3E-15E0-EA59-E008-2777685A7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E4D12430-38D8-A739-B491-2CBAC5E554B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4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FC13CE1-7544-95E5-6D1A-85FE1A848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9058A78-3A9A-F7F9-50A8-507D1BFAC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9831F58-55C5-4F2F-1BB9-293931B1E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7203894-B621-5521-ADEA-20CDA6235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331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82486351-3C91-858E-43F7-C55B5FAE5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  <p:extLst>
      <p:ext uri="{BB962C8B-B14F-4D97-AF65-F5344CB8AC3E}">
        <p14:creationId xmlns:p14="http://schemas.microsoft.com/office/powerpoint/2010/main" val="84399577"/>
      </p:ext>
    </p:extLst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4B46987-331C-0DDD-FD2F-92044D894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B7135E3A-2152-02E0-BC57-5489960AECB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EFC3872-6388-9830-C611-731C3CCE0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25CB199-E9D5-7C15-8872-0DAB8E186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0E65A2B-A87C-9561-06A4-26DF843CE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723E0C59-1505-EDD9-5F9D-7AA651964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229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4A19D966-EC11-6046-38DA-7B03F7B61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  <p:extLst>
      <p:ext uri="{BB962C8B-B14F-4D97-AF65-F5344CB8AC3E}">
        <p14:creationId xmlns:p14="http://schemas.microsoft.com/office/powerpoint/2010/main" val="1425386618"/>
      </p:ext>
    </p:extLst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E773B3E-15E0-EA59-E008-2777685A7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E4D12430-38D8-A739-B491-2CBAC5E554B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4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FC13CE1-7544-95E5-6D1A-85FE1A848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9058A78-3A9A-F7F9-50A8-507D1BFAC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9831F58-55C5-4F2F-1BB9-293931B1E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7203894-B621-5521-ADEA-20CDA6235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331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82486351-3C91-858E-43F7-C55B5FAE5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  <p:extLst>
      <p:ext uri="{BB962C8B-B14F-4D97-AF65-F5344CB8AC3E}">
        <p14:creationId xmlns:p14="http://schemas.microsoft.com/office/powerpoint/2010/main" val="25653696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1E0C7-D488-FC48-95AA-24D8714CE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F07C1E4-C481-4353-4B28-AD373FBFB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75601"/>
      </p:ext>
    </p:extLst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89ECD7A-E7C6-73B1-84A1-0EB120D11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4338" name="그림 1">
            <a:extLst>
              <a:ext uri="{FF2B5EF4-FFF2-40B4-BE49-F238E27FC236}">
                <a16:creationId xmlns:a16="http://schemas.microsoft.com/office/drawing/2014/main" id="{1E1064E8-3D59-7132-9C5C-F16F4642FFA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708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C0849CD-AC44-2338-6693-7F74A31E4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434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D645ECB-C8D0-DB2E-F4A8-E14E3EF11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434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C11DFF0-BC86-8B8D-763F-0C3DCBE40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 지금 죄에서 사함</a:t>
            </a:r>
          </a:p>
        </p:txBody>
      </p:sp>
      <p:sp>
        <p:nvSpPr>
          <p:cNvPr id="1434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8F1936C6-4101-E11B-B81A-110B0FB58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우리가 이 세상 떠날</a:t>
            </a:r>
          </a:p>
        </p:txBody>
      </p:sp>
      <p:sp>
        <p:nvSpPr>
          <p:cNvPr id="14343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3E36ED6B-9034-CA88-2371-1250414AE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  <p:extLst>
      <p:ext uri="{BB962C8B-B14F-4D97-AF65-F5344CB8AC3E}">
        <p14:creationId xmlns:p14="http://schemas.microsoft.com/office/powerpoint/2010/main" val="3515619831"/>
      </p:ext>
    </p:extLst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C402078-F814-64FE-E01F-59D31F0DC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5362" name="그림 1">
            <a:extLst>
              <a:ext uri="{FF2B5EF4-FFF2-40B4-BE49-F238E27FC236}">
                <a16:creationId xmlns:a16="http://schemas.microsoft.com/office/drawing/2014/main" id="{9615F15B-DDC3-06AC-5B0C-BCFE097485C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DB6D6F1-DD41-1ABC-6AAE-8AAC3CF34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536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913FDAF-FF95-6420-922A-42DB5D18F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536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F8156A2-A64A-3C1B-DECD-C46197F27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 지금 죄에서 사함</a:t>
            </a:r>
          </a:p>
        </p:txBody>
      </p:sp>
      <p:sp>
        <p:nvSpPr>
          <p:cNvPr id="1536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EBB578B9-3571-8A5C-421D-3FBF73B51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우리가 이 세상 떠날</a:t>
            </a:r>
          </a:p>
        </p:txBody>
      </p:sp>
      <p:sp>
        <p:nvSpPr>
          <p:cNvPr id="15367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DD63B9A8-F8A0-60BF-0F80-F666810D0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  <p:extLst>
      <p:ext uri="{BB962C8B-B14F-4D97-AF65-F5344CB8AC3E}">
        <p14:creationId xmlns:p14="http://schemas.microsoft.com/office/powerpoint/2010/main" val="3006789794"/>
      </p:ext>
    </p:extLst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4B46987-331C-0DDD-FD2F-92044D894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B7135E3A-2152-02E0-BC57-5489960AECB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EFC3872-6388-9830-C611-731C3CCE0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25CB199-E9D5-7C15-8872-0DAB8E186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0E65A2B-A87C-9561-06A4-26DF843CE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723E0C59-1505-EDD9-5F9D-7AA651964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229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4A19D966-EC11-6046-38DA-7B03F7B61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  <p:extLst>
      <p:ext uri="{BB962C8B-B14F-4D97-AF65-F5344CB8AC3E}">
        <p14:creationId xmlns:p14="http://schemas.microsoft.com/office/powerpoint/2010/main" val="1487395763"/>
      </p:ext>
    </p:extLst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E773B3E-15E0-EA59-E008-2777685A7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E4D12430-38D8-A739-B491-2CBAC5E554B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52" y="-255932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FC13CE1-7544-95E5-6D1A-85FE1A848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9058A78-3A9A-F7F9-50A8-507D1BFAC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9831F58-55C5-4F2F-1BB9-293931B1E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7203894-B621-5521-ADEA-20CDA6235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331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82486351-3C91-858E-43F7-C55B5FAE5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81A38F-1BC3-1885-DCB2-483F95A7BD6B}"/>
              </a:ext>
            </a:extLst>
          </p:cNvPr>
          <p:cNvSpPr txBox="1"/>
          <p:nvPr/>
        </p:nvSpPr>
        <p:spPr>
          <a:xfrm>
            <a:off x="8854562" y="5316718"/>
            <a:ext cx="1527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dirty="0"/>
              <a:t>x3</a:t>
            </a:r>
            <a:endParaRPr lang="ko-KR" altLang="en-US" sz="4400" dirty="0"/>
          </a:p>
        </p:txBody>
      </p:sp>
    </p:spTree>
    <p:extLst>
      <p:ext uri="{BB962C8B-B14F-4D97-AF65-F5344CB8AC3E}">
        <p14:creationId xmlns:p14="http://schemas.microsoft.com/office/powerpoint/2010/main" val="3109521920"/>
      </p:ext>
    </p:extLst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E7B40-3427-F141-41E8-709B4C09C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86E17E2-F43E-CF4F-17E0-3F628B22B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625ECCB5-9928-5470-0189-6FFA9EB5F24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D09C09E-8332-08A8-5574-BA9B2E57A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6913D55-8ED0-CA00-223B-6392D4146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616F8DC-20D2-3EFF-72D9-2EEDCF752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B09DE9DF-4ABB-A1B0-37DF-A281BC4DB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229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95BC5839-C558-3C3A-D0AF-516167F7E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  <p:extLst>
      <p:ext uri="{BB962C8B-B14F-4D97-AF65-F5344CB8AC3E}">
        <p14:creationId xmlns:p14="http://schemas.microsoft.com/office/powerpoint/2010/main" val="3896195468"/>
      </p:ext>
    </p:extLst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C3B9D-8399-8322-270E-D124C750D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72C2E9A-294B-4825-BE53-42C80D6C0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8AA80918-ECF4-0094-D787-CF9F36876F2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52" y="-255932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5F1FF0F-1DFF-DB8B-AB4B-715B84C5B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88D4801-BB41-6B64-EC81-4B88AE9FC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F89CD77-FE96-DAF0-FF0A-4C95EADA6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62130B44-5CDD-02B7-2D65-611D0F86D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331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29B65CD6-B5C8-E1AE-9B85-2396ED4EF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9220E2-A287-8DE3-B191-F764EE9F2E21}"/>
              </a:ext>
            </a:extLst>
          </p:cNvPr>
          <p:cNvSpPr txBox="1"/>
          <p:nvPr/>
        </p:nvSpPr>
        <p:spPr>
          <a:xfrm>
            <a:off x="8854562" y="5316718"/>
            <a:ext cx="1527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dirty="0"/>
              <a:t>x3</a:t>
            </a:r>
            <a:endParaRPr lang="ko-KR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16913583"/>
      </p:ext>
    </p:extLst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58B98-E373-4589-7435-B78E74E1E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AB679A8-352C-E4A9-2C76-57D6CFB60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1E68B5FF-58AD-0403-37F0-3AA817AA8AA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F07889F-FF06-E032-E532-907C0836E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5863D9E-D85B-48B1-8998-AF7C5612E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A78DACE-BC24-F2AC-2E5E-868385BE1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F705CF66-67FF-91F5-9644-667C44B1D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229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3F2AAD1A-17C7-616F-BD49-E8069A451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  <p:extLst>
      <p:ext uri="{BB962C8B-B14F-4D97-AF65-F5344CB8AC3E}">
        <p14:creationId xmlns:p14="http://schemas.microsoft.com/office/powerpoint/2010/main" val="3554437688"/>
      </p:ext>
    </p:extLst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88914-7BD7-03FA-3A51-404D78BA7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E545A1E-2988-E58D-09B0-DAD667992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A6AF3492-5C15-BDFB-8EC0-A378DCC3204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52" y="-255932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AF0FF0A-E046-FB2F-0EF4-F26ED679F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F89018F-5468-3976-364A-3F2345F353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D8B5494-7AA8-CAB5-B198-018A3C81D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1BC5A03B-57BE-0692-0A15-93B31E432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331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4B1170E6-42A1-D6D2-231A-94ED7BE9C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EBC0E1-A08E-1EB4-E3F4-A673F1C0E615}"/>
              </a:ext>
            </a:extLst>
          </p:cNvPr>
          <p:cNvSpPr txBox="1"/>
          <p:nvPr/>
        </p:nvSpPr>
        <p:spPr>
          <a:xfrm>
            <a:off x="8854562" y="5316718"/>
            <a:ext cx="1527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dirty="0"/>
              <a:t>x3</a:t>
            </a:r>
            <a:endParaRPr lang="ko-KR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927971444"/>
      </p:ext>
    </p:extLst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DF01E40-B85F-1159-EAD5-9A854D532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950362"/>
            <a:ext cx="12192000" cy="8890542"/>
          </a:xfrm>
          <a:prstGeom prst="rect">
            <a:avLst/>
          </a:prstGeom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F0D662B4-8555-E9EB-423D-C9834863A2A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5" y="-101715"/>
            <a:ext cx="11492917" cy="568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6AF59D14-6BD2-8C78-9C42-6194DC25F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어둔 죄악 길에서 목자</a:t>
            </a:r>
          </a:p>
        </p:txBody>
      </p:sp>
      <p:sp>
        <p:nvSpPr>
          <p:cNvPr id="2052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1457EC8D-6C90-3960-5C99-90F8947D8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험한 십자가 위에 달려</a:t>
            </a:r>
          </a:p>
        </p:txBody>
      </p:sp>
      <p:sp>
        <p:nvSpPr>
          <p:cNvPr id="2053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4FE6645D-C78A-EC5B-62EC-C6E1CFC81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주의 귀한 말씀에 영원</a:t>
            </a:r>
          </a:p>
        </p:txBody>
      </p:sp>
      <p:sp>
        <p:nvSpPr>
          <p:cNvPr id="2054" name="AutoShape 16">
            <a:hlinkClick r:id="rId8" action="ppaction://hlinksldjump"/>
            <a:extLst>
              <a:ext uri="{FF2B5EF4-FFF2-40B4-BE49-F238E27FC236}">
                <a16:creationId xmlns:a16="http://schemas.microsoft.com/office/drawing/2014/main" id="{99CBCB2C-0912-F187-C2DD-85A9CA98B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세월 빨리 흐르고 세상</a:t>
            </a:r>
          </a:p>
        </p:txBody>
      </p:sp>
      <p:sp>
        <p:nvSpPr>
          <p:cNvPr id="2055" name="AutoShape 17">
            <a:hlinkClick r:id="rId9" action="ppaction://hlinksldjump"/>
            <a:extLst>
              <a:ext uri="{FF2B5EF4-FFF2-40B4-BE49-F238E27FC236}">
                <a16:creationId xmlns:a16="http://schemas.microsoft.com/office/drawing/2014/main" id="{00885119-1181-61AB-2C74-2E8C5B014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이때라 이때라 주의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E45C08C-17AC-712C-FE9F-D6A86C539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950362"/>
            <a:ext cx="12192000" cy="8890542"/>
          </a:xfrm>
          <a:prstGeom prst="rect">
            <a:avLst/>
          </a:prstGeom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6E05D356-C010-64EB-EB47-C51A904AABA0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0"/>
          <a:stretch/>
        </p:blipFill>
        <p:spPr bwMode="auto">
          <a:xfrm>
            <a:off x="0" y="-22175"/>
            <a:ext cx="12192000" cy="552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E784BBA2-620D-557A-8C7E-00C1B55B3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어둔 죄악 길에서 목자</a:t>
            </a:r>
          </a:p>
        </p:txBody>
      </p:sp>
      <p:sp>
        <p:nvSpPr>
          <p:cNvPr id="3076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A7FCDA5A-A520-FCE2-51CF-4F32FBF73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험한 십자가 위에 달려</a:t>
            </a:r>
          </a:p>
        </p:txBody>
      </p:sp>
      <p:sp>
        <p:nvSpPr>
          <p:cNvPr id="3077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7A6D1BC4-3A39-DFBD-09C5-319C929D5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주의 귀한 말씀에 영원</a:t>
            </a:r>
          </a:p>
        </p:txBody>
      </p:sp>
      <p:sp>
        <p:nvSpPr>
          <p:cNvPr id="3078" name="AutoShape 16">
            <a:hlinkClick r:id="rId8" action="ppaction://hlinksldjump"/>
            <a:extLst>
              <a:ext uri="{FF2B5EF4-FFF2-40B4-BE49-F238E27FC236}">
                <a16:creationId xmlns:a16="http://schemas.microsoft.com/office/drawing/2014/main" id="{472135A1-3362-783C-C940-A79FC30AA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세월 빨리 흐르고 세상</a:t>
            </a:r>
          </a:p>
        </p:txBody>
      </p:sp>
      <p:sp>
        <p:nvSpPr>
          <p:cNvPr id="3079" name="AutoShape 17">
            <a:hlinkClick r:id="rId9" action="ppaction://hlinksldjump"/>
            <a:extLst>
              <a:ext uri="{FF2B5EF4-FFF2-40B4-BE49-F238E27FC236}">
                <a16:creationId xmlns:a16="http://schemas.microsoft.com/office/drawing/2014/main" id="{335322DB-51FE-F70E-4E4B-90EDCC1B4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이때라 이때라 주의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3B18B-8E59-885A-0579-8EFFA8DFC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9198FCD-1569-9C2C-DE8D-634CFCBD5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00117"/>
      </p:ext>
    </p:extLst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7917B-CCA1-BEEF-C71B-42FF45B30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0C64C2B-CE33-BF6E-3267-E0C66D931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950362"/>
            <a:ext cx="12192000" cy="8890542"/>
          </a:xfrm>
          <a:prstGeom prst="rect">
            <a:avLst/>
          </a:prstGeom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0A5DBB8D-1923-392E-D7A4-C0B27C310E2A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5" y="-101715"/>
            <a:ext cx="11492917" cy="568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FCD9CF4C-7060-02BE-0597-D7BFCE32F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어둔 죄악 길에서 목자</a:t>
            </a:r>
          </a:p>
        </p:txBody>
      </p:sp>
      <p:sp>
        <p:nvSpPr>
          <p:cNvPr id="2052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4C615EB0-B798-BEC9-31AF-1568DC9266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험한 십자가 위에 달려</a:t>
            </a:r>
          </a:p>
        </p:txBody>
      </p:sp>
      <p:sp>
        <p:nvSpPr>
          <p:cNvPr id="2053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328D60D2-42E0-0947-CDD9-C6853305C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주의 귀한 말씀에 영원</a:t>
            </a:r>
          </a:p>
        </p:txBody>
      </p:sp>
      <p:sp>
        <p:nvSpPr>
          <p:cNvPr id="2054" name="AutoShape 16">
            <a:hlinkClick r:id="rId8" action="ppaction://hlinksldjump"/>
            <a:extLst>
              <a:ext uri="{FF2B5EF4-FFF2-40B4-BE49-F238E27FC236}">
                <a16:creationId xmlns:a16="http://schemas.microsoft.com/office/drawing/2014/main" id="{2A903BF3-036D-DCA9-E848-936AAA04F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세월 빨리 흐르고 세상</a:t>
            </a:r>
          </a:p>
        </p:txBody>
      </p:sp>
      <p:sp>
        <p:nvSpPr>
          <p:cNvPr id="2055" name="AutoShape 17">
            <a:hlinkClick r:id="rId9" action="ppaction://hlinksldjump"/>
            <a:extLst>
              <a:ext uri="{FF2B5EF4-FFF2-40B4-BE49-F238E27FC236}">
                <a16:creationId xmlns:a16="http://schemas.microsoft.com/office/drawing/2014/main" id="{DC50758A-736D-444D-C81C-C681F91E7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이때라 이때라 주의</a:t>
            </a:r>
          </a:p>
        </p:txBody>
      </p:sp>
    </p:spTree>
    <p:extLst>
      <p:ext uri="{BB962C8B-B14F-4D97-AF65-F5344CB8AC3E}">
        <p14:creationId xmlns:p14="http://schemas.microsoft.com/office/powerpoint/2010/main" val="214761090"/>
      </p:ext>
    </p:extLst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38FE9-38A4-11BD-F1AB-6CD85BD25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E6C31FB-284A-6364-F290-DC164EDDF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950362"/>
            <a:ext cx="12192000" cy="8890542"/>
          </a:xfrm>
          <a:prstGeom prst="rect">
            <a:avLst/>
          </a:prstGeom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AA260B79-655A-B05F-D08E-B3C7F85174BF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0"/>
          <a:stretch/>
        </p:blipFill>
        <p:spPr bwMode="auto">
          <a:xfrm>
            <a:off x="0" y="-22175"/>
            <a:ext cx="12192000" cy="552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F918D157-F705-E413-38F6-FA9127D6D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어둔 죄악 길에서 목자</a:t>
            </a:r>
          </a:p>
        </p:txBody>
      </p:sp>
      <p:sp>
        <p:nvSpPr>
          <p:cNvPr id="3076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2456B94D-A00B-3567-B19D-3F886553C4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험한 십자가 위에 달려</a:t>
            </a:r>
          </a:p>
        </p:txBody>
      </p:sp>
      <p:sp>
        <p:nvSpPr>
          <p:cNvPr id="3077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85C8E590-5D54-E7FF-6B3E-7D37D0EBD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주의 귀한 말씀에 영원</a:t>
            </a:r>
          </a:p>
        </p:txBody>
      </p:sp>
      <p:sp>
        <p:nvSpPr>
          <p:cNvPr id="3078" name="AutoShape 16">
            <a:hlinkClick r:id="rId8" action="ppaction://hlinksldjump"/>
            <a:extLst>
              <a:ext uri="{FF2B5EF4-FFF2-40B4-BE49-F238E27FC236}">
                <a16:creationId xmlns:a16="http://schemas.microsoft.com/office/drawing/2014/main" id="{E9673C50-9753-7CB2-B752-B75D00F44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세월 빨리 흐르고 세상</a:t>
            </a:r>
          </a:p>
        </p:txBody>
      </p:sp>
      <p:sp>
        <p:nvSpPr>
          <p:cNvPr id="3079" name="AutoShape 17">
            <a:hlinkClick r:id="rId9" action="ppaction://hlinksldjump"/>
            <a:extLst>
              <a:ext uri="{FF2B5EF4-FFF2-40B4-BE49-F238E27FC236}">
                <a16:creationId xmlns:a16="http://schemas.microsoft.com/office/drawing/2014/main" id="{D140AFF7-2F22-C66C-707F-117F479CD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이때라 이때라 주의</a:t>
            </a:r>
          </a:p>
        </p:txBody>
      </p:sp>
    </p:spTree>
    <p:extLst>
      <p:ext uri="{BB962C8B-B14F-4D97-AF65-F5344CB8AC3E}">
        <p14:creationId xmlns:p14="http://schemas.microsoft.com/office/powerpoint/2010/main" val="2288451828"/>
      </p:ext>
    </p:extLst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14DDD1A-F4C8-1A66-F363-110509026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950362"/>
            <a:ext cx="12192000" cy="8890542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43DFA964-375A-448F-C903-6A52F2C41896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9"/>
          <a:stretch/>
        </p:blipFill>
        <p:spPr bwMode="auto">
          <a:xfrm>
            <a:off x="167780" y="118533"/>
            <a:ext cx="12192000" cy="557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25B9FD6C-8E7A-E00C-A63D-DFC234086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어둔 죄악 길에서 목자</a:t>
            </a:r>
          </a:p>
        </p:txBody>
      </p:sp>
      <p:sp>
        <p:nvSpPr>
          <p:cNvPr id="4100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07686E85-58B4-C885-44CD-90964D7E5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험한 십자가 위에 달려</a:t>
            </a:r>
          </a:p>
        </p:txBody>
      </p:sp>
      <p:sp>
        <p:nvSpPr>
          <p:cNvPr id="4101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122CE186-365D-FFB9-7801-171436D4C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주의 귀한 말씀에 영원</a:t>
            </a:r>
          </a:p>
        </p:txBody>
      </p:sp>
      <p:sp>
        <p:nvSpPr>
          <p:cNvPr id="4102" name="AutoShape 16">
            <a:hlinkClick r:id="rId8" action="ppaction://hlinksldjump"/>
            <a:extLst>
              <a:ext uri="{FF2B5EF4-FFF2-40B4-BE49-F238E27FC236}">
                <a16:creationId xmlns:a16="http://schemas.microsoft.com/office/drawing/2014/main" id="{D831E07B-4CC5-0129-BDCE-3D54F0C69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세월 빨리 흐르고 세상</a:t>
            </a:r>
          </a:p>
        </p:txBody>
      </p:sp>
      <p:sp>
        <p:nvSpPr>
          <p:cNvPr id="4103" name="AutoShape 17">
            <a:hlinkClick r:id="rId9" action="ppaction://hlinksldjump"/>
            <a:extLst>
              <a:ext uri="{FF2B5EF4-FFF2-40B4-BE49-F238E27FC236}">
                <a16:creationId xmlns:a16="http://schemas.microsoft.com/office/drawing/2014/main" id="{18762A50-4238-45EB-58D6-2D3A1B718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이때라 이때라 주의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128851A-AECF-591A-572E-39706CB56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950362"/>
            <a:ext cx="12192000" cy="8890542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DF20178C-F209-EC2F-C225-48726BAA6856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9"/>
          <a:stretch/>
        </p:blipFill>
        <p:spPr bwMode="auto">
          <a:xfrm>
            <a:off x="-67112" y="419450"/>
            <a:ext cx="12192000" cy="533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0FCC7510-9D4E-CDB3-67BA-9B247BE4D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어둔 죄악 길에서 목자</a:t>
            </a:r>
          </a:p>
        </p:txBody>
      </p:sp>
      <p:sp>
        <p:nvSpPr>
          <p:cNvPr id="5124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5745B690-8B25-63D0-F848-18F08861E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험한 십자가 위에 달려</a:t>
            </a:r>
          </a:p>
        </p:txBody>
      </p:sp>
      <p:sp>
        <p:nvSpPr>
          <p:cNvPr id="5125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2E4A3048-0E30-717E-69D1-FDC8CA444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주의 귀한 말씀에 영원</a:t>
            </a:r>
          </a:p>
        </p:txBody>
      </p:sp>
      <p:sp>
        <p:nvSpPr>
          <p:cNvPr id="5126" name="AutoShape 16">
            <a:hlinkClick r:id="rId8" action="ppaction://hlinksldjump"/>
            <a:extLst>
              <a:ext uri="{FF2B5EF4-FFF2-40B4-BE49-F238E27FC236}">
                <a16:creationId xmlns:a16="http://schemas.microsoft.com/office/drawing/2014/main" id="{D36EAF68-8434-18E9-E560-7D42E1513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세월 빨리 흐르고 세상</a:t>
            </a:r>
          </a:p>
        </p:txBody>
      </p:sp>
      <p:sp>
        <p:nvSpPr>
          <p:cNvPr id="5127" name="AutoShape 17">
            <a:hlinkClick r:id="rId9" action="ppaction://hlinksldjump"/>
            <a:extLst>
              <a:ext uri="{FF2B5EF4-FFF2-40B4-BE49-F238E27FC236}">
                <a16:creationId xmlns:a16="http://schemas.microsoft.com/office/drawing/2014/main" id="{BEF71E90-74D7-4818-2AD0-87DC19B93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이때라 이때라 주의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CD9EAE7-C6FE-65BF-00BB-A9E9C32EC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950362"/>
            <a:ext cx="12192000" cy="8890542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683938DC-AA31-0952-A5DC-50ABABF21DA2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6"/>
          <a:stretch/>
        </p:blipFill>
        <p:spPr bwMode="auto">
          <a:xfrm>
            <a:off x="0" y="118533"/>
            <a:ext cx="12192000" cy="5402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83CB1701-D0AA-4F1E-2DED-C89EB776A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어둔 죄악 길에서 목자</a:t>
            </a:r>
          </a:p>
        </p:txBody>
      </p:sp>
      <p:sp>
        <p:nvSpPr>
          <p:cNvPr id="6148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F5152A14-04F2-586A-9399-696E8E402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험한 십자가 위에 달려</a:t>
            </a:r>
          </a:p>
        </p:txBody>
      </p:sp>
      <p:sp>
        <p:nvSpPr>
          <p:cNvPr id="6149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8A7BAF6F-2DD0-A56D-6301-0AF1BB51F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주의 귀한 말씀에 영원</a:t>
            </a:r>
          </a:p>
        </p:txBody>
      </p:sp>
      <p:sp>
        <p:nvSpPr>
          <p:cNvPr id="6150" name="AutoShape 16">
            <a:hlinkClick r:id="rId8" action="ppaction://hlinksldjump"/>
            <a:extLst>
              <a:ext uri="{FF2B5EF4-FFF2-40B4-BE49-F238E27FC236}">
                <a16:creationId xmlns:a16="http://schemas.microsoft.com/office/drawing/2014/main" id="{FC8B853C-3494-6620-D9B3-371E0BC6B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세월 빨리 흐르고 세상</a:t>
            </a:r>
          </a:p>
        </p:txBody>
      </p:sp>
      <p:sp>
        <p:nvSpPr>
          <p:cNvPr id="6151" name="AutoShape 17">
            <a:hlinkClick r:id="rId9" action="ppaction://hlinksldjump"/>
            <a:extLst>
              <a:ext uri="{FF2B5EF4-FFF2-40B4-BE49-F238E27FC236}">
                <a16:creationId xmlns:a16="http://schemas.microsoft.com/office/drawing/2014/main" id="{350C1E39-183A-82B1-6D4B-F1037AACA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이때라 이때라 주의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7EAED01-D14E-B9F5-DA94-E6F9F78E6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950362"/>
            <a:ext cx="12192000" cy="8890542"/>
          </a:xfrm>
          <a:prstGeom prst="rect">
            <a:avLst/>
          </a:prstGeom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202AF70E-6CC5-D39C-BE17-A9E8C889A861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9"/>
          <a:stretch/>
        </p:blipFill>
        <p:spPr bwMode="auto">
          <a:xfrm>
            <a:off x="0" y="209725"/>
            <a:ext cx="12192000" cy="531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B6A9125C-8E1D-C07C-6901-243489AE2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어둔 죄악 길에서 목자</a:t>
            </a:r>
          </a:p>
        </p:txBody>
      </p:sp>
      <p:sp>
        <p:nvSpPr>
          <p:cNvPr id="7172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069F9F6E-782C-6B0C-51C0-5EBC11C23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험한 십자가 위에 달려</a:t>
            </a:r>
          </a:p>
        </p:txBody>
      </p:sp>
      <p:sp>
        <p:nvSpPr>
          <p:cNvPr id="7173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1DA6CAFD-44B7-1D0C-A81B-0219BD624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주의 귀한 말씀에 영원</a:t>
            </a:r>
          </a:p>
        </p:txBody>
      </p:sp>
      <p:sp>
        <p:nvSpPr>
          <p:cNvPr id="7174" name="AutoShape 16">
            <a:hlinkClick r:id="rId8" action="ppaction://hlinksldjump"/>
            <a:extLst>
              <a:ext uri="{FF2B5EF4-FFF2-40B4-BE49-F238E27FC236}">
                <a16:creationId xmlns:a16="http://schemas.microsoft.com/office/drawing/2014/main" id="{C6C496A6-E025-3DE2-EFB2-EB45992B0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세월 빨리 흐르고 세상</a:t>
            </a:r>
          </a:p>
        </p:txBody>
      </p:sp>
      <p:sp>
        <p:nvSpPr>
          <p:cNvPr id="7175" name="AutoShape 17">
            <a:hlinkClick r:id="rId9" action="ppaction://hlinksldjump"/>
            <a:extLst>
              <a:ext uri="{FF2B5EF4-FFF2-40B4-BE49-F238E27FC236}">
                <a16:creationId xmlns:a16="http://schemas.microsoft.com/office/drawing/2014/main" id="{A03AA1B4-D895-FC33-6F8F-93ADAF6DD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이때라 이때라 주의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2887657-A751-A8F3-82FE-22489C7F0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950362"/>
            <a:ext cx="12192000" cy="8890542"/>
          </a:xfrm>
          <a:prstGeom prst="rect">
            <a:avLst/>
          </a:prstGeom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FE3C4DA0-03EF-C199-BC32-681A1CB9E56D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6"/>
          <a:stretch/>
        </p:blipFill>
        <p:spPr bwMode="auto">
          <a:xfrm>
            <a:off x="-75501" y="118533"/>
            <a:ext cx="12192000" cy="541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4C1DD33D-7785-7505-0414-DC962ECD9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어둔 죄악 길에서 목자</a:t>
            </a:r>
          </a:p>
        </p:txBody>
      </p:sp>
      <p:sp>
        <p:nvSpPr>
          <p:cNvPr id="8196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0199B025-8363-65AA-F165-2EED5B5C4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험한 십자가 위에 달려</a:t>
            </a:r>
          </a:p>
        </p:txBody>
      </p:sp>
      <p:sp>
        <p:nvSpPr>
          <p:cNvPr id="8197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99D442CF-4522-9BCB-C887-745F2B5C2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주의 귀한 말씀에 영원</a:t>
            </a:r>
          </a:p>
        </p:txBody>
      </p:sp>
      <p:sp>
        <p:nvSpPr>
          <p:cNvPr id="8198" name="AutoShape 16">
            <a:hlinkClick r:id="rId8" action="ppaction://hlinksldjump"/>
            <a:extLst>
              <a:ext uri="{FF2B5EF4-FFF2-40B4-BE49-F238E27FC236}">
                <a16:creationId xmlns:a16="http://schemas.microsoft.com/office/drawing/2014/main" id="{3C774FBA-DCF0-ADE3-A72C-ADF51C4F4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세월 빨리 흐르고 세상</a:t>
            </a:r>
          </a:p>
        </p:txBody>
      </p:sp>
      <p:sp>
        <p:nvSpPr>
          <p:cNvPr id="8199" name="AutoShape 17">
            <a:hlinkClick r:id="rId9" action="ppaction://hlinksldjump"/>
            <a:extLst>
              <a:ext uri="{FF2B5EF4-FFF2-40B4-BE49-F238E27FC236}">
                <a16:creationId xmlns:a16="http://schemas.microsoft.com/office/drawing/2014/main" id="{7A3AADC7-6640-61F5-DCB7-DFC4E6D4D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이때라 이때라 주의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502E7-E397-C0B7-B7A5-E9662CEBA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B38E3F7-363E-4AF1-E474-DD1D75194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950362"/>
            <a:ext cx="12192000" cy="8890542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59570626-8F94-96ED-6673-EF65373E539A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9"/>
          <a:stretch/>
        </p:blipFill>
        <p:spPr bwMode="auto">
          <a:xfrm>
            <a:off x="-67112" y="419450"/>
            <a:ext cx="12192000" cy="533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CFEB86BA-6830-5A26-6F4C-507F134DE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어둔 죄악 길에서 목자</a:t>
            </a:r>
          </a:p>
        </p:txBody>
      </p:sp>
      <p:sp>
        <p:nvSpPr>
          <p:cNvPr id="5124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3FA3BE6F-6927-019D-538F-32D7838D2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험한 십자가 위에 달려</a:t>
            </a:r>
          </a:p>
        </p:txBody>
      </p:sp>
      <p:sp>
        <p:nvSpPr>
          <p:cNvPr id="5125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BA9578A9-FCB2-D57B-DD5E-1979CB532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주의 귀한 말씀에 영원</a:t>
            </a:r>
          </a:p>
        </p:txBody>
      </p:sp>
      <p:sp>
        <p:nvSpPr>
          <p:cNvPr id="5126" name="AutoShape 16">
            <a:hlinkClick r:id="rId8" action="ppaction://hlinksldjump"/>
            <a:extLst>
              <a:ext uri="{FF2B5EF4-FFF2-40B4-BE49-F238E27FC236}">
                <a16:creationId xmlns:a16="http://schemas.microsoft.com/office/drawing/2014/main" id="{D7E944F3-7FA8-489C-49F9-032106F63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세월 빨리 흐르고 세상</a:t>
            </a:r>
          </a:p>
        </p:txBody>
      </p:sp>
      <p:sp>
        <p:nvSpPr>
          <p:cNvPr id="5127" name="AutoShape 17">
            <a:hlinkClick r:id="rId9" action="ppaction://hlinksldjump"/>
            <a:extLst>
              <a:ext uri="{FF2B5EF4-FFF2-40B4-BE49-F238E27FC236}">
                <a16:creationId xmlns:a16="http://schemas.microsoft.com/office/drawing/2014/main" id="{A17EBD1C-8A58-A23A-41DA-8DFFCC255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이때라 이때라 주의</a:t>
            </a:r>
          </a:p>
        </p:txBody>
      </p:sp>
    </p:spTree>
    <p:extLst>
      <p:ext uri="{BB962C8B-B14F-4D97-AF65-F5344CB8AC3E}">
        <p14:creationId xmlns:p14="http://schemas.microsoft.com/office/powerpoint/2010/main" val="1268074698"/>
      </p:ext>
    </p:extLst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E0340F2-168E-C578-E665-8055F22B7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950362"/>
            <a:ext cx="12192000" cy="8890542"/>
          </a:xfrm>
          <a:prstGeom prst="rect">
            <a:avLst/>
          </a:prstGeom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F3AAB757-9DE0-0ABD-49DE-1360AC90D6DD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2"/>
          <a:stretch/>
        </p:blipFill>
        <p:spPr bwMode="auto">
          <a:xfrm>
            <a:off x="0" y="0"/>
            <a:ext cx="12192000" cy="547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72972116-E29F-A64D-B785-C511869F7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어둔 죄악 길에서 목자</a:t>
            </a:r>
          </a:p>
        </p:txBody>
      </p:sp>
      <p:sp>
        <p:nvSpPr>
          <p:cNvPr id="10244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2F002624-F2E6-62A4-7DA1-36150C833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험한 십자가 위에 달려</a:t>
            </a:r>
          </a:p>
        </p:txBody>
      </p:sp>
      <p:sp>
        <p:nvSpPr>
          <p:cNvPr id="10245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DA96C0F2-B7BB-E413-4C22-639F628B0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주의 귀한 말씀에 영원</a:t>
            </a:r>
          </a:p>
        </p:txBody>
      </p:sp>
      <p:sp>
        <p:nvSpPr>
          <p:cNvPr id="10246" name="AutoShape 16">
            <a:hlinkClick r:id="rId8" action="ppaction://hlinksldjump"/>
            <a:extLst>
              <a:ext uri="{FF2B5EF4-FFF2-40B4-BE49-F238E27FC236}">
                <a16:creationId xmlns:a16="http://schemas.microsoft.com/office/drawing/2014/main" id="{39F54B12-EA20-A25B-3AD5-D8A4F6FCC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세월 빨리 흐르고 세상</a:t>
            </a:r>
          </a:p>
        </p:txBody>
      </p:sp>
      <p:sp>
        <p:nvSpPr>
          <p:cNvPr id="10247" name="AutoShape 17">
            <a:hlinkClick r:id="rId9" action="ppaction://hlinksldjump"/>
            <a:extLst>
              <a:ext uri="{FF2B5EF4-FFF2-40B4-BE49-F238E27FC236}">
                <a16:creationId xmlns:a16="http://schemas.microsoft.com/office/drawing/2014/main" id="{DAF7572C-F4B2-D679-C05F-DE85D3D16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이때라 이때라 주의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035C51D-98A0-C6B3-469D-860122690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950362"/>
            <a:ext cx="12192000" cy="8890542"/>
          </a:xfrm>
          <a:prstGeom prst="rect">
            <a:avLst/>
          </a:prstGeom>
        </p:spPr>
      </p:pic>
      <p:pic>
        <p:nvPicPr>
          <p:cNvPr id="11266" name="그림 1">
            <a:extLst>
              <a:ext uri="{FF2B5EF4-FFF2-40B4-BE49-F238E27FC236}">
                <a16:creationId xmlns:a16="http://schemas.microsoft.com/office/drawing/2014/main" id="{E97A9CDB-0E8B-9805-C684-876C5C8A811B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9"/>
          <a:stretch/>
        </p:blipFill>
        <p:spPr bwMode="auto">
          <a:xfrm>
            <a:off x="0" y="285226"/>
            <a:ext cx="12192000" cy="533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10E2C1EA-7A0E-2B28-045B-0E899ACC2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어둔 죄악 길에서 목자</a:t>
            </a:r>
          </a:p>
        </p:txBody>
      </p:sp>
      <p:sp>
        <p:nvSpPr>
          <p:cNvPr id="11268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F7E9D481-11FB-77EC-CAE7-59395BB76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험한 십자가 위에 달려</a:t>
            </a:r>
          </a:p>
        </p:txBody>
      </p:sp>
      <p:sp>
        <p:nvSpPr>
          <p:cNvPr id="11269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E26A73E4-DEC9-BB49-86AD-270071C4E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주의 귀한 말씀에 영원</a:t>
            </a:r>
          </a:p>
        </p:txBody>
      </p:sp>
      <p:sp>
        <p:nvSpPr>
          <p:cNvPr id="11270" name="AutoShape 16">
            <a:hlinkClick r:id="rId8" action="ppaction://hlinksldjump"/>
            <a:extLst>
              <a:ext uri="{FF2B5EF4-FFF2-40B4-BE49-F238E27FC236}">
                <a16:creationId xmlns:a16="http://schemas.microsoft.com/office/drawing/2014/main" id="{95B63460-5CF7-075B-93A7-893F776B4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세월 빨리 흐르고 세상</a:t>
            </a:r>
          </a:p>
        </p:txBody>
      </p:sp>
      <p:sp>
        <p:nvSpPr>
          <p:cNvPr id="11271" name="AutoShape 17">
            <a:hlinkClick r:id="rId9" action="ppaction://hlinksldjump"/>
            <a:extLst>
              <a:ext uri="{FF2B5EF4-FFF2-40B4-BE49-F238E27FC236}">
                <a16:creationId xmlns:a16="http://schemas.microsoft.com/office/drawing/2014/main" id="{EC9759E8-AD67-0C6A-37E3-FAB0F0C95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이때라 이때라 주의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0BF43-48E4-A7BE-C05A-D7FEC114B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684A365-225D-B97F-5A54-5DC7092C9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20979"/>
      </p:ext>
    </p:extLst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40206-81BE-E817-5B77-4C20B40DC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2702473-64DC-8AF4-488C-5E109D3D7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950362"/>
            <a:ext cx="12192000" cy="8890542"/>
          </a:xfrm>
          <a:prstGeom prst="rect">
            <a:avLst/>
          </a:prstGeom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D11FEAF6-EBF5-EDC9-27BB-16CD19245976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6"/>
          <a:stretch/>
        </p:blipFill>
        <p:spPr bwMode="auto">
          <a:xfrm>
            <a:off x="-75501" y="118533"/>
            <a:ext cx="12192000" cy="541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DE2FFD85-32FF-E6CD-009D-7751DE54D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어둔 죄악 길에서 목자</a:t>
            </a:r>
          </a:p>
        </p:txBody>
      </p:sp>
      <p:sp>
        <p:nvSpPr>
          <p:cNvPr id="8196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2B921E3C-E2FF-1070-CC60-1C197CD1A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험한 십자가 위에 달려</a:t>
            </a:r>
          </a:p>
        </p:txBody>
      </p:sp>
      <p:sp>
        <p:nvSpPr>
          <p:cNvPr id="8197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AFDF736D-15F5-219A-F8C4-40983D509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주의 귀한 말씀에 영원</a:t>
            </a:r>
          </a:p>
        </p:txBody>
      </p:sp>
      <p:sp>
        <p:nvSpPr>
          <p:cNvPr id="8198" name="AutoShape 16">
            <a:hlinkClick r:id="rId8" action="ppaction://hlinksldjump"/>
            <a:extLst>
              <a:ext uri="{FF2B5EF4-FFF2-40B4-BE49-F238E27FC236}">
                <a16:creationId xmlns:a16="http://schemas.microsoft.com/office/drawing/2014/main" id="{33A6616A-9C88-A821-C75D-CD3125A5B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세월 빨리 흐르고 세상</a:t>
            </a:r>
          </a:p>
        </p:txBody>
      </p:sp>
      <p:sp>
        <p:nvSpPr>
          <p:cNvPr id="8199" name="AutoShape 17">
            <a:hlinkClick r:id="rId9" action="ppaction://hlinksldjump"/>
            <a:extLst>
              <a:ext uri="{FF2B5EF4-FFF2-40B4-BE49-F238E27FC236}">
                <a16:creationId xmlns:a16="http://schemas.microsoft.com/office/drawing/2014/main" id="{466C97D0-E7C3-1E0A-19AC-217531D5D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이때라 이때라 주의</a:t>
            </a:r>
          </a:p>
        </p:txBody>
      </p:sp>
    </p:spTree>
    <p:extLst>
      <p:ext uri="{BB962C8B-B14F-4D97-AF65-F5344CB8AC3E}">
        <p14:creationId xmlns:p14="http://schemas.microsoft.com/office/powerpoint/2010/main" val="283810066"/>
      </p:ext>
    </p:extLst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6FDA3-20B8-AE62-3D58-FC07557A6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62C293C-2D7F-1F11-B57D-6AAAF4A3C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950362"/>
            <a:ext cx="12192000" cy="8890542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A4DA8D58-DB44-9419-ED86-55A1D22D86AD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9"/>
          <a:stretch/>
        </p:blipFill>
        <p:spPr bwMode="auto">
          <a:xfrm>
            <a:off x="-67112" y="419450"/>
            <a:ext cx="12192000" cy="533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8AD47EDB-4A85-F5F2-998E-A5C1E8CC4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어둔 죄악 길에서 목자</a:t>
            </a:r>
          </a:p>
        </p:txBody>
      </p:sp>
      <p:sp>
        <p:nvSpPr>
          <p:cNvPr id="5124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FC41DFBE-5644-4773-5B46-E6746FB64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험한 십자가 위에 달려</a:t>
            </a:r>
          </a:p>
        </p:txBody>
      </p:sp>
      <p:sp>
        <p:nvSpPr>
          <p:cNvPr id="5125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AD661B41-5A1A-FFD8-2763-99D67231E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주의 귀한 말씀에 영원</a:t>
            </a:r>
          </a:p>
        </p:txBody>
      </p:sp>
      <p:sp>
        <p:nvSpPr>
          <p:cNvPr id="5126" name="AutoShape 16">
            <a:hlinkClick r:id="rId8" action="ppaction://hlinksldjump"/>
            <a:extLst>
              <a:ext uri="{FF2B5EF4-FFF2-40B4-BE49-F238E27FC236}">
                <a16:creationId xmlns:a16="http://schemas.microsoft.com/office/drawing/2014/main" id="{E1140B4D-D9A3-B358-2FFB-955E30D40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세월 빨리 흐르고 세상</a:t>
            </a:r>
          </a:p>
        </p:txBody>
      </p:sp>
      <p:sp>
        <p:nvSpPr>
          <p:cNvPr id="5127" name="AutoShape 17">
            <a:hlinkClick r:id="rId9" action="ppaction://hlinksldjump"/>
            <a:extLst>
              <a:ext uri="{FF2B5EF4-FFF2-40B4-BE49-F238E27FC236}">
                <a16:creationId xmlns:a16="http://schemas.microsoft.com/office/drawing/2014/main" id="{A4F30CAA-FBED-C551-15BB-9F37E0512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이때라 이때라 주의</a:t>
            </a:r>
          </a:p>
        </p:txBody>
      </p:sp>
    </p:spTree>
    <p:extLst>
      <p:ext uri="{BB962C8B-B14F-4D97-AF65-F5344CB8AC3E}">
        <p14:creationId xmlns:p14="http://schemas.microsoft.com/office/powerpoint/2010/main" val="4019223217"/>
      </p:ext>
    </p:extLst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5D92106-E4FE-AF21-DA62-B2DDB3690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950362"/>
            <a:ext cx="12192000" cy="8890542"/>
          </a:xfrm>
          <a:prstGeom prst="rect">
            <a:avLst/>
          </a:prstGeom>
        </p:spPr>
      </p:pic>
      <p:pic>
        <p:nvPicPr>
          <p:cNvPr id="14338" name="그림 1">
            <a:extLst>
              <a:ext uri="{FF2B5EF4-FFF2-40B4-BE49-F238E27FC236}">
                <a16:creationId xmlns:a16="http://schemas.microsoft.com/office/drawing/2014/main" id="{F34B1738-766B-FB8D-5F0B-D40FB48FFA30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7"/>
          <a:stretch/>
        </p:blipFill>
        <p:spPr bwMode="auto">
          <a:xfrm>
            <a:off x="0" y="-51537"/>
            <a:ext cx="12192000" cy="5587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0E768751-5B00-451B-AF41-604EF6315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어둔 죄악 길에서 목자</a:t>
            </a:r>
          </a:p>
        </p:txBody>
      </p:sp>
      <p:sp>
        <p:nvSpPr>
          <p:cNvPr id="14340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8465D773-A5E7-A5C7-F06F-4E4E5CBD8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험한 십자가 위에 달려</a:t>
            </a:r>
          </a:p>
        </p:txBody>
      </p:sp>
      <p:sp>
        <p:nvSpPr>
          <p:cNvPr id="14341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B99887C5-73F3-54F8-ACC7-561C150B9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주의 귀한 말씀에 영원</a:t>
            </a:r>
          </a:p>
        </p:txBody>
      </p:sp>
      <p:sp>
        <p:nvSpPr>
          <p:cNvPr id="14342" name="AutoShape 16">
            <a:hlinkClick r:id="rId8" action="ppaction://hlinksldjump"/>
            <a:extLst>
              <a:ext uri="{FF2B5EF4-FFF2-40B4-BE49-F238E27FC236}">
                <a16:creationId xmlns:a16="http://schemas.microsoft.com/office/drawing/2014/main" id="{8235AEAB-6A73-172A-E2BE-D8AE6D34A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세월 빨리 흐르고 세상</a:t>
            </a:r>
          </a:p>
        </p:txBody>
      </p:sp>
      <p:sp>
        <p:nvSpPr>
          <p:cNvPr id="14343" name="AutoShape 17">
            <a:hlinkClick r:id="rId9" action="ppaction://hlinksldjump"/>
            <a:extLst>
              <a:ext uri="{FF2B5EF4-FFF2-40B4-BE49-F238E27FC236}">
                <a16:creationId xmlns:a16="http://schemas.microsoft.com/office/drawing/2014/main" id="{5C72852F-679B-A7CB-54E7-4D706FD609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이때라 이때라 주의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BD20EB0-E777-A07A-A5D4-CBA1A40A6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950362"/>
            <a:ext cx="12192000" cy="8890542"/>
          </a:xfrm>
          <a:prstGeom prst="rect">
            <a:avLst/>
          </a:prstGeom>
        </p:spPr>
      </p:pic>
      <p:pic>
        <p:nvPicPr>
          <p:cNvPr id="15362" name="그림 1">
            <a:extLst>
              <a:ext uri="{FF2B5EF4-FFF2-40B4-BE49-F238E27FC236}">
                <a16:creationId xmlns:a16="http://schemas.microsoft.com/office/drawing/2014/main" id="{545DF4F5-C585-4DFC-7318-ABC4BFF593FE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3"/>
          <a:stretch/>
        </p:blipFill>
        <p:spPr bwMode="auto">
          <a:xfrm>
            <a:off x="58723" y="118533"/>
            <a:ext cx="12192000" cy="546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5C069E78-B2E1-2C70-ED52-8A6F9E503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어둔 죄악 길에서 목자</a:t>
            </a:r>
          </a:p>
        </p:txBody>
      </p:sp>
      <p:sp>
        <p:nvSpPr>
          <p:cNvPr id="15364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ABB6641F-F244-F34E-7C5E-52CE7BF41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험한 십자가 위에 달려</a:t>
            </a:r>
          </a:p>
        </p:txBody>
      </p:sp>
      <p:sp>
        <p:nvSpPr>
          <p:cNvPr id="15365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3D0FCDE0-AC95-F43F-1D9E-17B2741F5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주의 귀한 말씀에 영원</a:t>
            </a:r>
          </a:p>
        </p:txBody>
      </p:sp>
      <p:sp>
        <p:nvSpPr>
          <p:cNvPr id="15366" name="AutoShape 16">
            <a:hlinkClick r:id="rId8" action="ppaction://hlinksldjump"/>
            <a:extLst>
              <a:ext uri="{FF2B5EF4-FFF2-40B4-BE49-F238E27FC236}">
                <a16:creationId xmlns:a16="http://schemas.microsoft.com/office/drawing/2014/main" id="{EE7B0541-4BF4-91B6-2F70-DAB12E549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세월 빨리 흐르고 세상</a:t>
            </a:r>
          </a:p>
        </p:txBody>
      </p:sp>
      <p:sp>
        <p:nvSpPr>
          <p:cNvPr id="15367" name="AutoShape 17">
            <a:hlinkClick r:id="rId9" action="ppaction://hlinksldjump"/>
            <a:extLst>
              <a:ext uri="{FF2B5EF4-FFF2-40B4-BE49-F238E27FC236}">
                <a16:creationId xmlns:a16="http://schemas.microsoft.com/office/drawing/2014/main" id="{5DEF38D5-0395-2BB5-0BCF-1E2E09B7F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이때라 이때라 주의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B9D3A-CF45-0CA0-7567-C17C82226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3A0E137-8702-23CD-1FD5-FD29BCE3E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950362"/>
            <a:ext cx="12192000" cy="8890542"/>
          </a:xfrm>
          <a:prstGeom prst="rect">
            <a:avLst/>
          </a:prstGeom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BF52B6C2-F3D5-06AE-B2A9-4FBF0CC47465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6"/>
          <a:stretch/>
        </p:blipFill>
        <p:spPr bwMode="auto">
          <a:xfrm>
            <a:off x="-75501" y="118533"/>
            <a:ext cx="12192000" cy="541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F68C8939-E482-5037-400D-6A9D444FC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어둔 죄악 길에서 목자</a:t>
            </a:r>
          </a:p>
        </p:txBody>
      </p:sp>
      <p:sp>
        <p:nvSpPr>
          <p:cNvPr id="8196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240CD584-0C01-E631-3EC2-E4EFFDBFC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험한 십자가 위에 달려</a:t>
            </a:r>
          </a:p>
        </p:txBody>
      </p:sp>
      <p:sp>
        <p:nvSpPr>
          <p:cNvPr id="8197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B1B21B51-9F16-82A3-54E6-44F30F365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주의 귀한 말씀에 영원</a:t>
            </a:r>
          </a:p>
        </p:txBody>
      </p:sp>
      <p:sp>
        <p:nvSpPr>
          <p:cNvPr id="8198" name="AutoShape 16">
            <a:hlinkClick r:id="rId8" action="ppaction://hlinksldjump"/>
            <a:extLst>
              <a:ext uri="{FF2B5EF4-FFF2-40B4-BE49-F238E27FC236}">
                <a16:creationId xmlns:a16="http://schemas.microsoft.com/office/drawing/2014/main" id="{2C696621-6A2A-6A0F-F6D0-35F949E53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세월 빨리 흐르고 세상</a:t>
            </a:r>
          </a:p>
        </p:txBody>
      </p:sp>
      <p:sp>
        <p:nvSpPr>
          <p:cNvPr id="8199" name="AutoShape 17">
            <a:hlinkClick r:id="rId9" action="ppaction://hlinksldjump"/>
            <a:extLst>
              <a:ext uri="{FF2B5EF4-FFF2-40B4-BE49-F238E27FC236}">
                <a16:creationId xmlns:a16="http://schemas.microsoft.com/office/drawing/2014/main" id="{E6950960-1E46-1A3D-12A2-515025E1F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이때라 이때라 주의</a:t>
            </a:r>
          </a:p>
        </p:txBody>
      </p:sp>
    </p:spTree>
    <p:extLst>
      <p:ext uri="{BB962C8B-B14F-4D97-AF65-F5344CB8AC3E}">
        <p14:creationId xmlns:p14="http://schemas.microsoft.com/office/powerpoint/2010/main" val="549760189"/>
      </p:ext>
    </p:extLst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9DFBE-2BD8-A446-D806-51A5DFB2B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01BA55E-2FC0-D523-CF26-54FB4AFE4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950362"/>
            <a:ext cx="12192000" cy="8890542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CFA90DE7-D234-6E1F-9AA6-31C0D2D86893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9"/>
          <a:stretch/>
        </p:blipFill>
        <p:spPr bwMode="auto">
          <a:xfrm>
            <a:off x="-67112" y="419450"/>
            <a:ext cx="12192000" cy="533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E145ABD7-49A8-D4BF-67F5-3E99E524A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어둔 죄악 길에서 목자</a:t>
            </a:r>
          </a:p>
        </p:txBody>
      </p:sp>
      <p:sp>
        <p:nvSpPr>
          <p:cNvPr id="5124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75D864DB-366D-9689-D6C3-0302906A5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험한 십자가 위에 달려</a:t>
            </a:r>
          </a:p>
        </p:txBody>
      </p:sp>
      <p:sp>
        <p:nvSpPr>
          <p:cNvPr id="5125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71521DE6-852D-4EA8-D141-27789CC74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주의 귀한 말씀에 영원</a:t>
            </a:r>
          </a:p>
        </p:txBody>
      </p:sp>
      <p:sp>
        <p:nvSpPr>
          <p:cNvPr id="5126" name="AutoShape 16">
            <a:hlinkClick r:id="rId8" action="ppaction://hlinksldjump"/>
            <a:extLst>
              <a:ext uri="{FF2B5EF4-FFF2-40B4-BE49-F238E27FC236}">
                <a16:creationId xmlns:a16="http://schemas.microsoft.com/office/drawing/2014/main" id="{1717E280-4D92-9A6D-CC67-E3B809C89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세월 빨리 흐르고 세상</a:t>
            </a:r>
          </a:p>
        </p:txBody>
      </p:sp>
      <p:sp>
        <p:nvSpPr>
          <p:cNvPr id="5127" name="AutoShape 17">
            <a:hlinkClick r:id="rId9" action="ppaction://hlinksldjump"/>
            <a:extLst>
              <a:ext uri="{FF2B5EF4-FFF2-40B4-BE49-F238E27FC236}">
                <a16:creationId xmlns:a16="http://schemas.microsoft.com/office/drawing/2014/main" id="{5E600B28-5A51-1B8D-E996-7B73D1B6E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이때라 이때라 주의</a:t>
            </a:r>
          </a:p>
        </p:txBody>
      </p:sp>
    </p:spTree>
    <p:extLst>
      <p:ext uri="{BB962C8B-B14F-4D97-AF65-F5344CB8AC3E}">
        <p14:creationId xmlns:p14="http://schemas.microsoft.com/office/powerpoint/2010/main" val="1268763670"/>
      </p:ext>
    </p:extLst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EE0F1-D27B-02D0-173A-E939B874A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B3ED92E-5FB5-51DB-9C35-AF0A8AA85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950362"/>
            <a:ext cx="12192000" cy="8890542"/>
          </a:xfrm>
          <a:prstGeom prst="rect">
            <a:avLst/>
          </a:prstGeom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25109FDB-1E17-80FE-586A-EA266F313260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6"/>
          <a:stretch/>
        </p:blipFill>
        <p:spPr bwMode="auto">
          <a:xfrm>
            <a:off x="-75501" y="118533"/>
            <a:ext cx="12192000" cy="541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B4831798-FF32-E3C5-BA90-01579223F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어둔 죄악 길에서 목자</a:t>
            </a:r>
          </a:p>
        </p:txBody>
      </p:sp>
      <p:sp>
        <p:nvSpPr>
          <p:cNvPr id="8196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64023D7B-F6FF-634D-F014-9D3FABAFC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험한 십자가 위에 달려</a:t>
            </a:r>
          </a:p>
        </p:txBody>
      </p:sp>
      <p:sp>
        <p:nvSpPr>
          <p:cNvPr id="8197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02AC9CF6-02AD-1AAD-ADD9-1F43BDEB1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주의 귀한 말씀에 영원</a:t>
            </a:r>
          </a:p>
        </p:txBody>
      </p:sp>
      <p:sp>
        <p:nvSpPr>
          <p:cNvPr id="8198" name="AutoShape 16">
            <a:hlinkClick r:id="rId8" action="ppaction://hlinksldjump"/>
            <a:extLst>
              <a:ext uri="{FF2B5EF4-FFF2-40B4-BE49-F238E27FC236}">
                <a16:creationId xmlns:a16="http://schemas.microsoft.com/office/drawing/2014/main" id="{47F4C762-BA34-038B-D4BC-1E1D9D8E6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세월 빨리 흐르고 세상</a:t>
            </a:r>
          </a:p>
        </p:txBody>
      </p:sp>
      <p:sp>
        <p:nvSpPr>
          <p:cNvPr id="8199" name="AutoShape 17">
            <a:hlinkClick r:id="rId9" action="ppaction://hlinksldjump"/>
            <a:extLst>
              <a:ext uri="{FF2B5EF4-FFF2-40B4-BE49-F238E27FC236}">
                <a16:creationId xmlns:a16="http://schemas.microsoft.com/office/drawing/2014/main" id="{7D302AD8-D409-F00A-2489-945C3A7C2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이때라 이때라 주의</a:t>
            </a:r>
          </a:p>
        </p:txBody>
      </p:sp>
    </p:spTree>
    <p:extLst>
      <p:ext uri="{BB962C8B-B14F-4D97-AF65-F5344CB8AC3E}">
        <p14:creationId xmlns:p14="http://schemas.microsoft.com/office/powerpoint/2010/main" val="1767890911"/>
      </p:ext>
    </p:extLst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13255-45C2-8A45-5C7F-0099B5E13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654ACF3-A848-D561-0D0E-DB3E7CC37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950362"/>
            <a:ext cx="12192000" cy="8890542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2273C9D1-4C76-A36C-CA17-808D47E00469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9"/>
          <a:stretch/>
        </p:blipFill>
        <p:spPr bwMode="auto">
          <a:xfrm>
            <a:off x="-67112" y="419450"/>
            <a:ext cx="12192000" cy="533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F4AAA3F8-8FD4-30BC-95EC-7DDA70EE9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어둔 죄악 길에서 목자</a:t>
            </a:r>
          </a:p>
        </p:txBody>
      </p:sp>
      <p:sp>
        <p:nvSpPr>
          <p:cNvPr id="5124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446163D8-CB60-F13E-F53D-7873CFD02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험한 십자가 위에 달려</a:t>
            </a:r>
          </a:p>
        </p:txBody>
      </p:sp>
      <p:sp>
        <p:nvSpPr>
          <p:cNvPr id="5125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D36E3A35-1780-9486-764D-72E28ADD4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주의 귀한 말씀에 영원</a:t>
            </a:r>
          </a:p>
        </p:txBody>
      </p:sp>
      <p:sp>
        <p:nvSpPr>
          <p:cNvPr id="5126" name="AutoShape 16">
            <a:hlinkClick r:id="rId8" action="ppaction://hlinksldjump"/>
            <a:extLst>
              <a:ext uri="{FF2B5EF4-FFF2-40B4-BE49-F238E27FC236}">
                <a16:creationId xmlns:a16="http://schemas.microsoft.com/office/drawing/2014/main" id="{3A1943A3-316B-51A2-2FD8-1F89F4C92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세월 빨리 흐르고 세상</a:t>
            </a:r>
          </a:p>
        </p:txBody>
      </p:sp>
      <p:sp>
        <p:nvSpPr>
          <p:cNvPr id="5127" name="AutoShape 17">
            <a:hlinkClick r:id="rId9" action="ppaction://hlinksldjump"/>
            <a:extLst>
              <a:ext uri="{FF2B5EF4-FFF2-40B4-BE49-F238E27FC236}">
                <a16:creationId xmlns:a16="http://schemas.microsoft.com/office/drawing/2014/main" id="{B8FECCD9-68A3-9F9D-D560-E89539CCB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이때라 이때라 주의</a:t>
            </a:r>
          </a:p>
        </p:txBody>
      </p:sp>
    </p:spTree>
    <p:extLst>
      <p:ext uri="{BB962C8B-B14F-4D97-AF65-F5344CB8AC3E}">
        <p14:creationId xmlns:p14="http://schemas.microsoft.com/office/powerpoint/2010/main" val="3830263533"/>
      </p:ext>
    </p:extLst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663C9AE-E8B7-C60D-6635-D9346D04A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718" y="4058671"/>
            <a:ext cx="3583149" cy="292488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220EF2A3-817A-439C-8803-1A7B5A4B6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78" y="0"/>
            <a:ext cx="11260822" cy="844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0852632"/>
      </p:ext>
    </p:extLst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E1BF7110-B654-4804-9248-9348861AD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2" y="-58723"/>
            <a:ext cx="11369879" cy="8527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06D64617-07E3-F806-5532-7178C729F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718" y="4058671"/>
            <a:ext cx="3583149" cy="292488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978802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6E036-EF15-8BE9-E4EF-5820CF82F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F5B6F296-7511-14EF-F639-C90CBFE30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33257"/>
      </p:ext>
    </p:extLst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B0A3F12-3AC4-1BBF-31AC-923C96F3E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718" y="4058671"/>
            <a:ext cx="3583149" cy="292488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3BBE0681-DAB6-4E5B-90C6-0A090D631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42" y="-83890"/>
            <a:ext cx="11403434" cy="855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701713"/>
      </p:ext>
    </p:extLst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73A2E275-3589-46FD-A731-471A8CCC0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2" y="65014"/>
            <a:ext cx="11327934" cy="849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DC31EDF2-4A99-6C8A-4654-F3709C8F3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774" y="4016726"/>
            <a:ext cx="3583149" cy="292488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393791323"/>
      </p:ext>
    </p:extLst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84DAF84-D62F-0B7C-E412-EAEB24DBF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81052"/>
            <a:ext cx="3545746" cy="261388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266" name="그림 1">
            <a:extLst>
              <a:ext uri="{FF2B5EF4-FFF2-40B4-BE49-F238E27FC236}">
                <a16:creationId xmlns:a16="http://schemas.microsoft.com/office/drawing/2014/main" id="{3435E7DE-4B3E-4725-BDAD-2623F66734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26" y="-369116"/>
            <a:ext cx="11481732" cy="8611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4405984"/>
      </p:ext>
    </p:extLst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1">
            <a:extLst>
              <a:ext uri="{FF2B5EF4-FFF2-40B4-BE49-F238E27FC236}">
                <a16:creationId xmlns:a16="http://schemas.microsoft.com/office/drawing/2014/main" id="{37FD9E22-4FD7-404B-AB64-DE7C8A403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86" y="92279"/>
            <a:ext cx="11470547" cy="8602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5E8B8703-67CA-0C6F-BEBC-DD01CD790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43670"/>
            <a:ext cx="4099419" cy="302205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445264440"/>
      </p:ext>
    </p:extLst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D50FA21-8227-E7CF-7EBB-73F284205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92535"/>
            <a:ext cx="3344409" cy="246546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F0BA3F44-31C7-4440-9243-0D0FE5140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85" y="-205531"/>
            <a:ext cx="11554437" cy="866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4438519"/>
      </p:ext>
    </p:extLst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그림 1">
            <a:extLst>
              <a:ext uri="{FF2B5EF4-FFF2-40B4-BE49-F238E27FC236}">
                <a16:creationId xmlns:a16="http://schemas.microsoft.com/office/drawing/2014/main" id="{517032EE-6799-4A8E-B36A-98FD5497C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8" y="-37751"/>
            <a:ext cx="11587993" cy="869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972CE433-4C20-DD68-1ECA-25EA43649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03483"/>
            <a:ext cx="3763860" cy="277468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696997971"/>
      </p:ext>
    </p:extLst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4BD7F-DFC9-2B0E-A0D1-867AE4203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9D734C20-1D3B-7118-DEF1-4249E83B4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84FF1442-6219-4ECF-A35A-B6D566EDA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77B6-E06B-4F76-9D78-C5C37B86FDAD}" type="slidenum">
              <a:rPr lang="ko-KR" altLang="en-US" sz="2000" b="1">
                <a:solidFill>
                  <a:schemeClr val="tx1"/>
                </a:solidFill>
              </a:rPr>
              <a:t>396</a:t>
            </a:fld>
            <a:r>
              <a:rPr lang="ko-KR" altLang="en-US" sz="2000" b="1">
                <a:solidFill>
                  <a:schemeClr val="tx1"/>
                </a:solidFill>
              </a:rPr>
              <a:t> </a:t>
            </a:r>
            <a:r>
              <a:rPr lang="en-US" altLang="ko-KR" sz="2000" b="1">
                <a:solidFill>
                  <a:schemeClr val="tx1"/>
                </a:solidFill>
              </a:rPr>
              <a:t>/ 13</a:t>
            </a:r>
          </a:p>
        </p:txBody>
      </p:sp>
      <p:sp>
        <p:nvSpPr>
          <p:cNvPr id="8" name="사각형: 둥근 모서리 7">
            <a:hlinkClick r:id="rId3" action="ppaction://hlinksldjump"/>
            <a:extLst>
              <a:ext uri="{FF2B5EF4-FFF2-40B4-BE49-F238E27FC236}">
                <a16:creationId xmlns:a16="http://schemas.microsoft.com/office/drawing/2014/main" id="{25AD7163-6589-3B28-3C4E-66366EDD91A9}"/>
              </a:ext>
            </a:extLst>
          </p:cNvPr>
          <p:cNvSpPr/>
          <p:nvPr/>
        </p:nvSpPr>
        <p:spPr>
          <a:xfrm>
            <a:off x="1632000" y="6097819"/>
            <a:ext cx="2393577" cy="352447"/>
          </a:xfrm>
          <a:prstGeom prst="roundRect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chemeClr val="tx1"/>
                </a:solidFill>
              </a:rPr>
              <a:t>1 </a:t>
            </a:r>
            <a:r>
              <a:rPr lang="ko-KR" altLang="en-US" sz="1700">
                <a:solidFill>
                  <a:schemeClr val="tx1"/>
                </a:solidFill>
              </a:rPr>
              <a:t>따스한 성령님</a:t>
            </a:r>
          </a:p>
        </p:txBody>
      </p:sp>
      <p:sp>
        <p:nvSpPr>
          <p:cNvPr id="9" name="사각형: 둥근 모서리 8">
            <a:hlinkClick r:id="rId4" action="ppaction://hlinksldjump"/>
            <a:extLst>
              <a:ext uri="{FF2B5EF4-FFF2-40B4-BE49-F238E27FC236}">
                <a16:creationId xmlns:a16="http://schemas.microsoft.com/office/drawing/2014/main" id="{8A54ED1D-51C2-ECD3-EAE8-BCBF0C13F23F}"/>
              </a:ext>
            </a:extLst>
          </p:cNvPr>
          <p:cNvSpPr/>
          <p:nvPr/>
        </p:nvSpPr>
        <p:spPr>
          <a:xfrm>
            <a:off x="4245213" y="6097818"/>
            <a:ext cx="2393577" cy="352447"/>
          </a:xfrm>
          <a:prstGeom prst="roundRect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chemeClr val="tx1"/>
                </a:solidFill>
              </a:rPr>
              <a:t>2 </a:t>
            </a:r>
            <a:r>
              <a:rPr lang="ko-KR" altLang="en-US" sz="1700">
                <a:solidFill>
                  <a:schemeClr val="tx1"/>
                </a:solidFill>
              </a:rPr>
              <a:t>사랑과 진리의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CEE3496-71FE-9110-DBDA-117D3AE9F0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26"/>
          <a:stretch/>
        </p:blipFill>
        <p:spPr>
          <a:xfrm>
            <a:off x="-757682" y="136525"/>
            <a:ext cx="9775971" cy="447063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002E7EC8-6FA3-8592-A53C-031BA8C2A6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19"/>
          <a:stretch/>
        </p:blipFill>
        <p:spPr>
          <a:xfrm>
            <a:off x="1261145" y="1742671"/>
            <a:ext cx="10490810" cy="322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538686"/>
      </p:ext>
    </p:extLst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164F5-5CC8-9F47-04CD-C82ED3C52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CF45B06-25C9-5E61-316D-832927DCE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2EBFF45B-7F5E-56F9-D5FA-8A6B89689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440" y="1967728"/>
            <a:ext cx="8750855" cy="6563142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C6EECABF-2976-A247-5432-32157CB368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49"/>
          <a:stretch/>
        </p:blipFill>
        <p:spPr>
          <a:xfrm>
            <a:off x="-607943" y="363690"/>
            <a:ext cx="8663033" cy="401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72535"/>
      </p:ext>
    </p:extLst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A55F5-2CC5-D6AF-9B9D-4133C099D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DC6576A5-7EEF-CAA9-65A3-017C5C234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07A061B8-CA77-B282-CA5C-BAE12D83E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77B6-E06B-4F76-9D78-C5C37B86FDAD}" type="slidenum">
              <a:rPr lang="ko-KR" altLang="en-US" sz="2000" b="1">
                <a:solidFill>
                  <a:schemeClr val="tx1"/>
                </a:solidFill>
              </a:rPr>
              <a:t>398</a:t>
            </a:fld>
            <a:r>
              <a:rPr lang="ko-KR" altLang="en-US" sz="2000" b="1">
                <a:solidFill>
                  <a:schemeClr val="tx1"/>
                </a:solidFill>
              </a:rPr>
              <a:t> </a:t>
            </a:r>
            <a:r>
              <a:rPr lang="en-US" altLang="ko-KR" sz="2000" b="1">
                <a:solidFill>
                  <a:schemeClr val="tx1"/>
                </a:solidFill>
              </a:rPr>
              <a:t>/ 13</a:t>
            </a:r>
          </a:p>
        </p:txBody>
      </p:sp>
      <p:sp>
        <p:nvSpPr>
          <p:cNvPr id="8" name="사각형: 둥근 모서리 7">
            <a:hlinkClick r:id="rId3" action="ppaction://hlinksldjump"/>
            <a:extLst>
              <a:ext uri="{FF2B5EF4-FFF2-40B4-BE49-F238E27FC236}">
                <a16:creationId xmlns:a16="http://schemas.microsoft.com/office/drawing/2014/main" id="{F38D7F68-418A-3E9B-C026-48C53B4CC3E4}"/>
              </a:ext>
            </a:extLst>
          </p:cNvPr>
          <p:cNvSpPr/>
          <p:nvPr/>
        </p:nvSpPr>
        <p:spPr>
          <a:xfrm>
            <a:off x="1632000" y="6097819"/>
            <a:ext cx="2393577" cy="352447"/>
          </a:xfrm>
          <a:prstGeom prst="roundRect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chemeClr val="tx1"/>
                </a:solidFill>
              </a:rPr>
              <a:t>1 </a:t>
            </a:r>
            <a:r>
              <a:rPr lang="ko-KR" altLang="en-US" sz="1700">
                <a:solidFill>
                  <a:schemeClr val="tx1"/>
                </a:solidFill>
              </a:rPr>
              <a:t>따스한 성령님</a:t>
            </a:r>
          </a:p>
        </p:txBody>
      </p:sp>
      <p:sp>
        <p:nvSpPr>
          <p:cNvPr id="9" name="사각형: 둥근 모서리 8">
            <a:hlinkClick r:id="rId4" action="ppaction://hlinksldjump"/>
            <a:extLst>
              <a:ext uri="{FF2B5EF4-FFF2-40B4-BE49-F238E27FC236}">
                <a16:creationId xmlns:a16="http://schemas.microsoft.com/office/drawing/2014/main" id="{6B07C20D-B319-EF62-32A4-3A8F6A70A44B}"/>
              </a:ext>
            </a:extLst>
          </p:cNvPr>
          <p:cNvSpPr/>
          <p:nvPr/>
        </p:nvSpPr>
        <p:spPr>
          <a:xfrm>
            <a:off x="4245213" y="6097818"/>
            <a:ext cx="2393577" cy="352447"/>
          </a:xfrm>
          <a:prstGeom prst="roundRect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chemeClr val="tx1"/>
                </a:solidFill>
              </a:rPr>
              <a:t>2 </a:t>
            </a:r>
            <a:r>
              <a:rPr lang="ko-KR" altLang="en-US" sz="1700">
                <a:solidFill>
                  <a:schemeClr val="tx1"/>
                </a:solidFill>
              </a:rPr>
              <a:t>사랑과 진리의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AC09DB86-54CB-1205-5B7D-6E8ED56A66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26"/>
          <a:stretch/>
        </p:blipFill>
        <p:spPr>
          <a:xfrm>
            <a:off x="-757682" y="136525"/>
            <a:ext cx="9775971" cy="447063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BDEFDADC-9AB9-4203-0261-A47120CBF3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19"/>
          <a:stretch/>
        </p:blipFill>
        <p:spPr>
          <a:xfrm>
            <a:off x="1261145" y="1742671"/>
            <a:ext cx="10490810" cy="322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18848"/>
      </p:ext>
    </p:extLst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F7766-0904-A9A3-41D3-F7EBD3CFB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4B7A1F3-3D97-F55F-992F-81EBDA7B1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6008E8F1-CDC5-AD29-21BC-29D5FCFDA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440" y="1967728"/>
            <a:ext cx="8750855" cy="6563142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21BA3388-5877-2672-600C-CE015E9F08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49"/>
          <a:stretch/>
        </p:blipFill>
        <p:spPr>
          <a:xfrm>
            <a:off x="-607943" y="363690"/>
            <a:ext cx="8663033" cy="401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5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A98E680-6B2C-E9DA-509C-426552BAE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693" y="4197086"/>
            <a:ext cx="12961440" cy="40645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6627" name="Picture 4">
            <a:extLst>
              <a:ext uri="{FF2B5EF4-FFF2-40B4-BE49-F238E27FC236}">
                <a16:creationId xmlns:a16="http://schemas.microsoft.com/office/drawing/2014/main" id="{C047DA0B-DF07-04BA-EDAD-5A421D8D1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1" y="-220133"/>
            <a:ext cx="10168467" cy="7626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8" name="Group 5">
            <a:extLst>
              <a:ext uri="{FF2B5EF4-FFF2-40B4-BE49-F238E27FC236}">
                <a16:creationId xmlns:a16="http://schemas.microsoft.com/office/drawing/2014/main" id="{00485AD3-6407-6672-C9EE-5F765204FB7B}"/>
              </a:ext>
            </a:extLst>
          </p:cNvPr>
          <p:cNvGrpSpPr>
            <a:grpSpLocks/>
          </p:cNvGrpSpPr>
          <p:nvPr/>
        </p:nvGrpSpPr>
        <p:grpSpPr bwMode="auto">
          <a:xfrm>
            <a:off x="9920818" y="6309788"/>
            <a:ext cx="423333" cy="431800"/>
            <a:chOff x="5289" y="3975"/>
            <a:chExt cx="267" cy="272"/>
          </a:xfrm>
        </p:grpSpPr>
        <p:pic>
          <p:nvPicPr>
            <p:cNvPr id="26635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C343B729-9E7A-7F8F-36D3-204BCCB23D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6" name="Text Box 7">
              <a:hlinkClick r:id="rId4" action="ppaction://hlinksldjump"/>
              <a:extLst>
                <a:ext uri="{FF2B5EF4-FFF2-40B4-BE49-F238E27FC236}">
                  <a16:creationId xmlns:a16="http://schemas.microsoft.com/office/drawing/2014/main" id="{A940D091-779E-A540-8C34-BB416D49EB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26629" name="Group 8">
            <a:extLst>
              <a:ext uri="{FF2B5EF4-FFF2-40B4-BE49-F238E27FC236}">
                <a16:creationId xmlns:a16="http://schemas.microsoft.com/office/drawing/2014/main" id="{3EE5EEF0-2A92-3008-E652-C8F37B37084F}"/>
              </a:ext>
            </a:extLst>
          </p:cNvPr>
          <p:cNvGrpSpPr>
            <a:grpSpLocks/>
          </p:cNvGrpSpPr>
          <p:nvPr/>
        </p:nvGrpSpPr>
        <p:grpSpPr bwMode="auto">
          <a:xfrm>
            <a:off x="9484785" y="6309788"/>
            <a:ext cx="425449" cy="431800"/>
            <a:chOff x="5289" y="3975"/>
            <a:chExt cx="267" cy="272"/>
          </a:xfrm>
        </p:grpSpPr>
        <p:pic>
          <p:nvPicPr>
            <p:cNvPr id="26633" name="Pictur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81462858-13F6-540A-88EA-7B1B7E759A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4" name="Text Box 10">
              <a:hlinkClick r:id="rId6" action="ppaction://hlinksldjump"/>
              <a:extLst>
                <a:ext uri="{FF2B5EF4-FFF2-40B4-BE49-F238E27FC236}">
                  <a16:creationId xmlns:a16="http://schemas.microsoft.com/office/drawing/2014/main" id="{3AB10E92-52BC-194C-0677-0CD36ADA32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26630" name="Group 11">
            <a:extLst>
              <a:ext uri="{FF2B5EF4-FFF2-40B4-BE49-F238E27FC236}">
                <a16:creationId xmlns:a16="http://schemas.microsoft.com/office/drawing/2014/main" id="{54FF5A5E-50C8-87BE-9284-42F8E37C8865}"/>
              </a:ext>
            </a:extLst>
          </p:cNvPr>
          <p:cNvGrpSpPr>
            <a:grpSpLocks/>
          </p:cNvGrpSpPr>
          <p:nvPr/>
        </p:nvGrpSpPr>
        <p:grpSpPr bwMode="auto">
          <a:xfrm>
            <a:off x="9052984" y="6309788"/>
            <a:ext cx="423333" cy="431800"/>
            <a:chOff x="5289" y="3975"/>
            <a:chExt cx="267" cy="272"/>
          </a:xfrm>
        </p:grpSpPr>
        <p:pic>
          <p:nvPicPr>
            <p:cNvPr id="26631" name="Picture 12">
              <a:extLst>
                <a:ext uri="{FF2B5EF4-FFF2-40B4-BE49-F238E27FC236}">
                  <a16:creationId xmlns:a16="http://schemas.microsoft.com/office/drawing/2014/main" id="{F36B626E-9A43-9032-0F32-903A60F1BD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2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FBE9A55D-B342-0CD9-90D0-274EBE0709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68BF7BC-D8F2-1B26-3063-6CACF952E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2050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575" y="-182880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</a:rPr>
              <a:t>내 모든 것 나의 생명까지</a:t>
            </a:r>
          </a:p>
        </p:txBody>
      </p:sp>
      <p:sp>
        <p:nvSpPr>
          <p:cNvPr id="2052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5D46B-BD26-54F7-62A5-ECD27B3B1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D602A50-DEFD-6C73-39FF-CE562F9A5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sp>
        <p:nvSpPr>
          <p:cNvPr id="8" name="사각형: 둥근 모서리 7">
            <a:hlinkClick r:id="rId3" action="ppaction://hlinksldjump"/>
            <a:extLst>
              <a:ext uri="{FF2B5EF4-FFF2-40B4-BE49-F238E27FC236}">
                <a16:creationId xmlns:a16="http://schemas.microsoft.com/office/drawing/2014/main" id="{5713AFDE-27DB-90C1-B99C-9462788B86D0}"/>
              </a:ext>
            </a:extLst>
          </p:cNvPr>
          <p:cNvSpPr/>
          <p:nvPr/>
        </p:nvSpPr>
        <p:spPr>
          <a:xfrm>
            <a:off x="1632000" y="6097819"/>
            <a:ext cx="2393577" cy="352447"/>
          </a:xfrm>
          <a:prstGeom prst="roundRect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chemeClr val="tx1"/>
                </a:solidFill>
              </a:rPr>
              <a:t>1 </a:t>
            </a:r>
            <a:r>
              <a:rPr lang="ko-KR" altLang="en-US" sz="1700">
                <a:solidFill>
                  <a:schemeClr val="tx1"/>
                </a:solidFill>
              </a:rPr>
              <a:t>따스한 성령님</a:t>
            </a:r>
          </a:p>
        </p:txBody>
      </p:sp>
      <p:sp>
        <p:nvSpPr>
          <p:cNvPr id="9" name="사각형: 둥근 모서리 8">
            <a:hlinkClick r:id="rId4" action="ppaction://hlinksldjump"/>
            <a:extLst>
              <a:ext uri="{FF2B5EF4-FFF2-40B4-BE49-F238E27FC236}">
                <a16:creationId xmlns:a16="http://schemas.microsoft.com/office/drawing/2014/main" id="{AF6C812D-0794-4C8D-C2BA-B59FA1534CB7}"/>
              </a:ext>
            </a:extLst>
          </p:cNvPr>
          <p:cNvSpPr/>
          <p:nvPr/>
        </p:nvSpPr>
        <p:spPr>
          <a:xfrm>
            <a:off x="4245213" y="6097818"/>
            <a:ext cx="2393577" cy="352447"/>
          </a:xfrm>
          <a:prstGeom prst="roundRect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chemeClr val="tx1"/>
                </a:solidFill>
              </a:rPr>
              <a:t>2 </a:t>
            </a:r>
            <a:r>
              <a:rPr lang="ko-KR" altLang="en-US" sz="1700">
                <a:solidFill>
                  <a:schemeClr val="tx1"/>
                </a:solidFill>
              </a:rPr>
              <a:t>사랑과 진리의</a:t>
            </a:r>
          </a:p>
        </p:txBody>
      </p:sp>
      <p:pic>
        <p:nvPicPr>
          <p:cNvPr id="5" name="그림 4" descr="어두운, 검은색, 밤, 켜진이(가) 표시된 사진&#10;&#10;자동 생성된 설명">
            <a:extLst>
              <a:ext uri="{FF2B5EF4-FFF2-40B4-BE49-F238E27FC236}">
                <a16:creationId xmlns:a16="http://schemas.microsoft.com/office/drawing/2014/main" id="{A3349509-30C6-503A-4138-D6EC9F9B52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10" y="-528506"/>
            <a:ext cx="10022048" cy="751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043161"/>
      </p:ext>
    </p:extLst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D1488-B97B-5815-B1D5-F3B71B554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DB580A7-1EA2-ACE6-C867-FA62B8F27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65029C80-94FE-0741-69E2-537B8AE5C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77B6-E06B-4F76-9D78-C5C37B86FDAD}" type="slidenum">
              <a:rPr lang="ko-KR" altLang="en-US" sz="2000" b="1">
                <a:solidFill>
                  <a:schemeClr val="tx1"/>
                </a:solidFill>
              </a:rPr>
              <a:t>401</a:t>
            </a:fld>
            <a:r>
              <a:rPr lang="ko-KR" altLang="en-US" sz="2000" b="1">
                <a:solidFill>
                  <a:schemeClr val="tx1"/>
                </a:solidFill>
              </a:rPr>
              <a:t> </a:t>
            </a:r>
            <a:r>
              <a:rPr lang="en-US" altLang="ko-KR" sz="2000" b="1">
                <a:solidFill>
                  <a:schemeClr val="tx1"/>
                </a:solidFill>
              </a:rPr>
              <a:t>/ 13</a:t>
            </a:r>
          </a:p>
        </p:txBody>
      </p:sp>
      <p:sp>
        <p:nvSpPr>
          <p:cNvPr id="8" name="사각형: 둥근 모서리 7">
            <a:hlinkClick r:id="rId3" action="ppaction://hlinksldjump"/>
            <a:extLst>
              <a:ext uri="{FF2B5EF4-FFF2-40B4-BE49-F238E27FC236}">
                <a16:creationId xmlns:a16="http://schemas.microsoft.com/office/drawing/2014/main" id="{05A39D45-D130-E679-628C-65B988B6611F}"/>
              </a:ext>
            </a:extLst>
          </p:cNvPr>
          <p:cNvSpPr/>
          <p:nvPr/>
        </p:nvSpPr>
        <p:spPr>
          <a:xfrm>
            <a:off x="1632000" y="6097819"/>
            <a:ext cx="2393577" cy="352447"/>
          </a:xfrm>
          <a:prstGeom prst="roundRect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chemeClr val="tx1"/>
                </a:solidFill>
              </a:rPr>
              <a:t>1 </a:t>
            </a:r>
            <a:r>
              <a:rPr lang="ko-KR" altLang="en-US" sz="1700">
                <a:solidFill>
                  <a:schemeClr val="tx1"/>
                </a:solidFill>
              </a:rPr>
              <a:t>따스한 성령님</a:t>
            </a:r>
          </a:p>
        </p:txBody>
      </p:sp>
      <p:sp>
        <p:nvSpPr>
          <p:cNvPr id="9" name="사각형: 둥근 모서리 8">
            <a:hlinkClick r:id="rId4" action="ppaction://hlinksldjump"/>
            <a:extLst>
              <a:ext uri="{FF2B5EF4-FFF2-40B4-BE49-F238E27FC236}">
                <a16:creationId xmlns:a16="http://schemas.microsoft.com/office/drawing/2014/main" id="{4C1F3243-C2A3-9F60-B3D4-1B359082B730}"/>
              </a:ext>
            </a:extLst>
          </p:cNvPr>
          <p:cNvSpPr/>
          <p:nvPr/>
        </p:nvSpPr>
        <p:spPr>
          <a:xfrm>
            <a:off x="4245213" y="6097818"/>
            <a:ext cx="2393577" cy="352447"/>
          </a:xfrm>
          <a:prstGeom prst="roundRect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chemeClr val="tx1"/>
                </a:solidFill>
              </a:rPr>
              <a:t>2 </a:t>
            </a:r>
            <a:r>
              <a:rPr lang="ko-KR" altLang="en-US" sz="1700">
                <a:solidFill>
                  <a:schemeClr val="tx1"/>
                </a:solidFill>
              </a:rPr>
              <a:t>사랑과 진리의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0DA74C9-52F6-FA96-C65B-478D663823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54" y="-633369"/>
            <a:ext cx="9988492" cy="749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742074"/>
      </p:ext>
    </p:extLst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12BDA-7E9F-17CA-C492-5396CDA41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6C832EE-105B-D014-8F26-AB079D2CB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108728E3-C7C5-665A-51C3-15DF3C2D2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77B6-E06B-4F76-9D78-C5C37B86FDAD}" type="slidenum">
              <a:rPr lang="ko-KR" altLang="en-US" sz="2000" b="1">
                <a:solidFill>
                  <a:schemeClr val="tx1"/>
                </a:solidFill>
              </a:rPr>
              <a:t>402</a:t>
            </a:fld>
            <a:r>
              <a:rPr lang="ko-KR" altLang="en-US" sz="2000" b="1">
                <a:solidFill>
                  <a:schemeClr val="tx1"/>
                </a:solidFill>
              </a:rPr>
              <a:t> </a:t>
            </a:r>
            <a:r>
              <a:rPr lang="en-US" altLang="ko-KR" sz="2000" b="1">
                <a:solidFill>
                  <a:schemeClr val="tx1"/>
                </a:solidFill>
              </a:rPr>
              <a:t>/ 13</a:t>
            </a:r>
          </a:p>
        </p:txBody>
      </p:sp>
      <p:sp>
        <p:nvSpPr>
          <p:cNvPr id="8" name="사각형: 둥근 모서리 7">
            <a:hlinkClick r:id="rId3" action="ppaction://hlinksldjump"/>
            <a:extLst>
              <a:ext uri="{FF2B5EF4-FFF2-40B4-BE49-F238E27FC236}">
                <a16:creationId xmlns:a16="http://schemas.microsoft.com/office/drawing/2014/main" id="{4364276C-D807-A468-7D45-64104D144FA2}"/>
              </a:ext>
            </a:extLst>
          </p:cNvPr>
          <p:cNvSpPr/>
          <p:nvPr/>
        </p:nvSpPr>
        <p:spPr>
          <a:xfrm>
            <a:off x="1632000" y="6097819"/>
            <a:ext cx="2393577" cy="352447"/>
          </a:xfrm>
          <a:prstGeom prst="roundRect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chemeClr val="tx1"/>
                </a:solidFill>
              </a:rPr>
              <a:t>1 </a:t>
            </a:r>
            <a:r>
              <a:rPr lang="ko-KR" altLang="en-US" sz="1700">
                <a:solidFill>
                  <a:schemeClr val="tx1"/>
                </a:solidFill>
              </a:rPr>
              <a:t>따스한 성령님</a:t>
            </a:r>
          </a:p>
        </p:txBody>
      </p:sp>
      <p:sp>
        <p:nvSpPr>
          <p:cNvPr id="9" name="사각형: 둥근 모서리 8">
            <a:hlinkClick r:id="rId4" action="ppaction://hlinksldjump"/>
            <a:extLst>
              <a:ext uri="{FF2B5EF4-FFF2-40B4-BE49-F238E27FC236}">
                <a16:creationId xmlns:a16="http://schemas.microsoft.com/office/drawing/2014/main" id="{51993540-B087-256B-BBEE-C03AEC37DE44}"/>
              </a:ext>
            </a:extLst>
          </p:cNvPr>
          <p:cNvSpPr/>
          <p:nvPr/>
        </p:nvSpPr>
        <p:spPr>
          <a:xfrm>
            <a:off x="4245213" y="6097818"/>
            <a:ext cx="2393577" cy="352447"/>
          </a:xfrm>
          <a:prstGeom prst="roundRect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chemeClr val="tx1"/>
                </a:solidFill>
              </a:rPr>
              <a:t>2 </a:t>
            </a:r>
            <a:r>
              <a:rPr lang="ko-KR" altLang="en-US" sz="1700">
                <a:solidFill>
                  <a:schemeClr val="tx1"/>
                </a:solidFill>
              </a:rPr>
              <a:t>사랑과 진리의</a:t>
            </a:r>
          </a:p>
        </p:txBody>
      </p:sp>
      <p:pic>
        <p:nvPicPr>
          <p:cNvPr id="4" name="그림 3" descr="어두운, 검은색, 밤이(가) 표시된 사진&#10;&#10;자동 생성된 설명">
            <a:extLst>
              <a:ext uri="{FF2B5EF4-FFF2-40B4-BE49-F238E27FC236}">
                <a16:creationId xmlns:a16="http://schemas.microsoft.com/office/drawing/2014/main" id="{A32D4366-B1A8-014E-6E9C-1A77BC301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774" y="-545286"/>
            <a:ext cx="10301681" cy="772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91057"/>
      </p:ext>
    </p:extLst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01C9C-45D7-8047-16F5-2D66B81B9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A9FB616-ABEA-7501-4285-353F2E7A2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sp>
        <p:nvSpPr>
          <p:cNvPr id="8" name="사각형: 둥근 모서리 7">
            <a:hlinkClick r:id="rId3" action="ppaction://hlinksldjump"/>
            <a:extLst>
              <a:ext uri="{FF2B5EF4-FFF2-40B4-BE49-F238E27FC236}">
                <a16:creationId xmlns:a16="http://schemas.microsoft.com/office/drawing/2014/main" id="{71677B1A-08B8-C545-6CBE-D13DDD8847BF}"/>
              </a:ext>
            </a:extLst>
          </p:cNvPr>
          <p:cNvSpPr/>
          <p:nvPr/>
        </p:nvSpPr>
        <p:spPr>
          <a:xfrm>
            <a:off x="1632000" y="6097819"/>
            <a:ext cx="2393577" cy="352447"/>
          </a:xfrm>
          <a:prstGeom prst="roundRect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chemeClr val="tx1"/>
                </a:solidFill>
              </a:rPr>
              <a:t>1 </a:t>
            </a:r>
            <a:r>
              <a:rPr lang="ko-KR" altLang="en-US" sz="1700">
                <a:solidFill>
                  <a:schemeClr val="tx1"/>
                </a:solidFill>
              </a:rPr>
              <a:t>따스한 성령님</a:t>
            </a:r>
          </a:p>
        </p:txBody>
      </p:sp>
      <p:sp>
        <p:nvSpPr>
          <p:cNvPr id="9" name="사각형: 둥근 모서리 8">
            <a:hlinkClick r:id="rId4" action="ppaction://hlinksldjump"/>
            <a:extLst>
              <a:ext uri="{FF2B5EF4-FFF2-40B4-BE49-F238E27FC236}">
                <a16:creationId xmlns:a16="http://schemas.microsoft.com/office/drawing/2014/main" id="{E0F662E3-3BD8-0F45-8E8F-E2FA6C8F3D4E}"/>
              </a:ext>
            </a:extLst>
          </p:cNvPr>
          <p:cNvSpPr/>
          <p:nvPr/>
        </p:nvSpPr>
        <p:spPr>
          <a:xfrm>
            <a:off x="4245213" y="6097818"/>
            <a:ext cx="2393577" cy="352447"/>
          </a:xfrm>
          <a:prstGeom prst="roundRect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chemeClr val="tx1"/>
                </a:solidFill>
              </a:rPr>
              <a:t>2 </a:t>
            </a:r>
            <a:r>
              <a:rPr lang="ko-KR" altLang="en-US" sz="1700">
                <a:solidFill>
                  <a:schemeClr val="tx1"/>
                </a:solidFill>
              </a:rPr>
              <a:t>사랑과 진리의</a:t>
            </a:r>
          </a:p>
        </p:txBody>
      </p:sp>
      <p:pic>
        <p:nvPicPr>
          <p:cNvPr id="5" name="그림 4" descr="어두운, 검은색, 밤, 켜진이(가) 표시된 사진&#10;&#10;자동 생성된 설명">
            <a:extLst>
              <a:ext uri="{FF2B5EF4-FFF2-40B4-BE49-F238E27FC236}">
                <a16:creationId xmlns:a16="http://schemas.microsoft.com/office/drawing/2014/main" id="{54A4BFC7-EE38-8146-23DA-4E2DCD5007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10" y="-528506"/>
            <a:ext cx="10022048" cy="751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850107"/>
      </p:ext>
    </p:extLst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B95BC-1CFD-5CE3-84E6-43E9B68CC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C1B3B68-CA02-EBAA-8D82-40E9C1B56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5FDD33D-699F-4E47-CB3A-270C13FC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77B6-E06B-4F76-9D78-C5C37B86FDAD}" type="slidenum">
              <a:rPr lang="ko-KR" altLang="en-US" sz="2000" b="1">
                <a:solidFill>
                  <a:schemeClr val="tx1"/>
                </a:solidFill>
              </a:rPr>
              <a:t>404</a:t>
            </a:fld>
            <a:r>
              <a:rPr lang="ko-KR" altLang="en-US" sz="2000" b="1">
                <a:solidFill>
                  <a:schemeClr val="tx1"/>
                </a:solidFill>
              </a:rPr>
              <a:t> </a:t>
            </a:r>
            <a:r>
              <a:rPr lang="en-US" altLang="ko-KR" sz="2000" b="1">
                <a:solidFill>
                  <a:schemeClr val="tx1"/>
                </a:solidFill>
              </a:rPr>
              <a:t>/ 13</a:t>
            </a:r>
          </a:p>
        </p:txBody>
      </p:sp>
      <p:sp>
        <p:nvSpPr>
          <p:cNvPr id="8" name="사각형: 둥근 모서리 7">
            <a:hlinkClick r:id="rId3" action="ppaction://hlinksldjump"/>
            <a:extLst>
              <a:ext uri="{FF2B5EF4-FFF2-40B4-BE49-F238E27FC236}">
                <a16:creationId xmlns:a16="http://schemas.microsoft.com/office/drawing/2014/main" id="{8FA8E895-1224-DEBB-D753-A50F65DD285C}"/>
              </a:ext>
            </a:extLst>
          </p:cNvPr>
          <p:cNvSpPr/>
          <p:nvPr/>
        </p:nvSpPr>
        <p:spPr>
          <a:xfrm>
            <a:off x="1632000" y="6097819"/>
            <a:ext cx="2393577" cy="352447"/>
          </a:xfrm>
          <a:prstGeom prst="roundRect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chemeClr val="tx1"/>
                </a:solidFill>
              </a:rPr>
              <a:t>1 </a:t>
            </a:r>
            <a:r>
              <a:rPr lang="ko-KR" altLang="en-US" sz="1700">
                <a:solidFill>
                  <a:schemeClr val="tx1"/>
                </a:solidFill>
              </a:rPr>
              <a:t>따스한 성령님</a:t>
            </a:r>
          </a:p>
        </p:txBody>
      </p:sp>
      <p:sp>
        <p:nvSpPr>
          <p:cNvPr id="9" name="사각형: 둥근 모서리 8">
            <a:hlinkClick r:id="rId4" action="ppaction://hlinksldjump"/>
            <a:extLst>
              <a:ext uri="{FF2B5EF4-FFF2-40B4-BE49-F238E27FC236}">
                <a16:creationId xmlns:a16="http://schemas.microsoft.com/office/drawing/2014/main" id="{14065156-D7D8-B0CF-5A02-6BBCA794B6F4}"/>
              </a:ext>
            </a:extLst>
          </p:cNvPr>
          <p:cNvSpPr/>
          <p:nvPr/>
        </p:nvSpPr>
        <p:spPr>
          <a:xfrm>
            <a:off x="4245213" y="6097818"/>
            <a:ext cx="2393577" cy="352447"/>
          </a:xfrm>
          <a:prstGeom prst="roundRect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chemeClr val="tx1"/>
                </a:solidFill>
              </a:rPr>
              <a:t>2 </a:t>
            </a:r>
            <a:r>
              <a:rPr lang="ko-KR" altLang="en-US" sz="1700">
                <a:solidFill>
                  <a:schemeClr val="tx1"/>
                </a:solidFill>
              </a:rPr>
              <a:t>사랑과 진리의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A0C3324-8583-3FB9-809B-3A40F4AEE3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54" y="-633369"/>
            <a:ext cx="9988492" cy="749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8923"/>
      </p:ext>
    </p:extLst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4D3EF-A231-54B0-A646-73B64EF20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608E334-8F7A-8382-3FFD-05F3286AC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33CD327B-0BD4-E9D9-6AC5-5A8B8D26A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77B6-E06B-4F76-9D78-C5C37B86FDAD}" type="slidenum">
              <a:rPr lang="ko-KR" altLang="en-US" sz="2000" b="1">
                <a:solidFill>
                  <a:schemeClr val="tx1"/>
                </a:solidFill>
              </a:rPr>
              <a:t>405</a:t>
            </a:fld>
            <a:r>
              <a:rPr lang="ko-KR" altLang="en-US" sz="2000" b="1">
                <a:solidFill>
                  <a:schemeClr val="tx1"/>
                </a:solidFill>
              </a:rPr>
              <a:t> </a:t>
            </a:r>
            <a:r>
              <a:rPr lang="en-US" altLang="ko-KR" sz="2000" b="1">
                <a:solidFill>
                  <a:schemeClr val="tx1"/>
                </a:solidFill>
              </a:rPr>
              <a:t>/ 13</a:t>
            </a:r>
          </a:p>
        </p:txBody>
      </p:sp>
      <p:sp>
        <p:nvSpPr>
          <p:cNvPr id="8" name="사각형: 둥근 모서리 7">
            <a:hlinkClick r:id="rId3" action="ppaction://hlinksldjump"/>
            <a:extLst>
              <a:ext uri="{FF2B5EF4-FFF2-40B4-BE49-F238E27FC236}">
                <a16:creationId xmlns:a16="http://schemas.microsoft.com/office/drawing/2014/main" id="{77B8E93A-6D71-276C-D9A9-CA887152D64D}"/>
              </a:ext>
            </a:extLst>
          </p:cNvPr>
          <p:cNvSpPr/>
          <p:nvPr/>
        </p:nvSpPr>
        <p:spPr>
          <a:xfrm>
            <a:off x="1632000" y="6097819"/>
            <a:ext cx="2393577" cy="352447"/>
          </a:xfrm>
          <a:prstGeom prst="roundRect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chemeClr val="tx1"/>
                </a:solidFill>
              </a:rPr>
              <a:t>1 </a:t>
            </a:r>
            <a:r>
              <a:rPr lang="ko-KR" altLang="en-US" sz="1700">
                <a:solidFill>
                  <a:schemeClr val="tx1"/>
                </a:solidFill>
              </a:rPr>
              <a:t>따스한 성령님</a:t>
            </a:r>
          </a:p>
        </p:txBody>
      </p:sp>
      <p:sp>
        <p:nvSpPr>
          <p:cNvPr id="9" name="사각형: 둥근 모서리 8">
            <a:hlinkClick r:id="rId4" action="ppaction://hlinksldjump"/>
            <a:extLst>
              <a:ext uri="{FF2B5EF4-FFF2-40B4-BE49-F238E27FC236}">
                <a16:creationId xmlns:a16="http://schemas.microsoft.com/office/drawing/2014/main" id="{5ADAC486-6836-FDF1-4797-6C05360C22CF}"/>
              </a:ext>
            </a:extLst>
          </p:cNvPr>
          <p:cNvSpPr/>
          <p:nvPr/>
        </p:nvSpPr>
        <p:spPr>
          <a:xfrm>
            <a:off x="4245213" y="6097818"/>
            <a:ext cx="2393577" cy="352447"/>
          </a:xfrm>
          <a:prstGeom prst="roundRect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chemeClr val="tx1"/>
                </a:solidFill>
              </a:rPr>
              <a:t>2 </a:t>
            </a:r>
            <a:r>
              <a:rPr lang="ko-KR" altLang="en-US" sz="1700">
                <a:solidFill>
                  <a:schemeClr val="tx1"/>
                </a:solidFill>
              </a:rPr>
              <a:t>사랑과 진리의</a:t>
            </a:r>
          </a:p>
        </p:txBody>
      </p:sp>
      <p:pic>
        <p:nvPicPr>
          <p:cNvPr id="4" name="그림 3" descr="어두운, 검은색, 밤이(가) 표시된 사진&#10;&#10;자동 생성된 설명">
            <a:extLst>
              <a:ext uri="{FF2B5EF4-FFF2-40B4-BE49-F238E27FC236}">
                <a16:creationId xmlns:a16="http://schemas.microsoft.com/office/drawing/2014/main" id="{552CE9F1-805B-92A4-9A1F-27CA6F56CC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774" y="-545286"/>
            <a:ext cx="10301681" cy="772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96979"/>
      </p:ext>
    </p:extLst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52363-2AAF-9F9E-DBD0-466D6E062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41D3FE66-5F08-53F1-B2D8-98DA37DC1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30098E29-1F4C-3E67-296D-766DDE3DF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77B6-E06B-4F76-9D78-C5C37B86FDAD}" type="slidenum">
              <a:rPr lang="ko-KR" altLang="en-US" sz="2000" b="1">
                <a:solidFill>
                  <a:schemeClr val="tx1"/>
                </a:solidFill>
              </a:rPr>
              <a:t>406</a:t>
            </a:fld>
            <a:r>
              <a:rPr lang="ko-KR" altLang="en-US" sz="2000" b="1">
                <a:solidFill>
                  <a:schemeClr val="tx1"/>
                </a:solidFill>
              </a:rPr>
              <a:t> </a:t>
            </a:r>
            <a:r>
              <a:rPr lang="en-US" altLang="ko-KR" sz="2000" b="1">
                <a:solidFill>
                  <a:schemeClr val="tx1"/>
                </a:solidFill>
              </a:rPr>
              <a:t>/ 13</a:t>
            </a:r>
          </a:p>
        </p:txBody>
      </p:sp>
      <p:sp>
        <p:nvSpPr>
          <p:cNvPr id="8" name="사각형: 둥근 모서리 7">
            <a:hlinkClick r:id="rId3" action="ppaction://hlinksldjump"/>
            <a:extLst>
              <a:ext uri="{FF2B5EF4-FFF2-40B4-BE49-F238E27FC236}">
                <a16:creationId xmlns:a16="http://schemas.microsoft.com/office/drawing/2014/main" id="{8B4515E4-FE17-435A-6356-E79F910EF239}"/>
              </a:ext>
            </a:extLst>
          </p:cNvPr>
          <p:cNvSpPr/>
          <p:nvPr/>
        </p:nvSpPr>
        <p:spPr>
          <a:xfrm>
            <a:off x="1632000" y="6097819"/>
            <a:ext cx="2393577" cy="352447"/>
          </a:xfrm>
          <a:prstGeom prst="roundRect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chemeClr val="tx1"/>
                </a:solidFill>
              </a:rPr>
              <a:t>1 </a:t>
            </a:r>
            <a:r>
              <a:rPr lang="ko-KR" altLang="en-US" sz="1700">
                <a:solidFill>
                  <a:schemeClr val="tx1"/>
                </a:solidFill>
              </a:rPr>
              <a:t>따스한 성령님</a:t>
            </a:r>
          </a:p>
        </p:txBody>
      </p:sp>
      <p:sp>
        <p:nvSpPr>
          <p:cNvPr id="9" name="사각형: 둥근 모서리 8">
            <a:hlinkClick r:id="rId4" action="ppaction://hlinksldjump"/>
            <a:extLst>
              <a:ext uri="{FF2B5EF4-FFF2-40B4-BE49-F238E27FC236}">
                <a16:creationId xmlns:a16="http://schemas.microsoft.com/office/drawing/2014/main" id="{CE20E644-2880-14C2-609E-BD7E254FFF49}"/>
              </a:ext>
            </a:extLst>
          </p:cNvPr>
          <p:cNvSpPr/>
          <p:nvPr/>
        </p:nvSpPr>
        <p:spPr>
          <a:xfrm>
            <a:off x="4245213" y="6097818"/>
            <a:ext cx="2393577" cy="352447"/>
          </a:xfrm>
          <a:prstGeom prst="roundRect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chemeClr val="tx1"/>
                </a:solidFill>
              </a:rPr>
              <a:t>2 </a:t>
            </a:r>
            <a:r>
              <a:rPr lang="ko-KR" altLang="en-US" sz="1700">
                <a:solidFill>
                  <a:schemeClr val="tx1"/>
                </a:solidFill>
              </a:rPr>
              <a:t>사랑과 진리의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B084302B-B101-0976-2082-E5807C3CD0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26"/>
          <a:stretch/>
        </p:blipFill>
        <p:spPr>
          <a:xfrm>
            <a:off x="-757682" y="136525"/>
            <a:ext cx="9775971" cy="447063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EFC3189E-FC8B-1E11-3CE4-5F58FC8975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19"/>
          <a:stretch/>
        </p:blipFill>
        <p:spPr>
          <a:xfrm>
            <a:off x="1261145" y="1742671"/>
            <a:ext cx="10490810" cy="322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95207"/>
      </p:ext>
    </p:extLst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65606-D8BE-AD07-8644-18EAD050C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43D2F1A-5CFB-4425-45D8-5B6169B61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0231628-FDD9-D316-DFBA-16F46EC4A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440" y="1967728"/>
            <a:ext cx="8750855" cy="6563142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E00E1973-21EF-744F-7886-0053E0C981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49"/>
          <a:stretch/>
        </p:blipFill>
        <p:spPr>
          <a:xfrm>
            <a:off x="-607943" y="363690"/>
            <a:ext cx="8663033" cy="401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5463"/>
      </p:ext>
    </p:extLst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1833D-8481-DA1A-9159-BC1A9840D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B074DD26-638F-29EE-C9C7-B964B4C5C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AC9B1810-7623-45E6-CA39-E48F7585D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77B6-E06B-4F76-9D78-C5C37B86FDAD}" type="slidenum">
              <a:rPr lang="ko-KR" altLang="en-US" sz="2000" b="1">
                <a:solidFill>
                  <a:schemeClr val="tx1"/>
                </a:solidFill>
              </a:rPr>
              <a:t>408</a:t>
            </a:fld>
            <a:r>
              <a:rPr lang="ko-KR" altLang="en-US" sz="2000" b="1">
                <a:solidFill>
                  <a:schemeClr val="tx1"/>
                </a:solidFill>
              </a:rPr>
              <a:t> </a:t>
            </a:r>
            <a:r>
              <a:rPr lang="en-US" altLang="ko-KR" sz="2000" b="1">
                <a:solidFill>
                  <a:schemeClr val="tx1"/>
                </a:solidFill>
              </a:rPr>
              <a:t>/ 13</a:t>
            </a:r>
          </a:p>
        </p:txBody>
      </p:sp>
      <p:sp>
        <p:nvSpPr>
          <p:cNvPr id="8" name="사각형: 둥근 모서리 7">
            <a:hlinkClick r:id="rId3" action="ppaction://hlinksldjump"/>
            <a:extLst>
              <a:ext uri="{FF2B5EF4-FFF2-40B4-BE49-F238E27FC236}">
                <a16:creationId xmlns:a16="http://schemas.microsoft.com/office/drawing/2014/main" id="{55E9F4A6-78F8-63BE-4D82-5B532F614E17}"/>
              </a:ext>
            </a:extLst>
          </p:cNvPr>
          <p:cNvSpPr/>
          <p:nvPr/>
        </p:nvSpPr>
        <p:spPr>
          <a:xfrm>
            <a:off x="1632000" y="6097819"/>
            <a:ext cx="2393577" cy="352447"/>
          </a:xfrm>
          <a:prstGeom prst="roundRect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chemeClr val="tx1"/>
                </a:solidFill>
              </a:rPr>
              <a:t>1 </a:t>
            </a:r>
            <a:r>
              <a:rPr lang="ko-KR" altLang="en-US" sz="1700">
                <a:solidFill>
                  <a:schemeClr val="tx1"/>
                </a:solidFill>
              </a:rPr>
              <a:t>따스한 성령님</a:t>
            </a:r>
          </a:p>
        </p:txBody>
      </p:sp>
      <p:sp>
        <p:nvSpPr>
          <p:cNvPr id="9" name="사각형: 둥근 모서리 8">
            <a:hlinkClick r:id="rId4" action="ppaction://hlinksldjump"/>
            <a:extLst>
              <a:ext uri="{FF2B5EF4-FFF2-40B4-BE49-F238E27FC236}">
                <a16:creationId xmlns:a16="http://schemas.microsoft.com/office/drawing/2014/main" id="{A8F79CAA-3774-C839-2C16-97AD44BD4133}"/>
              </a:ext>
            </a:extLst>
          </p:cNvPr>
          <p:cNvSpPr/>
          <p:nvPr/>
        </p:nvSpPr>
        <p:spPr>
          <a:xfrm>
            <a:off x="4245213" y="6097818"/>
            <a:ext cx="2393577" cy="352447"/>
          </a:xfrm>
          <a:prstGeom prst="roundRect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chemeClr val="tx1"/>
                </a:solidFill>
              </a:rPr>
              <a:t>2 </a:t>
            </a:r>
            <a:r>
              <a:rPr lang="ko-KR" altLang="en-US" sz="1700">
                <a:solidFill>
                  <a:schemeClr val="tx1"/>
                </a:solidFill>
              </a:rPr>
              <a:t>사랑과 진리의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69F85310-1E7E-4451-B0CC-A641C5DEA8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26"/>
          <a:stretch/>
        </p:blipFill>
        <p:spPr>
          <a:xfrm>
            <a:off x="-757682" y="136525"/>
            <a:ext cx="9775971" cy="447063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C2101A5-5972-9040-95D3-AE2BF51C8D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19"/>
          <a:stretch/>
        </p:blipFill>
        <p:spPr>
          <a:xfrm>
            <a:off x="1261145" y="1742671"/>
            <a:ext cx="10490810" cy="322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0830"/>
      </p:ext>
    </p:extLst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2C19E-0CA5-1CAC-7299-6E531B083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941D944-B0D3-086A-0DFD-2BA14BA39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A160CAC0-5D87-4739-9692-54135592A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440" y="1967728"/>
            <a:ext cx="8750855" cy="6563142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DB2F54ED-C942-FF52-37DC-6D317B4893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49"/>
          <a:stretch/>
        </p:blipFill>
        <p:spPr>
          <a:xfrm>
            <a:off x="-607943" y="363690"/>
            <a:ext cx="8663033" cy="401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753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AEB8364-874B-B53B-1C5D-96BD3923D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3074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</a:rPr>
              <a:t>내 모든 것 나의 생명까지</a:t>
            </a:r>
          </a:p>
        </p:txBody>
      </p:sp>
      <p:sp>
        <p:nvSpPr>
          <p:cNvPr id="3076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08D1E-1F90-1B51-8438-E2F0191A3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BA14578E-1040-B8C5-B28B-88D2F3C3A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1CB27433-67AE-8FE6-E0F5-258F0F5ED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77B6-E06B-4F76-9D78-C5C37B86FDAD}" type="slidenum">
              <a:rPr lang="ko-KR" altLang="en-US" sz="2000" b="1">
                <a:solidFill>
                  <a:schemeClr val="tx1"/>
                </a:solidFill>
              </a:rPr>
              <a:t>410</a:t>
            </a:fld>
            <a:r>
              <a:rPr lang="ko-KR" altLang="en-US" sz="2000" b="1">
                <a:solidFill>
                  <a:schemeClr val="tx1"/>
                </a:solidFill>
              </a:rPr>
              <a:t> </a:t>
            </a:r>
            <a:r>
              <a:rPr lang="en-US" altLang="ko-KR" sz="2000" b="1">
                <a:solidFill>
                  <a:schemeClr val="tx1"/>
                </a:solidFill>
              </a:rPr>
              <a:t>/ 13</a:t>
            </a:r>
          </a:p>
        </p:txBody>
      </p:sp>
      <p:sp>
        <p:nvSpPr>
          <p:cNvPr id="8" name="사각형: 둥근 모서리 7">
            <a:hlinkClick r:id="rId3" action="ppaction://hlinksldjump"/>
            <a:extLst>
              <a:ext uri="{FF2B5EF4-FFF2-40B4-BE49-F238E27FC236}">
                <a16:creationId xmlns:a16="http://schemas.microsoft.com/office/drawing/2014/main" id="{3DAE4815-4032-541C-EE7D-D6E04FC65B28}"/>
              </a:ext>
            </a:extLst>
          </p:cNvPr>
          <p:cNvSpPr/>
          <p:nvPr/>
        </p:nvSpPr>
        <p:spPr>
          <a:xfrm>
            <a:off x="1632000" y="6097819"/>
            <a:ext cx="2393577" cy="352447"/>
          </a:xfrm>
          <a:prstGeom prst="roundRect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chemeClr val="tx1"/>
                </a:solidFill>
              </a:rPr>
              <a:t>1 </a:t>
            </a:r>
            <a:r>
              <a:rPr lang="ko-KR" altLang="en-US" sz="1700">
                <a:solidFill>
                  <a:schemeClr val="tx1"/>
                </a:solidFill>
              </a:rPr>
              <a:t>따스한 성령님</a:t>
            </a:r>
          </a:p>
        </p:txBody>
      </p:sp>
      <p:sp>
        <p:nvSpPr>
          <p:cNvPr id="9" name="사각형: 둥근 모서리 8">
            <a:hlinkClick r:id="rId4" action="ppaction://hlinksldjump"/>
            <a:extLst>
              <a:ext uri="{FF2B5EF4-FFF2-40B4-BE49-F238E27FC236}">
                <a16:creationId xmlns:a16="http://schemas.microsoft.com/office/drawing/2014/main" id="{280938FD-8978-71EA-0EBC-EE0BCE4DC63D}"/>
              </a:ext>
            </a:extLst>
          </p:cNvPr>
          <p:cNvSpPr/>
          <p:nvPr/>
        </p:nvSpPr>
        <p:spPr>
          <a:xfrm>
            <a:off x="4245213" y="6097818"/>
            <a:ext cx="2393577" cy="352447"/>
          </a:xfrm>
          <a:prstGeom prst="roundRect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chemeClr val="tx1"/>
                </a:solidFill>
              </a:rPr>
              <a:t>2 </a:t>
            </a:r>
            <a:r>
              <a:rPr lang="ko-KR" altLang="en-US" sz="1700">
                <a:solidFill>
                  <a:schemeClr val="tx1"/>
                </a:solidFill>
              </a:rPr>
              <a:t>사랑과 진리의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5CA5382-6192-25BF-D975-FB72C033D3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26"/>
          <a:stretch/>
        </p:blipFill>
        <p:spPr>
          <a:xfrm>
            <a:off x="-757682" y="136525"/>
            <a:ext cx="9775971" cy="447063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21236498-8F0D-EF04-2B2A-D453FFBCCC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19"/>
          <a:stretch/>
        </p:blipFill>
        <p:spPr>
          <a:xfrm>
            <a:off x="1261145" y="1742671"/>
            <a:ext cx="10490810" cy="322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09600"/>
      </p:ext>
    </p:extLst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D6A61-634B-DA34-61DE-39CEBF9FD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990914F-23F2-1ECC-18BE-BEED15DD9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5852"/>
            <a:ext cx="12335435" cy="747057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9DB9454E-7F61-BF63-123A-A33C18E28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440" y="1967728"/>
            <a:ext cx="8750855" cy="6563142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016AB5DF-707B-D5B8-13BB-851AD5B90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49"/>
          <a:stretch/>
        </p:blipFill>
        <p:spPr>
          <a:xfrm>
            <a:off x="-607943" y="363690"/>
            <a:ext cx="8663033" cy="401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248719"/>
      </p:ext>
    </p:extLst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DD250B0-027E-3D2F-5071-0B60B4718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6056528-041F-ABE0-5F37-0FCAAE935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814445"/>
      </p:ext>
    </p:extLst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50AA29D-E307-09E4-791D-D686A12F2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6EC04AB-0255-DEF7-7EC4-20672E3586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7796038"/>
      </p:ext>
    </p:extLst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어두운, 검은색, 대형, 화면이(가) 표시된 사진&#10;&#10;자동 생성된 설명">
            <a:extLst>
              <a:ext uri="{FF2B5EF4-FFF2-40B4-BE49-F238E27FC236}">
                <a16:creationId xmlns:a16="http://schemas.microsoft.com/office/drawing/2014/main" id="{6DB5AB0D-0CFA-4D45-8E84-D84EFCE79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92" y="-358630"/>
            <a:ext cx="10100345" cy="7575259"/>
          </a:xfrm>
          <a:prstGeom prst="rect">
            <a:avLst/>
          </a:prstGeom>
        </p:spPr>
      </p:pic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1311E170-6FF0-4118-80F2-498A61DC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77B6-E06B-4F76-9D78-C5C37B86FDAD}" type="slidenum">
              <a:rPr lang="ko-KR" altLang="en-US" sz="2000" b="1">
                <a:solidFill>
                  <a:schemeClr val="tx1"/>
                </a:solidFill>
              </a:rPr>
              <a:t>414</a:t>
            </a:fld>
            <a:r>
              <a:rPr lang="ko-KR" altLang="en-US" sz="2000" b="1">
                <a:solidFill>
                  <a:schemeClr val="tx1"/>
                </a:solidFill>
              </a:rPr>
              <a:t> </a:t>
            </a:r>
            <a:r>
              <a:rPr lang="en-US" altLang="ko-KR" sz="2000" b="1">
                <a:solidFill>
                  <a:schemeClr val="tx1"/>
                </a:solidFill>
              </a:rPr>
              <a:t>/ 13</a:t>
            </a:r>
          </a:p>
        </p:txBody>
      </p:sp>
      <p:sp>
        <p:nvSpPr>
          <p:cNvPr id="18" name="사각형: 둥근 모서리 17">
            <a:hlinkClick r:id="rId3" action="ppaction://hlinksldjump"/>
            <a:extLst>
              <a:ext uri="{FF2B5EF4-FFF2-40B4-BE49-F238E27FC236}">
                <a16:creationId xmlns:a16="http://schemas.microsoft.com/office/drawing/2014/main" id="{F345ADFC-9057-4E04-A774-94D16369EB38}"/>
              </a:ext>
            </a:extLst>
          </p:cNvPr>
          <p:cNvSpPr/>
          <p:nvPr/>
        </p:nvSpPr>
        <p:spPr>
          <a:xfrm>
            <a:off x="1632000" y="6097819"/>
            <a:ext cx="2393577" cy="352447"/>
          </a:xfrm>
          <a:prstGeom prst="roundRect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chemeClr val="tx1"/>
                </a:solidFill>
              </a:rPr>
              <a:t>1 </a:t>
            </a:r>
            <a:r>
              <a:rPr lang="ko-KR" altLang="en-US" sz="1700">
                <a:solidFill>
                  <a:schemeClr val="tx1"/>
                </a:solidFill>
              </a:rPr>
              <a:t>따스한 성령님</a:t>
            </a:r>
          </a:p>
        </p:txBody>
      </p:sp>
      <p:sp>
        <p:nvSpPr>
          <p:cNvPr id="19" name="사각형: 둥근 모서리 18">
            <a:hlinkClick r:id="rId4" action="ppaction://hlinksldjump"/>
            <a:extLst>
              <a:ext uri="{FF2B5EF4-FFF2-40B4-BE49-F238E27FC236}">
                <a16:creationId xmlns:a16="http://schemas.microsoft.com/office/drawing/2014/main" id="{E68A17B0-E118-4D7E-8562-D902D5D48434}"/>
              </a:ext>
            </a:extLst>
          </p:cNvPr>
          <p:cNvSpPr/>
          <p:nvPr/>
        </p:nvSpPr>
        <p:spPr>
          <a:xfrm>
            <a:off x="4245213" y="6097818"/>
            <a:ext cx="2393577" cy="352447"/>
          </a:xfrm>
          <a:prstGeom prst="roundRect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chemeClr val="tx1"/>
                </a:solidFill>
              </a:rPr>
              <a:t>2 </a:t>
            </a:r>
            <a:r>
              <a:rPr lang="ko-KR" altLang="en-US" sz="1700">
                <a:solidFill>
                  <a:schemeClr val="tx1"/>
                </a:solidFill>
              </a:rPr>
              <a:t>사랑과 진리의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7ACEA7-8EEA-4ECF-AD89-03C435A0A7A3}"/>
              </a:ext>
            </a:extLst>
          </p:cNvPr>
          <p:cNvSpPr txBox="1"/>
          <p:nvPr/>
        </p:nvSpPr>
        <p:spPr>
          <a:xfrm>
            <a:off x="1769249" y="1924298"/>
            <a:ext cx="5084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0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1.</a:t>
            </a:r>
            <a:endParaRPr lang="ko-KR" altLang="en-US" sz="3000" dirty="0"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30645656"/>
      </p:ext>
    </p:extLst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1311E170-6FF0-4118-80F2-498A61DC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77B6-E06B-4F76-9D78-C5C37B86FDAD}" type="slidenum">
              <a:rPr lang="ko-KR" altLang="en-US" sz="2000" b="1">
                <a:solidFill>
                  <a:schemeClr val="tx1"/>
                </a:solidFill>
              </a:rPr>
              <a:t>415</a:t>
            </a:fld>
            <a:r>
              <a:rPr lang="ko-KR" altLang="en-US" sz="2000" b="1">
                <a:solidFill>
                  <a:schemeClr val="tx1"/>
                </a:solidFill>
              </a:rPr>
              <a:t> </a:t>
            </a:r>
            <a:r>
              <a:rPr lang="en-US" altLang="ko-KR" sz="2000" b="1">
                <a:solidFill>
                  <a:schemeClr val="tx1"/>
                </a:solidFill>
              </a:rPr>
              <a:t>/ 13</a:t>
            </a:r>
          </a:p>
        </p:txBody>
      </p:sp>
      <p:sp>
        <p:nvSpPr>
          <p:cNvPr id="4" name="사각형: 둥근 모서리 3">
            <a:hlinkClick r:id="rId2" action="ppaction://hlinksldjump"/>
            <a:extLst>
              <a:ext uri="{FF2B5EF4-FFF2-40B4-BE49-F238E27FC236}">
                <a16:creationId xmlns:a16="http://schemas.microsoft.com/office/drawing/2014/main" id="{F9E39967-CBB2-4675-85A5-212FD653A3D6}"/>
              </a:ext>
            </a:extLst>
          </p:cNvPr>
          <p:cNvSpPr/>
          <p:nvPr/>
        </p:nvSpPr>
        <p:spPr>
          <a:xfrm>
            <a:off x="1632000" y="6097819"/>
            <a:ext cx="2393577" cy="352447"/>
          </a:xfrm>
          <a:prstGeom prst="roundRect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chemeClr val="tx1"/>
                </a:solidFill>
              </a:rPr>
              <a:t>1 </a:t>
            </a:r>
            <a:r>
              <a:rPr lang="ko-KR" altLang="en-US" sz="1700">
                <a:solidFill>
                  <a:schemeClr val="tx1"/>
                </a:solidFill>
              </a:rPr>
              <a:t>따스한 성령님</a:t>
            </a:r>
          </a:p>
        </p:txBody>
      </p:sp>
      <p:sp>
        <p:nvSpPr>
          <p:cNvPr id="5" name="사각형: 둥근 모서리 4">
            <a:hlinkClick r:id="rId3" action="ppaction://hlinksldjump"/>
            <a:extLst>
              <a:ext uri="{FF2B5EF4-FFF2-40B4-BE49-F238E27FC236}">
                <a16:creationId xmlns:a16="http://schemas.microsoft.com/office/drawing/2014/main" id="{A35B5A98-4EDE-41C5-BD4D-63E6EBD146C1}"/>
              </a:ext>
            </a:extLst>
          </p:cNvPr>
          <p:cNvSpPr/>
          <p:nvPr/>
        </p:nvSpPr>
        <p:spPr>
          <a:xfrm>
            <a:off x="4245213" y="6097818"/>
            <a:ext cx="2393577" cy="352447"/>
          </a:xfrm>
          <a:prstGeom prst="roundRect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chemeClr val="tx1"/>
                </a:solidFill>
              </a:rPr>
              <a:t>2 </a:t>
            </a:r>
            <a:r>
              <a:rPr lang="ko-KR" altLang="en-US" sz="1700">
                <a:solidFill>
                  <a:schemeClr val="tx1"/>
                </a:solidFill>
              </a:rPr>
              <a:t>사랑과 진리의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385DC34-ABF1-4E0D-8600-356A298C4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05" y="-260059"/>
            <a:ext cx="10290495" cy="771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55688"/>
      </p:ext>
    </p:extLst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1311E170-6FF0-4118-80F2-498A61DC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77B6-E06B-4F76-9D78-C5C37B86FDAD}" type="slidenum">
              <a:rPr lang="ko-KR" altLang="en-US" sz="2000" b="1">
                <a:solidFill>
                  <a:schemeClr val="tx1"/>
                </a:solidFill>
              </a:rPr>
              <a:t>416</a:t>
            </a:fld>
            <a:r>
              <a:rPr lang="ko-KR" altLang="en-US" sz="2000" b="1">
                <a:solidFill>
                  <a:schemeClr val="tx1"/>
                </a:solidFill>
              </a:rPr>
              <a:t> </a:t>
            </a:r>
            <a:r>
              <a:rPr lang="en-US" altLang="ko-KR" sz="2000" b="1">
                <a:solidFill>
                  <a:schemeClr val="tx1"/>
                </a:solidFill>
              </a:rPr>
              <a:t>/ 13</a:t>
            </a:r>
          </a:p>
        </p:txBody>
      </p:sp>
      <p:sp>
        <p:nvSpPr>
          <p:cNvPr id="4" name="사각형: 둥근 모서리 3">
            <a:hlinkClick r:id="rId2" action="ppaction://hlinksldjump"/>
            <a:extLst>
              <a:ext uri="{FF2B5EF4-FFF2-40B4-BE49-F238E27FC236}">
                <a16:creationId xmlns:a16="http://schemas.microsoft.com/office/drawing/2014/main" id="{650B5676-05F3-4CD0-B161-310995F76BB3}"/>
              </a:ext>
            </a:extLst>
          </p:cNvPr>
          <p:cNvSpPr/>
          <p:nvPr/>
        </p:nvSpPr>
        <p:spPr>
          <a:xfrm>
            <a:off x="1632000" y="6097819"/>
            <a:ext cx="2393577" cy="352447"/>
          </a:xfrm>
          <a:prstGeom prst="roundRect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chemeClr val="tx1"/>
                </a:solidFill>
              </a:rPr>
              <a:t>1 </a:t>
            </a:r>
            <a:r>
              <a:rPr lang="ko-KR" altLang="en-US" sz="1700">
                <a:solidFill>
                  <a:schemeClr val="tx1"/>
                </a:solidFill>
              </a:rPr>
              <a:t>따스한 성령님</a:t>
            </a:r>
          </a:p>
        </p:txBody>
      </p:sp>
      <p:sp>
        <p:nvSpPr>
          <p:cNvPr id="5" name="사각형: 둥근 모서리 4">
            <a:hlinkClick r:id="rId3" action="ppaction://hlinksldjump"/>
            <a:extLst>
              <a:ext uri="{FF2B5EF4-FFF2-40B4-BE49-F238E27FC236}">
                <a16:creationId xmlns:a16="http://schemas.microsoft.com/office/drawing/2014/main" id="{60F71958-1DFA-42BA-88F0-4209E80557E4}"/>
              </a:ext>
            </a:extLst>
          </p:cNvPr>
          <p:cNvSpPr/>
          <p:nvPr/>
        </p:nvSpPr>
        <p:spPr>
          <a:xfrm>
            <a:off x="4245213" y="6097818"/>
            <a:ext cx="2393577" cy="352447"/>
          </a:xfrm>
          <a:prstGeom prst="roundRect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chemeClr val="tx1"/>
                </a:solidFill>
              </a:rPr>
              <a:t>2 </a:t>
            </a:r>
            <a:r>
              <a:rPr lang="ko-KR" altLang="en-US" sz="1700">
                <a:solidFill>
                  <a:schemeClr val="tx1"/>
                </a:solidFill>
              </a:rPr>
              <a:t>사랑과 진리의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E5677A76-6666-4A55-99BC-A84C648F0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85" y="-100669"/>
            <a:ext cx="10382774" cy="778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91095"/>
      </p:ext>
    </p:extLst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1311E170-6FF0-4118-80F2-498A61DC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77B6-E06B-4F76-9D78-C5C37B86FDAD}" type="slidenum">
              <a:rPr lang="ko-KR" altLang="en-US" sz="2000" b="1">
                <a:solidFill>
                  <a:schemeClr val="tx1"/>
                </a:solidFill>
              </a:rPr>
              <a:t>417</a:t>
            </a:fld>
            <a:r>
              <a:rPr lang="ko-KR" altLang="en-US" sz="2000" b="1">
                <a:solidFill>
                  <a:schemeClr val="tx1"/>
                </a:solidFill>
              </a:rPr>
              <a:t> </a:t>
            </a:r>
            <a:r>
              <a:rPr lang="en-US" altLang="ko-KR" sz="2000" b="1">
                <a:solidFill>
                  <a:schemeClr val="tx1"/>
                </a:solidFill>
              </a:rPr>
              <a:t>/ 13</a:t>
            </a:r>
          </a:p>
        </p:txBody>
      </p:sp>
      <p:sp>
        <p:nvSpPr>
          <p:cNvPr id="4" name="사각형: 둥근 모서리 3">
            <a:hlinkClick r:id="rId2" action="ppaction://hlinksldjump"/>
            <a:extLst>
              <a:ext uri="{FF2B5EF4-FFF2-40B4-BE49-F238E27FC236}">
                <a16:creationId xmlns:a16="http://schemas.microsoft.com/office/drawing/2014/main" id="{8CEDFD74-73A7-4891-8256-26EC229718C5}"/>
              </a:ext>
            </a:extLst>
          </p:cNvPr>
          <p:cNvSpPr/>
          <p:nvPr/>
        </p:nvSpPr>
        <p:spPr>
          <a:xfrm>
            <a:off x="1632000" y="6097819"/>
            <a:ext cx="2393577" cy="352447"/>
          </a:xfrm>
          <a:prstGeom prst="roundRect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chemeClr val="tx1"/>
                </a:solidFill>
              </a:rPr>
              <a:t>1 </a:t>
            </a:r>
            <a:r>
              <a:rPr lang="ko-KR" altLang="en-US" sz="1700">
                <a:solidFill>
                  <a:schemeClr val="tx1"/>
                </a:solidFill>
              </a:rPr>
              <a:t>따스한 성령님</a:t>
            </a:r>
          </a:p>
        </p:txBody>
      </p:sp>
      <p:sp>
        <p:nvSpPr>
          <p:cNvPr id="5" name="사각형: 둥근 모서리 4">
            <a:hlinkClick r:id="rId3" action="ppaction://hlinksldjump"/>
            <a:extLst>
              <a:ext uri="{FF2B5EF4-FFF2-40B4-BE49-F238E27FC236}">
                <a16:creationId xmlns:a16="http://schemas.microsoft.com/office/drawing/2014/main" id="{9ED52EFF-BD9F-4480-9A86-BFF118C8D0F1}"/>
              </a:ext>
            </a:extLst>
          </p:cNvPr>
          <p:cNvSpPr/>
          <p:nvPr/>
        </p:nvSpPr>
        <p:spPr>
          <a:xfrm>
            <a:off x="4245213" y="6097818"/>
            <a:ext cx="2393577" cy="352447"/>
          </a:xfrm>
          <a:prstGeom prst="roundRect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chemeClr val="tx1"/>
                </a:solidFill>
              </a:rPr>
              <a:t>2 </a:t>
            </a:r>
            <a:r>
              <a:rPr lang="ko-KR" altLang="en-US" sz="1700">
                <a:solidFill>
                  <a:schemeClr val="tx1"/>
                </a:solidFill>
              </a:rPr>
              <a:t>사랑과 진리의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3A25B19C-1BD4-4EF0-AC57-0DE594E2C6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306" y="-109057"/>
            <a:ext cx="10139494" cy="760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04530"/>
      </p:ext>
    </p:extLst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1311E170-6FF0-4118-80F2-498A61DC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77B6-E06B-4F76-9D78-C5C37B86FDAD}" type="slidenum">
              <a:rPr lang="ko-KR" altLang="en-US" sz="2000" b="1">
                <a:solidFill>
                  <a:schemeClr val="tx1"/>
                </a:solidFill>
              </a:rPr>
              <a:t>418</a:t>
            </a:fld>
            <a:r>
              <a:rPr lang="ko-KR" altLang="en-US" sz="2000" b="1">
                <a:solidFill>
                  <a:schemeClr val="tx1"/>
                </a:solidFill>
              </a:rPr>
              <a:t> </a:t>
            </a:r>
            <a:r>
              <a:rPr lang="en-US" altLang="ko-KR" sz="2000" b="1">
                <a:solidFill>
                  <a:schemeClr val="tx1"/>
                </a:solidFill>
              </a:rPr>
              <a:t>/ 13</a:t>
            </a:r>
          </a:p>
        </p:txBody>
      </p:sp>
      <p:sp>
        <p:nvSpPr>
          <p:cNvPr id="8" name="사각형: 둥근 모서리 7">
            <a:hlinkClick r:id="rId2" action="ppaction://hlinksldjump"/>
            <a:extLst>
              <a:ext uri="{FF2B5EF4-FFF2-40B4-BE49-F238E27FC236}">
                <a16:creationId xmlns:a16="http://schemas.microsoft.com/office/drawing/2014/main" id="{B5849996-4160-4ADD-A0E8-9D86EBFDA978}"/>
              </a:ext>
            </a:extLst>
          </p:cNvPr>
          <p:cNvSpPr/>
          <p:nvPr/>
        </p:nvSpPr>
        <p:spPr>
          <a:xfrm>
            <a:off x="1632000" y="6097819"/>
            <a:ext cx="2393577" cy="352447"/>
          </a:xfrm>
          <a:prstGeom prst="roundRect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chemeClr val="tx1"/>
                </a:solidFill>
              </a:rPr>
              <a:t>1 </a:t>
            </a:r>
            <a:r>
              <a:rPr lang="ko-KR" altLang="en-US" sz="1700">
                <a:solidFill>
                  <a:schemeClr val="tx1"/>
                </a:solidFill>
              </a:rPr>
              <a:t>따스한 성령님</a:t>
            </a:r>
          </a:p>
        </p:txBody>
      </p:sp>
      <p:sp>
        <p:nvSpPr>
          <p:cNvPr id="9" name="사각형: 둥근 모서리 8">
            <a:hlinkClick r:id="rId3" action="ppaction://hlinksldjump"/>
            <a:extLst>
              <a:ext uri="{FF2B5EF4-FFF2-40B4-BE49-F238E27FC236}">
                <a16:creationId xmlns:a16="http://schemas.microsoft.com/office/drawing/2014/main" id="{6CA22E68-6814-412F-B486-37F8663413DB}"/>
              </a:ext>
            </a:extLst>
          </p:cNvPr>
          <p:cNvSpPr/>
          <p:nvPr/>
        </p:nvSpPr>
        <p:spPr>
          <a:xfrm>
            <a:off x="4245213" y="6097818"/>
            <a:ext cx="2393577" cy="352447"/>
          </a:xfrm>
          <a:prstGeom prst="roundRect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chemeClr val="tx1"/>
                </a:solidFill>
              </a:rPr>
              <a:t>2 </a:t>
            </a:r>
            <a:r>
              <a:rPr lang="ko-KR" altLang="en-US" sz="1700">
                <a:solidFill>
                  <a:schemeClr val="tx1"/>
                </a:solidFill>
              </a:rPr>
              <a:t>사랑과 진리의</a:t>
            </a:r>
          </a:p>
        </p:txBody>
      </p:sp>
      <p:pic>
        <p:nvPicPr>
          <p:cNvPr id="6" name="그림 5" descr="어두운, 검은색, 밤, 켜진이(가) 표시된 사진&#10;&#10;자동 생성된 설명">
            <a:extLst>
              <a:ext uri="{FF2B5EF4-FFF2-40B4-BE49-F238E27FC236}">
                <a16:creationId xmlns:a16="http://schemas.microsoft.com/office/drawing/2014/main" id="{C6A0C78F-163B-4FD7-810B-77875015F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161692"/>
            <a:ext cx="10215267" cy="76614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3856658-0783-41FC-933D-828345124F9E}"/>
              </a:ext>
            </a:extLst>
          </p:cNvPr>
          <p:cNvSpPr txBox="1"/>
          <p:nvPr/>
        </p:nvSpPr>
        <p:spPr>
          <a:xfrm>
            <a:off x="1442037" y="2100613"/>
            <a:ext cx="5084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00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2.</a:t>
            </a:r>
            <a:endParaRPr lang="ko-KR" altLang="en-US" sz="3000"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74793175"/>
      </p:ext>
    </p:extLst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1311E170-6FF0-4118-80F2-498A61DC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77B6-E06B-4F76-9D78-C5C37B86FDAD}" type="slidenum">
              <a:rPr lang="ko-KR" altLang="en-US" sz="2000" b="1">
                <a:solidFill>
                  <a:schemeClr val="tx1"/>
                </a:solidFill>
              </a:rPr>
              <a:t>419</a:t>
            </a:fld>
            <a:r>
              <a:rPr lang="ko-KR" altLang="en-US" sz="2000" b="1">
                <a:solidFill>
                  <a:schemeClr val="tx1"/>
                </a:solidFill>
              </a:rPr>
              <a:t> </a:t>
            </a:r>
            <a:r>
              <a:rPr lang="en-US" altLang="ko-KR" sz="2000" b="1">
                <a:solidFill>
                  <a:schemeClr val="tx1"/>
                </a:solidFill>
              </a:rPr>
              <a:t>/ 13</a:t>
            </a:r>
          </a:p>
        </p:txBody>
      </p:sp>
      <p:sp>
        <p:nvSpPr>
          <p:cNvPr id="8" name="사각형: 둥근 모서리 7">
            <a:hlinkClick r:id="rId2" action="ppaction://hlinksldjump"/>
            <a:extLst>
              <a:ext uri="{FF2B5EF4-FFF2-40B4-BE49-F238E27FC236}">
                <a16:creationId xmlns:a16="http://schemas.microsoft.com/office/drawing/2014/main" id="{B5849996-4160-4ADD-A0E8-9D86EBFDA978}"/>
              </a:ext>
            </a:extLst>
          </p:cNvPr>
          <p:cNvSpPr/>
          <p:nvPr/>
        </p:nvSpPr>
        <p:spPr>
          <a:xfrm>
            <a:off x="1632000" y="6097819"/>
            <a:ext cx="2393577" cy="352447"/>
          </a:xfrm>
          <a:prstGeom prst="roundRect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chemeClr val="tx1"/>
                </a:solidFill>
              </a:rPr>
              <a:t>1 </a:t>
            </a:r>
            <a:r>
              <a:rPr lang="ko-KR" altLang="en-US" sz="1700">
                <a:solidFill>
                  <a:schemeClr val="tx1"/>
                </a:solidFill>
              </a:rPr>
              <a:t>따스한 성령님</a:t>
            </a:r>
          </a:p>
        </p:txBody>
      </p:sp>
      <p:sp>
        <p:nvSpPr>
          <p:cNvPr id="9" name="사각형: 둥근 모서리 8">
            <a:hlinkClick r:id="rId3" action="ppaction://hlinksldjump"/>
            <a:extLst>
              <a:ext uri="{FF2B5EF4-FFF2-40B4-BE49-F238E27FC236}">
                <a16:creationId xmlns:a16="http://schemas.microsoft.com/office/drawing/2014/main" id="{6CA22E68-6814-412F-B486-37F8663413DB}"/>
              </a:ext>
            </a:extLst>
          </p:cNvPr>
          <p:cNvSpPr/>
          <p:nvPr/>
        </p:nvSpPr>
        <p:spPr>
          <a:xfrm>
            <a:off x="4245213" y="6097818"/>
            <a:ext cx="2393577" cy="352447"/>
          </a:xfrm>
          <a:prstGeom prst="roundRect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chemeClr val="tx1"/>
                </a:solidFill>
              </a:rPr>
              <a:t>2 </a:t>
            </a:r>
            <a:r>
              <a:rPr lang="ko-KR" altLang="en-US" sz="1700">
                <a:solidFill>
                  <a:schemeClr val="tx1"/>
                </a:solidFill>
              </a:rPr>
              <a:t>사랑과 진리의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75FE67B-7860-4011-946A-6AEE9AE9C5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014" y="-236989"/>
            <a:ext cx="9775971" cy="733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159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C722C62-EB48-84FF-8CAB-022ABF85F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4098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</a:rPr>
              <a:t>내 모든 것 나의 생명까지</a:t>
            </a:r>
          </a:p>
        </p:txBody>
      </p:sp>
      <p:sp>
        <p:nvSpPr>
          <p:cNvPr id="4100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1311E170-6FF0-4118-80F2-498A61DC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77B6-E06B-4F76-9D78-C5C37B86FDAD}" type="slidenum">
              <a:rPr lang="ko-KR" altLang="en-US" sz="2000" b="1">
                <a:solidFill>
                  <a:schemeClr val="tx1"/>
                </a:solidFill>
              </a:rPr>
              <a:t>420</a:t>
            </a:fld>
            <a:r>
              <a:rPr lang="ko-KR" altLang="en-US" sz="2000" b="1">
                <a:solidFill>
                  <a:schemeClr val="tx1"/>
                </a:solidFill>
              </a:rPr>
              <a:t> </a:t>
            </a:r>
            <a:r>
              <a:rPr lang="en-US" altLang="ko-KR" sz="2000" b="1">
                <a:solidFill>
                  <a:schemeClr val="tx1"/>
                </a:solidFill>
              </a:rPr>
              <a:t>/ 13</a:t>
            </a:r>
          </a:p>
        </p:txBody>
      </p:sp>
      <p:sp>
        <p:nvSpPr>
          <p:cNvPr id="8" name="사각형: 둥근 모서리 7">
            <a:hlinkClick r:id="rId2" action="ppaction://hlinksldjump"/>
            <a:extLst>
              <a:ext uri="{FF2B5EF4-FFF2-40B4-BE49-F238E27FC236}">
                <a16:creationId xmlns:a16="http://schemas.microsoft.com/office/drawing/2014/main" id="{B5849996-4160-4ADD-A0E8-9D86EBFDA978}"/>
              </a:ext>
            </a:extLst>
          </p:cNvPr>
          <p:cNvSpPr/>
          <p:nvPr/>
        </p:nvSpPr>
        <p:spPr>
          <a:xfrm>
            <a:off x="1632000" y="6097819"/>
            <a:ext cx="2393577" cy="352447"/>
          </a:xfrm>
          <a:prstGeom prst="roundRect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chemeClr val="tx1"/>
                </a:solidFill>
              </a:rPr>
              <a:t>1 </a:t>
            </a:r>
            <a:r>
              <a:rPr lang="ko-KR" altLang="en-US" sz="1700">
                <a:solidFill>
                  <a:schemeClr val="tx1"/>
                </a:solidFill>
              </a:rPr>
              <a:t>따스한 성령님</a:t>
            </a:r>
          </a:p>
        </p:txBody>
      </p:sp>
      <p:sp>
        <p:nvSpPr>
          <p:cNvPr id="9" name="사각형: 둥근 모서리 8">
            <a:hlinkClick r:id="rId3" action="ppaction://hlinksldjump"/>
            <a:extLst>
              <a:ext uri="{FF2B5EF4-FFF2-40B4-BE49-F238E27FC236}">
                <a16:creationId xmlns:a16="http://schemas.microsoft.com/office/drawing/2014/main" id="{6CA22E68-6814-412F-B486-37F8663413DB}"/>
              </a:ext>
            </a:extLst>
          </p:cNvPr>
          <p:cNvSpPr/>
          <p:nvPr/>
        </p:nvSpPr>
        <p:spPr>
          <a:xfrm>
            <a:off x="4245213" y="6097818"/>
            <a:ext cx="2393577" cy="352447"/>
          </a:xfrm>
          <a:prstGeom prst="roundRect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chemeClr val="tx1"/>
                </a:solidFill>
              </a:rPr>
              <a:t>2 </a:t>
            </a:r>
            <a:r>
              <a:rPr lang="ko-KR" altLang="en-US" sz="1700">
                <a:solidFill>
                  <a:schemeClr val="tx1"/>
                </a:solidFill>
              </a:rPr>
              <a:t>사랑과 진리의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545769C-01F1-7AFE-5CC8-4942A0424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26"/>
          <a:stretch/>
        </p:blipFill>
        <p:spPr>
          <a:xfrm>
            <a:off x="-573124" y="828864"/>
            <a:ext cx="9775971" cy="447063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BBF60D2F-2160-4202-8C1F-80B4599EFC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19"/>
          <a:stretch/>
        </p:blipFill>
        <p:spPr>
          <a:xfrm>
            <a:off x="1812324" y="2731769"/>
            <a:ext cx="9652932" cy="296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64197"/>
      </p:ext>
    </p:extLst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B7689AB-7747-422A-B449-8FFBEFCC7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59" y="2260721"/>
            <a:ext cx="8337825" cy="6253369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6056B08C-CC0D-8B4C-D894-0152847C9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49"/>
          <a:stretch/>
        </p:blipFill>
        <p:spPr>
          <a:xfrm>
            <a:off x="-717000" y="573417"/>
            <a:ext cx="8663033" cy="401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18849"/>
      </p:ext>
    </p:extLst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모서리 7">
            <a:hlinkClick r:id="rId2" action="ppaction://hlinksldjump"/>
            <a:extLst>
              <a:ext uri="{FF2B5EF4-FFF2-40B4-BE49-F238E27FC236}">
                <a16:creationId xmlns:a16="http://schemas.microsoft.com/office/drawing/2014/main" id="{B5849996-4160-4ADD-A0E8-9D86EBFDA978}"/>
              </a:ext>
            </a:extLst>
          </p:cNvPr>
          <p:cNvSpPr/>
          <p:nvPr/>
        </p:nvSpPr>
        <p:spPr>
          <a:xfrm>
            <a:off x="1632000" y="6097819"/>
            <a:ext cx="2393577" cy="352447"/>
          </a:xfrm>
          <a:prstGeom prst="roundRect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chemeClr val="tx1"/>
                </a:solidFill>
              </a:rPr>
              <a:t>1 </a:t>
            </a:r>
            <a:r>
              <a:rPr lang="ko-KR" altLang="en-US" sz="1700">
                <a:solidFill>
                  <a:schemeClr val="tx1"/>
                </a:solidFill>
              </a:rPr>
              <a:t>따스한 성령님</a:t>
            </a:r>
          </a:p>
        </p:txBody>
      </p:sp>
      <p:sp>
        <p:nvSpPr>
          <p:cNvPr id="9" name="사각형: 둥근 모서리 8">
            <a:hlinkClick r:id="rId3" action="ppaction://hlinksldjump"/>
            <a:extLst>
              <a:ext uri="{FF2B5EF4-FFF2-40B4-BE49-F238E27FC236}">
                <a16:creationId xmlns:a16="http://schemas.microsoft.com/office/drawing/2014/main" id="{6CA22E68-6814-412F-B486-37F8663413DB}"/>
              </a:ext>
            </a:extLst>
          </p:cNvPr>
          <p:cNvSpPr/>
          <p:nvPr/>
        </p:nvSpPr>
        <p:spPr>
          <a:xfrm>
            <a:off x="4245213" y="6097818"/>
            <a:ext cx="2393577" cy="352447"/>
          </a:xfrm>
          <a:prstGeom prst="roundRect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chemeClr val="tx1"/>
                </a:solidFill>
              </a:rPr>
              <a:t>2 </a:t>
            </a:r>
            <a:r>
              <a:rPr lang="ko-KR" altLang="en-US" sz="1700">
                <a:solidFill>
                  <a:schemeClr val="tx1"/>
                </a:solidFill>
              </a:rPr>
              <a:t>사랑과 진리의</a:t>
            </a:r>
          </a:p>
        </p:txBody>
      </p:sp>
      <p:pic>
        <p:nvPicPr>
          <p:cNvPr id="5" name="그림 4" descr="어두운, 검은색, 밤, 켜진이(가) 표시된 사진&#10;&#10;자동 생성된 설명">
            <a:extLst>
              <a:ext uri="{FF2B5EF4-FFF2-40B4-BE49-F238E27FC236}">
                <a16:creationId xmlns:a16="http://schemas.microsoft.com/office/drawing/2014/main" id="{54336E13-4EDE-4A3B-A273-12A6F242C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57" y="-226503"/>
            <a:ext cx="10022048" cy="751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37387"/>
      </p:ext>
    </p:extLst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1311E170-6FF0-4118-80F2-498A61DC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77B6-E06B-4F76-9D78-C5C37B86FDAD}" type="slidenum">
              <a:rPr lang="ko-KR" altLang="en-US" sz="2000" b="1">
                <a:solidFill>
                  <a:schemeClr val="tx1"/>
                </a:solidFill>
              </a:rPr>
              <a:t>423</a:t>
            </a:fld>
            <a:r>
              <a:rPr lang="ko-KR" altLang="en-US" sz="2000" b="1">
                <a:solidFill>
                  <a:schemeClr val="tx1"/>
                </a:solidFill>
              </a:rPr>
              <a:t> </a:t>
            </a:r>
            <a:r>
              <a:rPr lang="en-US" altLang="ko-KR" sz="2000" b="1">
                <a:solidFill>
                  <a:schemeClr val="tx1"/>
                </a:solidFill>
              </a:rPr>
              <a:t>/ 13</a:t>
            </a:r>
          </a:p>
        </p:txBody>
      </p:sp>
      <p:sp>
        <p:nvSpPr>
          <p:cNvPr id="8" name="사각형: 둥근 모서리 7">
            <a:hlinkClick r:id="rId2" action="ppaction://hlinksldjump"/>
            <a:extLst>
              <a:ext uri="{FF2B5EF4-FFF2-40B4-BE49-F238E27FC236}">
                <a16:creationId xmlns:a16="http://schemas.microsoft.com/office/drawing/2014/main" id="{B5849996-4160-4ADD-A0E8-9D86EBFDA978}"/>
              </a:ext>
            </a:extLst>
          </p:cNvPr>
          <p:cNvSpPr/>
          <p:nvPr/>
        </p:nvSpPr>
        <p:spPr>
          <a:xfrm>
            <a:off x="1632000" y="6097819"/>
            <a:ext cx="2393577" cy="352447"/>
          </a:xfrm>
          <a:prstGeom prst="roundRect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chemeClr val="tx1"/>
                </a:solidFill>
              </a:rPr>
              <a:t>1 </a:t>
            </a:r>
            <a:r>
              <a:rPr lang="ko-KR" altLang="en-US" sz="1700">
                <a:solidFill>
                  <a:schemeClr val="tx1"/>
                </a:solidFill>
              </a:rPr>
              <a:t>따스한 성령님</a:t>
            </a:r>
          </a:p>
        </p:txBody>
      </p:sp>
      <p:sp>
        <p:nvSpPr>
          <p:cNvPr id="9" name="사각형: 둥근 모서리 8">
            <a:hlinkClick r:id="rId3" action="ppaction://hlinksldjump"/>
            <a:extLst>
              <a:ext uri="{FF2B5EF4-FFF2-40B4-BE49-F238E27FC236}">
                <a16:creationId xmlns:a16="http://schemas.microsoft.com/office/drawing/2014/main" id="{6CA22E68-6814-412F-B486-37F8663413DB}"/>
              </a:ext>
            </a:extLst>
          </p:cNvPr>
          <p:cNvSpPr/>
          <p:nvPr/>
        </p:nvSpPr>
        <p:spPr>
          <a:xfrm>
            <a:off x="4245213" y="6097818"/>
            <a:ext cx="2393577" cy="352447"/>
          </a:xfrm>
          <a:prstGeom prst="roundRect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chemeClr val="tx1"/>
                </a:solidFill>
              </a:rPr>
              <a:t>2 </a:t>
            </a:r>
            <a:r>
              <a:rPr lang="ko-KR" altLang="en-US" sz="1700">
                <a:solidFill>
                  <a:schemeClr val="tx1"/>
                </a:solidFill>
              </a:rPr>
              <a:t>사랑과 진리의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3771FD2-2D73-4D3E-A7C2-FCF7AA972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847" y="-159392"/>
            <a:ext cx="9988492" cy="749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78291"/>
      </p:ext>
    </p:extLst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1311E170-6FF0-4118-80F2-498A61DC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77B6-E06B-4F76-9D78-C5C37B86FDAD}" type="slidenum">
              <a:rPr lang="ko-KR" altLang="en-US" sz="2000" b="1">
                <a:solidFill>
                  <a:schemeClr val="tx1"/>
                </a:solidFill>
              </a:rPr>
              <a:t>424</a:t>
            </a:fld>
            <a:r>
              <a:rPr lang="ko-KR" altLang="en-US" sz="2000" b="1">
                <a:solidFill>
                  <a:schemeClr val="tx1"/>
                </a:solidFill>
              </a:rPr>
              <a:t> </a:t>
            </a:r>
            <a:r>
              <a:rPr lang="en-US" altLang="ko-KR" sz="2000" b="1">
                <a:solidFill>
                  <a:schemeClr val="tx1"/>
                </a:solidFill>
              </a:rPr>
              <a:t>/ 13</a:t>
            </a:r>
          </a:p>
        </p:txBody>
      </p:sp>
      <p:sp>
        <p:nvSpPr>
          <p:cNvPr id="8" name="사각형: 둥근 모서리 7">
            <a:hlinkClick r:id="rId2" action="ppaction://hlinksldjump"/>
            <a:extLst>
              <a:ext uri="{FF2B5EF4-FFF2-40B4-BE49-F238E27FC236}">
                <a16:creationId xmlns:a16="http://schemas.microsoft.com/office/drawing/2014/main" id="{B5849996-4160-4ADD-A0E8-9D86EBFDA978}"/>
              </a:ext>
            </a:extLst>
          </p:cNvPr>
          <p:cNvSpPr/>
          <p:nvPr/>
        </p:nvSpPr>
        <p:spPr>
          <a:xfrm>
            <a:off x="1632000" y="6097819"/>
            <a:ext cx="2393577" cy="352447"/>
          </a:xfrm>
          <a:prstGeom prst="roundRect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chemeClr val="tx1"/>
                </a:solidFill>
              </a:rPr>
              <a:t>1 </a:t>
            </a:r>
            <a:r>
              <a:rPr lang="ko-KR" altLang="en-US" sz="1700">
                <a:solidFill>
                  <a:schemeClr val="tx1"/>
                </a:solidFill>
              </a:rPr>
              <a:t>따스한 성령님</a:t>
            </a:r>
          </a:p>
        </p:txBody>
      </p:sp>
      <p:sp>
        <p:nvSpPr>
          <p:cNvPr id="9" name="사각형: 둥근 모서리 8">
            <a:hlinkClick r:id="rId3" action="ppaction://hlinksldjump"/>
            <a:extLst>
              <a:ext uri="{FF2B5EF4-FFF2-40B4-BE49-F238E27FC236}">
                <a16:creationId xmlns:a16="http://schemas.microsoft.com/office/drawing/2014/main" id="{6CA22E68-6814-412F-B486-37F8663413DB}"/>
              </a:ext>
            </a:extLst>
          </p:cNvPr>
          <p:cNvSpPr/>
          <p:nvPr/>
        </p:nvSpPr>
        <p:spPr>
          <a:xfrm>
            <a:off x="4245213" y="6097818"/>
            <a:ext cx="2393577" cy="352447"/>
          </a:xfrm>
          <a:prstGeom prst="roundRect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chemeClr val="tx1"/>
                </a:solidFill>
              </a:rPr>
              <a:t>2 </a:t>
            </a:r>
            <a:r>
              <a:rPr lang="ko-KR" altLang="en-US" sz="1700">
                <a:solidFill>
                  <a:schemeClr val="tx1"/>
                </a:solidFill>
              </a:rPr>
              <a:t>사랑과 진리의</a:t>
            </a:r>
          </a:p>
        </p:txBody>
      </p:sp>
      <p:pic>
        <p:nvPicPr>
          <p:cNvPr id="4" name="그림 3" descr="어두운, 검은색, 밤이(가) 표시된 사진&#10;&#10;자동 생성된 설명">
            <a:extLst>
              <a:ext uri="{FF2B5EF4-FFF2-40B4-BE49-F238E27FC236}">
                <a16:creationId xmlns:a16="http://schemas.microsoft.com/office/drawing/2014/main" id="{F230EDB9-6419-4CB1-B449-8C99AC95B6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444" y="-209726"/>
            <a:ext cx="10301681" cy="772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86996"/>
      </p:ext>
    </p:extLst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1311E170-6FF0-4118-80F2-498A61DC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77B6-E06B-4F76-9D78-C5C37B86FDAD}" type="slidenum">
              <a:rPr lang="ko-KR" altLang="en-US" sz="2000" b="1">
                <a:solidFill>
                  <a:schemeClr val="tx1"/>
                </a:solidFill>
              </a:rPr>
              <a:t>425</a:t>
            </a:fld>
            <a:r>
              <a:rPr lang="ko-KR" altLang="en-US" sz="2000" b="1">
                <a:solidFill>
                  <a:schemeClr val="tx1"/>
                </a:solidFill>
              </a:rPr>
              <a:t> </a:t>
            </a:r>
            <a:r>
              <a:rPr lang="en-US" altLang="ko-KR" sz="2000" b="1">
                <a:solidFill>
                  <a:schemeClr val="tx1"/>
                </a:solidFill>
              </a:rPr>
              <a:t>/ 13</a:t>
            </a:r>
          </a:p>
        </p:txBody>
      </p:sp>
      <p:sp>
        <p:nvSpPr>
          <p:cNvPr id="8" name="사각형: 둥근 모서리 7">
            <a:hlinkClick r:id="rId2" action="ppaction://hlinksldjump"/>
            <a:extLst>
              <a:ext uri="{FF2B5EF4-FFF2-40B4-BE49-F238E27FC236}">
                <a16:creationId xmlns:a16="http://schemas.microsoft.com/office/drawing/2014/main" id="{B5849996-4160-4ADD-A0E8-9D86EBFDA978}"/>
              </a:ext>
            </a:extLst>
          </p:cNvPr>
          <p:cNvSpPr/>
          <p:nvPr/>
        </p:nvSpPr>
        <p:spPr>
          <a:xfrm>
            <a:off x="1632000" y="6097819"/>
            <a:ext cx="2393577" cy="352447"/>
          </a:xfrm>
          <a:prstGeom prst="roundRect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chemeClr val="tx1"/>
                </a:solidFill>
              </a:rPr>
              <a:t>1 </a:t>
            </a:r>
            <a:r>
              <a:rPr lang="ko-KR" altLang="en-US" sz="1700">
                <a:solidFill>
                  <a:schemeClr val="tx1"/>
                </a:solidFill>
              </a:rPr>
              <a:t>따스한 성령님</a:t>
            </a:r>
          </a:p>
        </p:txBody>
      </p:sp>
      <p:sp>
        <p:nvSpPr>
          <p:cNvPr id="9" name="사각형: 둥근 모서리 8">
            <a:hlinkClick r:id="rId3" action="ppaction://hlinksldjump"/>
            <a:extLst>
              <a:ext uri="{FF2B5EF4-FFF2-40B4-BE49-F238E27FC236}">
                <a16:creationId xmlns:a16="http://schemas.microsoft.com/office/drawing/2014/main" id="{6CA22E68-6814-412F-B486-37F8663413DB}"/>
              </a:ext>
            </a:extLst>
          </p:cNvPr>
          <p:cNvSpPr/>
          <p:nvPr/>
        </p:nvSpPr>
        <p:spPr>
          <a:xfrm>
            <a:off x="4245213" y="6097818"/>
            <a:ext cx="2393577" cy="352447"/>
          </a:xfrm>
          <a:prstGeom prst="roundRect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chemeClr val="tx1"/>
                </a:solidFill>
              </a:rPr>
              <a:t>2 </a:t>
            </a:r>
            <a:r>
              <a:rPr lang="ko-KR" altLang="en-US" sz="1700">
                <a:solidFill>
                  <a:schemeClr val="tx1"/>
                </a:solidFill>
              </a:rPr>
              <a:t>사랑과 진리의</a:t>
            </a:r>
          </a:p>
        </p:txBody>
      </p:sp>
      <p:pic>
        <p:nvPicPr>
          <p:cNvPr id="4" name="그림 3" descr="검은색, 어두운, 화면, 방이(가) 표시된 사진&#10;&#10;자동 생성된 설명">
            <a:extLst>
              <a:ext uri="{FF2B5EF4-FFF2-40B4-BE49-F238E27FC236}">
                <a16:creationId xmlns:a16="http://schemas.microsoft.com/office/drawing/2014/main" id="{F87BDB28-BB23-4C7C-8E46-5372D5A324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12" y="-159391"/>
            <a:ext cx="10089160" cy="756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75004"/>
      </p:ext>
    </p:extLst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1311E170-6FF0-4118-80F2-498A61DC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77B6-E06B-4F76-9D78-C5C37B86FDAD}" type="slidenum">
              <a:rPr lang="ko-KR" altLang="en-US" sz="2000" b="1">
                <a:solidFill>
                  <a:schemeClr val="tx1"/>
                </a:solidFill>
              </a:rPr>
              <a:t>426</a:t>
            </a:fld>
            <a:r>
              <a:rPr lang="ko-KR" altLang="en-US" sz="2000" b="1">
                <a:solidFill>
                  <a:schemeClr val="tx1"/>
                </a:solidFill>
              </a:rPr>
              <a:t> </a:t>
            </a:r>
            <a:r>
              <a:rPr lang="en-US" altLang="ko-KR" sz="2000" b="1">
                <a:solidFill>
                  <a:schemeClr val="tx1"/>
                </a:solidFill>
              </a:rPr>
              <a:t>/ 13</a:t>
            </a:r>
          </a:p>
        </p:txBody>
      </p:sp>
      <p:sp>
        <p:nvSpPr>
          <p:cNvPr id="8" name="사각형: 둥근 모서리 7">
            <a:hlinkClick r:id="rId2" action="ppaction://hlinksldjump"/>
            <a:extLst>
              <a:ext uri="{FF2B5EF4-FFF2-40B4-BE49-F238E27FC236}">
                <a16:creationId xmlns:a16="http://schemas.microsoft.com/office/drawing/2014/main" id="{B5849996-4160-4ADD-A0E8-9D86EBFDA978}"/>
              </a:ext>
            </a:extLst>
          </p:cNvPr>
          <p:cNvSpPr/>
          <p:nvPr/>
        </p:nvSpPr>
        <p:spPr>
          <a:xfrm>
            <a:off x="1632000" y="6097819"/>
            <a:ext cx="2393577" cy="352447"/>
          </a:xfrm>
          <a:prstGeom prst="roundRect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chemeClr val="tx1"/>
                </a:solidFill>
              </a:rPr>
              <a:t>1 </a:t>
            </a:r>
            <a:r>
              <a:rPr lang="ko-KR" altLang="en-US" sz="1700">
                <a:solidFill>
                  <a:schemeClr val="tx1"/>
                </a:solidFill>
              </a:rPr>
              <a:t>따스한 성령님</a:t>
            </a:r>
          </a:p>
        </p:txBody>
      </p:sp>
      <p:sp>
        <p:nvSpPr>
          <p:cNvPr id="9" name="사각형: 둥근 모서리 8">
            <a:hlinkClick r:id="rId3" action="ppaction://hlinksldjump"/>
            <a:extLst>
              <a:ext uri="{FF2B5EF4-FFF2-40B4-BE49-F238E27FC236}">
                <a16:creationId xmlns:a16="http://schemas.microsoft.com/office/drawing/2014/main" id="{6CA22E68-6814-412F-B486-37F8663413DB}"/>
              </a:ext>
            </a:extLst>
          </p:cNvPr>
          <p:cNvSpPr/>
          <p:nvPr/>
        </p:nvSpPr>
        <p:spPr>
          <a:xfrm>
            <a:off x="4245213" y="6097818"/>
            <a:ext cx="2393577" cy="352447"/>
          </a:xfrm>
          <a:prstGeom prst="roundRect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chemeClr val="tx1"/>
                </a:solidFill>
              </a:rPr>
              <a:t>2 </a:t>
            </a:r>
            <a:r>
              <a:rPr lang="ko-KR" altLang="en-US" sz="1700">
                <a:solidFill>
                  <a:schemeClr val="tx1"/>
                </a:solidFill>
              </a:rPr>
              <a:t>사랑과 진리의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CE272DD-5811-478F-9A48-CABC5A781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91" y="-201335"/>
            <a:ext cx="10279309" cy="770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19192"/>
      </p:ext>
    </p:extLst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2F91B2C-5B91-5C4E-DDE4-EBEB8799E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E97554D-83D7-1B9B-5F64-CFF8C078C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6133535"/>
      </p:ext>
    </p:extLst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E5588BF-C2D8-1DCF-E87F-0166D047F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F0EC712-AAB0-54DB-B304-4612CAEE8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5904035"/>
      </p:ext>
    </p:extLst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DCB71-B580-074A-969E-55A5AE780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0DD5721-7B24-CE45-31AD-81C8B3D7D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88" y="3593120"/>
            <a:ext cx="3763860" cy="277468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540E60-E6E7-2160-EA4B-727B10293927}"/>
              </a:ext>
            </a:extLst>
          </p:cNvPr>
          <p:cNvSpPr txBox="1"/>
          <p:nvPr/>
        </p:nvSpPr>
        <p:spPr>
          <a:xfrm>
            <a:off x="4228051" y="721453"/>
            <a:ext cx="6820250" cy="4024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날 사랑하심</a:t>
            </a:r>
            <a:endParaRPr lang="en-US" altLang="ko-KR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날 사랑하심</a:t>
            </a:r>
            <a:endParaRPr lang="en-US" altLang="ko-KR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날 사랑하심</a:t>
            </a:r>
            <a:endParaRPr lang="en-US" altLang="ko-KR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성경에 쓰였네</a:t>
            </a:r>
          </a:p>
        </p:txBody>
      </p:sp>
      <p:sp>
        <p:nvSpPr>
          <p:cNvPr id="4" name="하트 3">
            <a:extLst>
              <a:ext uri="{FF2B5EF4-FFF2-40B4-BE49-F238E27FC236}">
                <a16:creationId xmlns:a16="http://schemas.microsoft.com/office/drawing/2014/main" id="{091A5F6D-4E69-0B8D-413D-F29E754FB104}"/>
              </a:ext>
            </a:extLst>
          </p:cNvPr>
          <p:cNvSpPr/>
          <p:nvPr/>
        </p:nvSpPr>
        <p:spPr>
          <a:xfrm>
            <a:off x="9227889" y="536895"/>
            <a:ext cx="1744911" cy="1761688"/>
          </a:xfrm>
          <a:prstGeom prst="hear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perspectiveContrastingRightFacing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하트 4">
            <a:extLst>
              <a:ext uri="{FF2B5EF4-FFF2-40B4-BE49-F238E27FC236}">
                <a16:creationId xmlns:a16="http://schemas.microsoft.com/office/drawing/2014/main" id="{2F3E88F6-17F7-A722-F834-AF61DF570C6D}"/>
              </a:ext>
            </a:extLst>
          </p:cNvPr>
          <p:cNvSpPr/>
          <p:nvPr/>
        </p:nvSpPr>
        <p:spPr>
          <a:xfrm>
            <a:off x="8583336" y="4630723"/>
            <a:ext cx="1147894" cy="1091966"/>
          </a:xfrm>
          <a:prstGeom prst="heart">
            <a:avLst/>
          </a:prstGeom>
          <a:solidFill>
            <a:srgbClr val="FFC000"/>
          </a:solidFill>
          <a:scene3d>
            <a:camera prst="perspectiveContrastingRightFacing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하트 5">
            <a:extLst>
              <a:ext uri="{FF2B5EF4-FFF2-40B4-BE49-F238E27FC236}">
                <a16:creationId xmlns:a16="http://schemas.microsoft.com/office/drawing/2014/main" id="{7BD0E4E7-1143-5905-76B5-16B39BAE0C55}"/>
              </a:ext>
            </a:extLst>
          </p:cNvPr>
          <p:cNvSpPr/>
          <p:nvPr/>
        </p:nvSpPr>
        <p:spPr>
          <a:xfrm>
            <a:off x="2292290" y="1417739"/>
            <a:ext cx="1147894" cy="1091966"/>
          </a:xfrm>
          <a:prstGeom prst="hear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perspectiveContrastingRightFacing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58098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3F4E21E-02C1-7E4E-2012-BAB883AC5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5122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</a:rPr>
              <a:t>내 모든 것 나의 생명까지</a:t>
            </a:r>
          </a:p>
        </p:txBody>
      </p:sp>
      <p:sp>
        <p:nvSpPr>
          <p:cNvPr id="5124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FC628-CBEE-B09D-4B8C-BC1B61F08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1848B44-326B-BC53-671E-BC8FBB805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88" y="3593120"/>
            <a:ext cx="3763860" cy="277468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3675B0-8F2C-13B1-263D-4EE77B25A40F}"/>
              </a:ext>
            </a:extLst>
          </p:cNvPr>
          <p:cNvSpPr txBox="1"/>
          <p:nvPr/>
        </p:nvSpPr>
        <p:spPr>
          <a:xfrm>
            <a:off x="4228051" y="721453"/>
            <a:ext cx="6820250" cy="4024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날 사랑하심</a:t>
            </a:r>
            <a:endParaRPr lang="en-US" altLang="ko-KR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날 사랑하심</a:t>
            </a:r>
            <a:endParaRPr lang="en-US" altLang="ko-KR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날 사랑하심</a:t>
            </a:r>
            <a:endParaRPr lang="en-US" altLang="ko-KR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성경에 쓰였네</a:t>
            </a:r>
          </a:p>
        </p:txBody>
      </p:sp>
      <p:sp>
        <p:nvSpPr>
          <p:cNvPr id="4" name="하트 3">
            <a:extLst>
              <a:ext uri="{FF2B5EF4-FFF2-40B4-BE49-F238E27FC236}">
                <a16:creationId xmlns:a16="http://schemas.microsoft.com/office/drawing/2014/main" id="{A7C7FB79-0B77-6F24-D935-DEBB22DDB9C4}"/>
              </a:ext>
            </a:extLst>
          </p:cNvPr>
          <p:cNvSpPr/>
          <p:nvPr/>
        </p:nvSpPr>
        <p:spPr>
          <a:xfrm>
            <a:off x="9227889" y="536895"/>
            <a:ext cx="1744911" cy="1761688"/>
          </a:xfrm>
          <a:prstGeom prst="hear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perspectiveContrastingRightFacing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하트 4">
            <a:extLst>
              <a:ext uri="{FF2B5EF4-FFF2-40B4-BE49-F238E27FC236}">
                <a16:creationId xmlns:a16="http://schemas.microsoft.com/office/drawing/2014/main" id="{EAFC88AB-9254-ED6F-8E83-7016B34FF3D1}"/>
              </a:ext>
            </a:extLst>
          </p:cNvPr>
          <p:cNvSpPr/>
          <p:nvPr/>
        </p:nvSpPr>
        <p:spPr>
          <a:xfrm>
            <a:off x="8583336" y="4630723"/>
            <a:ext cx="1147894" cy="1091966"/>
          </a:xfrm>
          <a:prstGeom prst="heart">
            <a:avLst/>
          </a:prstGeom>
          <a:solidFill>
            <a:srgbClr val="FFC000"/>
          </a:solidFill>
          <a:scene3d>
            <a:camera prst="perspectiveContrastingRightFacing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하트 5">
            <a:extLst>
              <a:ext uri="{FF2B5EF4-FFF2-40B4-BE49-F238E27FC236}">
                <a16:creationId xmlns:a16="http://schemas.microsoft.com/office/drawing/2014/main" id="{040E7C21-CC01-0F81-7E40-1523B78391E7}"/>
              </a:ext>
            </a:extLst>
          </p:cNvPr>
          <p:cNvSpPr/>
          <p:nvPr/>
        </p:nvSpPr>
        <p:spPr>
          <a:xfrm>
            <a:off x="2292290" y="1417739"/>
            <a:ext cx="1147894" cy="1091966"/>
          </a:xfrm>
          <a:prstGeom prst="hear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perspectiveContrastingRightFacing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4876713"/>
      </p:ext>
    </p:extLst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7B61B-0782-95B6-EE6E-D42BC3B7F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68F3943-A65F-4CB6-85FD-EFA3236C3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88" y="3593120"/>
            <a:ext cx="3763860" cy="277468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29F112-E1F5-0D2C-20ED-960D57EC2C53}"/>
              </a:ext>
            </a:extLst>
          </p:cNvPr>
          <p:cNvSpPr txBox="1"/>
          <p:nvPr/>
        </p:nvSpPr>
        <p:spPr>
          <a:xfrm>
            <a:off x="4228051" y="721453"/>
            <a:ext cx="6820250" cy="4024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날 사랑하심</a:t>
            </a:r>
            <a:endParaRPr lang="en-US" altLang="ko-KR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날 사랑하심</a:t>
            </a:r>
            <a:endParaRPr lang="en-US" altLang="ko-KR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날 사랑하심</a:t>
            </a:r>
            <a:endParaRPr lang="en-US" altLang="ko-KR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성경에 쓰였네</a:t>
            </a:r>
          </a:p>
        </p:txBody>
      </p:sp>
      <p:sp>
        <p:nvSpPr>
          <p:cNvPr id="4" name="하트 3">
            <a:extLst>
              <a:ext uri="{FF2B5EF4-FFF2-40B4-BE49-F238E27FC236}">
                <a16:creationId xmlns:a16="http://schemas.microsoft.com/office/drawing/2014/main" id="{08FD7E97-2B0C-4468-AD56-8F23660A2BD2}"/>
              </a:ext>
            </a:extLst>
          </p:cNvPr>
          <p:cNvSpPr/>
          <p:nvPr/>
        </p:nvSpPr>
        <p:spPr>
          <a:xfrm>
            <a:off x="9227889" y="536895"/>
            <a:ext cx="1744911" cy="1761688"/>
          </a:xfrm>
          <a:prstGeom prst="hear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perspectiveContrastingRightFacing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하트 4">
            <a:extLst>
              <a:ext uri="{FF2B5EF4-FFF2-40B4-BE49-F238E27FC236}">
                <a16:creationId xmlns:a16="http://schemas.microsoft.com/office/drawing/2014/main" id="{C821B157-7287-0FD6-3C0C-37CD2B143F11}"/>
              </a:ext>
            </a:extLst>
          </p:cNvPr>
          <p:cNvSpPr/>
          <p:nvPr/>
        </p:nvSpPr>
        <p:spPr>
          <a:xfrm>
            <a:off x="8583336" y="4630723"/>
            <a:ext cx="1147894" cy="1091966"/>
          </a:xfrm>
          <a:prstGeom prst="heart">
            <a:avLst/>
          </a:prstGeom>
          <a:solidFill>
            <a:srgbClr val="FFC000"/>
          </a:solidFill>
          <a:scene3d>
            <a:camera prst="perspectiveContrastingRightFacing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하트 5">
            <a:extLst>
              <a:ext uri="{FF2B5EF4-FFF2-40B4-BE49-F238E27FC236}">
                <a16:creationId xmlns:a16="http://schemas.microsoft.com/office/drawing/2014/main" id="{D51F3274-14FA-7300-A5A7-CDE5B57D5253}"/>
              </a:ext>
            </a:extLst>
          </p:cNvPr>
          <p:cNvSpPr/>
          <p:nvPr/>
        </p:nvSpPr>
        <p:spPr>
          <a:xfrm>
            <a:off x="2292290" y="1417739"/>
            <a:ext cx="1147894" cy="1091966"/>
          </a:xfrm>
          <a:prstGeom prst="hear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perspectiveContrastingRightFacing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704586"/>
      </p:ext>
    </p:extLst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5690925"/>
      </p:ext>
    </p:extLst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06C20-E46D-C290-2FC1-8D168B754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스크린샷, 사람, 인간의 얼굴, 음악이(가) 표시된 사진&#10;&#10;자동 생성된 설명">
            <a:extLst>
              <a:ext uri="{FF2B5EF4-FFF2-40B4-BE49-F238E27FC236}">
                <a16:creationId xmlns:a16="http://schemas.microsoft.com/office/drawing/2014/main" id="{7C75375F-942B-BEB5-84C1-D4229E0033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9"/>
            <a:ext cx="12192000" cy="68622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E23EC6-92F1-2AF7-7B66-D669B26CF7B8}"/>
              </a:ext>
            </a:extLst>
          </p:cNvPr>
          <p:cNvSpPr txBox="1"/>
          <p:nvPr/>
        </p:nvSpPr>
        <p:spPr>
          <a:xfrm>
            <a:off x="910393" y="850515"/>
            <a:ext cx="10793767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새시대교회 주일예배 </a:t>
            </a:r>
            <a:r>
              <a:rPr lang="ko-KR" altLang="en-US" sz="4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특송</a:t>
            </a:r>
            <a:endParaRPr lang="en-US" altLang="ko-KR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endParaRPr lang="en-US" altLang="ko-KR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en-US" altLang="ko-K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  </a:t>
            </a:r>
          </a:p>
          <a:p>
            <a:r>
              <a:rPr lang="en-US" altLang="ko-KR" sz="4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               &lt;</a:t>
            </a:r>
            <a:r>
              <a:rPr lang="ko-KR" altLang="en-US" sz="4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나의 영혼이 잠잠히</a:t>
            </a:r>
            <a:r>
              <a:rPr lang="en-US" altLang="ko-KR" sz="4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&gt;</a:t>
            </a:r>
            <a:endParaRPr lang="ko-KR" altLang="en-US" sz="5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pPr algn="ctr"/>
            <a:endParaRPr lang="en-US" altLang="ko-KR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endParaRPr lang="en-US" altLang="ko-K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endParaRPr lang="en-US" altLang="ko-K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en-US" altLang="ko-K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                                                         </a:t>
            </a:r>
            <a:r>
              <a:rPr lang="en-US" altLang="ko-KR" sz="3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-</a:t>
            </a:r>
            <a:r>
              <a:rPr lang="ko-KR" altLang="en-US" sz="360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루디아</a:t>
            </a:r>
            <a:r>
              <a:rPr lang="ko-KR" alt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 산지</a:t>
            </a:r>
            <a:r>
              <a:rPr lang="en-US" altLang="ko-KR" sz="3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-</a:t>
            </a:r>
            <a:endParaRPr lang="en-US" altLang="ko-KR" sz="40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r"/>
            <a:r>
              <a:rPr lang="en-US" altLang="ko-K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 </a:t>
            </a:r>
          </a:p>
          <a:p>
            <a:pPr algn="r"/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r"/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r"/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27732868"/>
      </p:ext>
    </p:extLst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F9255-FF66-EC56-45B8-CB88BF785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0D1BCA2-6EB8-8A27-C07B-C11EE93133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6269"/>
          <a:stretch/>
        </p:blipFill>
        <p:spPr>
          <a:xfrm>
            <a:off x="-1" y="5272755"/>
            <a:ext cx="13530717" cy="16858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0FA8E9-AD9C-DE3F-3DD6-4E9995727E10}"/>
              </a:ext>
            </a:extLst>
          </p:cNvPr>
          <p:cNvSpPr txBox="1"/>
          <p:nvPr/>
        </p:nvSpPr>
        <p:spPr>
          <a:xfrm>
            <a:off x="2164934" y="5339517"/>
            <a:ext cx="1165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i="0" dirty="0">
                <a:effectLst/>
                <a:latin typeface="HY목각파임B" panose="02030600000101010101" pitchFamily="18" charset="-127"/>
                <a:ea typeface="HY목각파임B" panose="02030600000101010101" pitchFamily="18" charset="-127"/>
              </a:rPr>
              <a:t>나의 영혼이 잠잠히 하나님만 바람이여</a:t>
            </a:r>
            <a:endParaRPr lang="en-US" altLang="ko-KR" sz="3600" b="1" i="0" dirty="0">
              <a:effectLst/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r>
              <a:rPr lang="ko-KR" altLang="en-US" sz="3600" b="1" i="0" dirty="0">
                <a:effectLst/>
                <a:latin typeface="HY목각파임B" panose="02030600000101010101" pitchFamily="18" charset="-127"/>
                <a:ea typeface="HY목각파임B" panose="02030600000101010101" pitchFamily="18" charset="-127"/>
              </a:rPr>
              <a:t>나의 구원이 그에게서 </a:t>
            </a:r>
            <a:r>
              <a:rPr lang="ko-KR" altLang="en-US" sz="3600" b="1" i="0" dirty="0" err="1">
                <a:effectLst/>
                <a:latin typeface="HY목각파임B" panose="02030600000101010101" pitchFamily="18" charset="-127"/>
                <a:ea typeface="HY목각파임B" panose="02030600000101010101" pitchFamily="18" charset="-127"/>
              </a:rPr>
              <a:t>나는도다</a:t>
            </a:r>
            <a:endParaRPr lang="ko-KR" altLang="en-US" sz="3600" b="1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59400872"/>
      </p:ext>
    </p:extLst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AAF2F-1EA0-CF1F-3B50-97929690F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B23D5AC-2462-F8EE-F1A4-66670BDB11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6269"/>
          <a:stretch/>
        </p:blipFill>
        <p:spPr>
          <a:xfrm>
            <a:off x="0" y="5276223"/>
            <a:ext cx="13530717" cy="16858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B35525-9273-77BB-C7FE-CA4B8B170551}"/>
              </a:ext>
            </a:extLst>
          </p:cNvPr>
          <p:cNvSpPr txBox="1"/>
          <p:nvPr/>
        </p:nvSpPr>
        <p:spPr>
          <a:xfrm>
            <a:off x="2327304" y="5424975"/>
            <a:ext cx="1165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i="0" dirty="0">
                <a:effectLst/>
                <a:latin typeface="HY목각파임B" panose="02030600000101010101" pitchFamily="18" charset="-127"/>
                <a:ea typeface="HY목각파임B" panose="02030600000101010101" pitchFamily="18" charset="-127"/>
              </a:rPr>
              <a:t>나의 영혼이 간절히 여호와를 갈망하며</a:t>
            </a:r>
            <a:endParaRPr lang="en-US" altLang="ko-KR" sz="3600" b="1" i="0" dirty="0">
              <a:effectLst/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r>
              <a:rPr lang="ko-KR" altLang="en-US" sz="3600" b="1" i="0" dirty="0">
                <a:effectLst/>
                <a:latin typeface="HY목각파임B" panose="02030600000101010101" pitchFamily="18" charset="-127"/>
                <a:ea typeface="HY목각파임B" panose="02030600000101010101" pitchFamily="18" charset="-127"/>
              </a:rPr>
              <a:t>나의 입술이 </a:t>
            </a:r>
            <a:r>
              <a:rPr lang="ko-KR" altLang="en-US" sz="3600" b="1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여호와를 찬양하리</a:t>
            </a:r>
          </a:p>
        </p:txBody>
      </p:sp>
    </p:spTree>
    <p:extLst>
      <p:ext uri="{BB962C8B-B14F-4D97-AF65-F5344CB8AC3E}">
        <p14:creationId xmlns:p14="http://schemas.microsoft.com/office/powerpoint/2010/main" val="1623519916"/>
      </p:ext>
    </p:extLst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A7FE4-5C9C-7CEE-91FE-0FB940057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F14EAC9-5C2D-6287-2949-DA59B72A5C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6269"/>
          <a:stretch/>
        </p:blipFill>
        <p:spPr>
          <a:xfrm>
            <a:off x="-1" y="5272755"/>
            <a:ext cx="13530717" cy="16858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8BF4CA-F93C-D4DF-6BBF-13F239E95D7D}"/>
              </a:ext>
            </a:extLst>
          </p:cNvPr>
          <p:cNvSpPr txBox="1"/>
          <p:nvPr/>
        </p:nvSpPr>
        <p:spPr>
          <a:xfrm>
            <a:off x="1805885" y="5388934"/>
            <a:ext cx="116564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i="0" dirty="0">
                <a:effectLst/>
                <a:latin typeface="HY목각파임B" panose="02030600000101010101" pitchFamily="18" charset="-127"/>
                <a:ea typeface="HY목각파임B" panose="02030600000101010101" pitchFamily="18" charset="-127"/>
              </a:rPr>
              <a:t>오직 주만이 나의 반석 나의 구원이시니 </a:t>
            </a:r>
            <a:endParaRPr lang="en-US" altLang="ko-KR" sz="3600" b="1" i="0" dirty="0">
              <a:effectLst/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r>
              <a:rPr lang="ko-KR" altLang="en-US" sz="3600" b="1" i="0" dirty="0">
                <a:effectLst/>
                <a:latin typeface="HY목각파임B" panose="02030600000101010101" pitchFamily="18" charset="-127"/>
                <a:ea typeface="HY목각파임B" panose="02030600000101010101" pitchFamily="18" charset="-127"/>
              </a:rPr>
              <a:t>오직 주만이 나의 산성 내가 요동치 아니하리</a:t>
            </a:r>
            <a:endParaRPr lang="en-US" altLang="ko-KR" sz="3600" b="1" i="0" dirty="0">
              <a:effectLst/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r>
              <a:rPr lang="ko-KR" altLang="en-US" sz="3600" b="1" i="0" dirty="0">
                <a:effectLst/>
                <a:latin typeface="HY목각파임B" panose="02030600000101010101" pitchFamily="18" charset="-127"/>
                <a:ea typeface="HY목각파임B" panose="02030600000101010101" pitchFamily="18" charset="-127"/>
              </a:rPr>
              <a:t> </a:t>
            </a:r>
            <a:endParaRPr lang="ko-KR" altLang="en-US" sz="3600" b="1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58375886"/>
      </p:ext>
    </p:extLst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B6C73-0438-D283-9D4A-8ECDB6A9E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7270FB7-2920-328C-1D0E-435A1C3F66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6269"/>
          <a:stretch/>
        </p:blipFill>
        <p:spPr>
          <a:xfrm>
            <a:off x="0" y="5255663"/>
            <a:ext cx="13530717" cy="16858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C991CB-6EC1-E8C9-53B7-415B6E7AD50F}"/>
              </a:ext>
            </a:extLst>
          </p:cNvPr>
          <p:cNvSpPr txBox="1"/>
          <p:nvPr/>
        </p:nvSpPr>
        <p:spPr>
          <a:xfrm>
            <a:off x="2224753" y="5382246"/>
            <a:ext cx="116564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i="0" dirty="0">
                <a:effectLst/>
                <a:latin typeface="HY목각파임B" panose="02030600000101010101" pitchFamily="18" charset="-127"/>
                <a:ea typeface="HY목각파임B" panose="02030600000101010101" pitchFamily="18" charset="-127"/>
              </a:rPr>
              <a:t>2. </a:t>
            </a:r>
            <a:r>
              <a:rPr lang="ko-KR" altLang="en-US" sz="3600" b="1" i="0" dirty="0">
                <a:effectLst/>
                <a:latin typeface="HY목각파임B" panose="02030600000101010101" pitchFamily="18" charset="-127"/>
                <a:ea typeface="HY목각파임B" panose="02030600000101010101" pitchFamily="18" charset="-127"/>
              </a:rPr>
              <a:t>나의 영혼이 간절히 여호와를 갈망하며 </a:t>
            </a:r>
            <a:endParaRPr lang="en-US" altLang="ko-KR" sz="3600" b="1" i="0" dirty="0">
              <a:effectLst/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r>
              <a:rPr lang="ko-KR" altLang="en-US" sz="3600" b="1" i="0" dirty="0">
                <a:effectLst/>
                <a:latin typeface="HY목각파임B" panose="02030600000101010101" pitchFamily="18" charset="-127"/>
                <a:ea typeface="HY목각파임B" panose="02030600000101010101" pitchFamily="18" charset="-127"/>
              </a:rPr>
              <a:t>    나의 입술이 여호와를 찬양하리</a:t>
            </a:r>
            <a:br>
              <a:rPr lang="ko-KR" altLang="en-US" sz="3600" b="1" dirty="0"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endParaRPr lang="ko-KR" altLang="en-US" sz="3600" b="1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9307405"/>
      </p:ext>
    </p:extLst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4C36C-A932-76B2-C792-33466A07F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05CFFB3-8DF1-F39B-9FD3-20E0BCAD98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6269"/>
          <a:stretch/>
        </p:blipFill>
        <p:spPr>
          <a:xfrm>
            <a:off x="-1" y="5272755"/>
            <a:ext cx="13530717" cy="16858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C6E3DF-C1A8-F8E7-EC08-C2B822026E90}"/>
              </a:ext>
            </a:extLst>
          </p:cNvPr>
          <p:cNvSpPr txBox="1"/>
          <p:nvPr/>
        </p:nvSpPr>
        <p:spPr>
          <a:xfrm>
            <a:off x="2335849" y="4869497"/>
            <a:ext cx="116564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ko-KR" altLang="en-US" sz="3600" b="1" dirty="0"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r>
              <a:rPr lang="ko-KR" altLang="en-US" sz="3600" b="1" i="0" dirty="0">
                <a:effectLst/>
                <a:latin typeface="HY목각파임B" panose="02030600000101010101" pitchFamily="18" charset="-127"/>
                <a:ea typeface="HY목각파임B" panose="02030600000101010101" pitchFamily="18" charset="-127"/>
              </a:rPr>
              <a:t>나의 영혼이 즐거이 여호와를 </a:t>
            </a:r>
            <a:r>
              <a:rPr lang="ko-KR" altLang="en-US" sz="3600" b="1" i="0" dirty="0" err="1">
                <a:effectLst/>
                <a:latin typeface="HY목각파임B" panose="02030600000101010101" pitchFamily="18" charset="-127"/>
                <a:ea typeface="HY목각파임B" panose="02030600000101010101" pitchFamily="18" charset="-127"/>
              </a:rPr>
              <a:t>따르리니</a:t>
            </a:r>
            <a:r>
              <a:rPr lang="ko-KR" altLang="en-US" sz="3600" b="1" i="0" dirty="0">
                <a:effectLst/>
                <a:latin typeface="HY목각파임B" panose="02030600000101010101" pitchFamily="18" charset="-127"/>
                <a:ea typeface="HY목각파임B" panose="02030600000101010101" pitchFamily="18" charset="-127"/>
              </a:rPr>
              <a:t> </a:t>
            </a:r>
            <a:endParaRPr lang="en-US" altLang="ko-KR" sz="3600" b="1" i="0" dirty="0">
              <a:effectLst/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r>
              <a:rPr lang="ko-KR" altLang="en-US" sz="3600" b="1" i="0" dirty="0">
                <a:effectLst/>
                <a:latin typeface="HY목각파임B" panose="02030600000101010101" pitchFamily="18" charset="-127"/>
                <a:ea typeface="HY목각파임B" panose="02030600000101010101" pitchFamily="18" charset="-127"/>
              </a:rPr>
              <a:t>나의 평생에 여호와를 송축하리</a:t>
            </a:r>
            <a:endParaRPr lang="ko-KR" altLang="en-US" sz="3600" b="1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44645227"/>
      </p:ext>
    </p:extLst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5CB64-68BC-99EC-B9C8-792EB98B3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2C17378-B597-663F-6294-5C4645766E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6269"/>
          <a:stretch/>
        </p:blipFill>
        <p:spPr>
          <a:xfrm>
            <a:off x="-1" y="5272755"/>
            <a:ext cx="13530717" cy="16858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BF7DC7-25E8-266F-6C73-4454AB51C8B7}"/>
              </a:ext>
            </a:extLst>
          </p:cNvPr>
          <p:cNvSpPr txBox="1"/>
          <p:nvPr/>
        </p:nvSpPr>
        <p:spPr>
          <a:xfrm>
            <a:off x="1805885" y="5388934"/>
            <a:ext cx="116564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i="0" dirty="0">
                <a:effectLst/>
                <a:latin typeface="HY목각파임B" panose="02030600000101010101" pitchFamily="18" charset="-127"/>
                <a:ea typeface="HY목각파임B" panose="02030600000101010101" pitchFamily="18" charset="-127"/>
              </a:rPr>
              <a:t>오직 주만이 나의 반석 나의 구원이시니 </a:t>
            </a:r>
            <a:endParaRPr lang="en-US" altLang="ko-KR" sz="3600" b="1" i="0" dirty="0">
              <a:effectLst/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r>
              <a:rPr lang="ko-KR" altLang="en-US" sz="3600" b="1" i="0" dirty="0">
                <a:effectLst/>
                <a:latin typeface="HY목각파임B" panose="02030600000101010101" pitchFamily="18" charset="-127"/>
                <a:ea typeface="HY목각파임B" panose="02030600000101010101" pitchFamily="18" charset="-127"/>
              </a:rPr>
              <a:t>오직 주만이 나의 산성 내가 요동치 아니하리</a:t>
            </a:r>
            <a:endParaRPr lang="en-US" altLang="ko-KR" sz="3600" b="1" i="0" dirty="0">
              <a:effectLst/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r>
              <a:rPr lang="ko-KR" altLang="en-US" sz="3600" b="1" i="0" dirty="0">
                <a:effectLst/>
                <a:latin typeface="HY목각파임B" panose="02030600000101010101" pitchFamily="18" charset="-127"/>
                <a:ea typeface="HY목각파임B" panose="02030600000101010101" pitchFamily="18" charset="-127"/>
              </a:rPr>
              <a:t> </a:t>
            </a:r>
            <a:endParaRPr lang="ko-KR" altLang="en-US" sz="3600" b="1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55216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2441042-E200-2A8B-48CD-267191439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6146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</a:rPr>
              <a:t>내 모든 것 나의 생명까지</a:t>
            </a:r>
          </a:p>
        </p:txBody>
      </p:sp>
      <p:sp>
        <p:nvSpPr>
          <p:cNvPr id="6148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6B7CC-024E-595B-09C3-EB967FB61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3A4A747-ECDC-0FE0-46E2-8E5A787B82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6269"/>
          <a:stretch/>
        </p:blipFill>
        <p:spPr>
          <a:xfrm>
            <a:off x="-1" y="5272755"/>
            <a:ext cx="13530717" cy="16858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BF9547-807C-385C-8FA4-A2E606F9D750}"/>
              </a:ext>
            </a:extLst>
          </p:cNvPr>
          <p:cNvSpPr txBox="1"/>
          <p:nvPr/>
        </p:nvSpPr>
        <p:spPr>
          <a:xfrm>
            <a:off x="2575133" y="5416428"/>
            <a:ext cx="1165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i="0" dirty="0">
                <a:effectLst/>
                <a:latin typeface="HY목각파임B" panose="02030600000101010101" pitchFamily="18" charset="-127"/>
                <a:ea typeface="HY목각파임B" panose="02030600000101010101" pitchFamily="18" charset="-127"/>
              </a:rPr>
              <a:t>나의 구원 나의 영광 하나님께 있으니 </a:t>
            </a:r>
            <a:endParaRPr lang="en-US" altLang="ko-KR" sz="3600" b="1" i="0" dirty="0">
              <a:effectLst/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r>
              <a:rPr lang="ko-KR" altLang="en-US" sz="3600" b="1" i="0" dirty="0">
                <a:effectLst/>
                <a:latin typeface="HY목각파임B" panose="02030600000101010101" pitchFamily="18" charset="-127"/>
                <a:ea typeface="HY목각파임B" panose="02030600000101010101" pitchFamily="18" charset="-127"/>
              </a:rPr>
              <a:t>내 힘의 반석과 피난처 되시네</a:t>
            </a:r>
            <a:endParaRPr lang="ko-KR" altLang="en-US" sz="3600" b="1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30608105"/>
      </p:ext>
    </p:extLst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7581B-1477-A5DE-7698-46DD28063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FE9D960-178B-D66C-5F8A-90944AB089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6269"/>
          <a:stretch/>
        </p:blipFill>
        <p:spPr>
          <a:xfrm>
            <a:off x="-1" y="5272755"/>
            <a:ext cx="13530717" cy="16858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755C4C-C504-95C2-0DC5-330094DD6F74}"/>
              </a:ext>
            </a:extLst>
          </p:cNvPr>
          <p:cNvSpPr txBox="1"/>
          <p:nvPr/>
        </p:nvSpPr>
        <p:spPr>
          <a:xfrm>
            <a:off x="1805885" y="5388934"/>
            <a:ext cx="116564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i="0" dirty="0">
                <a:effectLst/>
                <a:latin typeface="HY목각파임B" panose="02030600000101010101" pitchFamily="18" charset="-127"/>
                <a:ea typeface="HY목각파임B" panose="02030600000101010101" pitchFamily="18" charset="-127"/>
              </a:rPr>
              <a:t>오직 주만이 나의 반석 나의 구원이시니 </a:t>
            </a:r>
            <a:endParaRPr lang="en-US" altLang="ko-KR" sz="3600" b="1" i="0" dirty="0">
              <a:effectLst/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r>
              <a:rPr lang="ko-KR" altLang="en-US" sz="3600" b="1" i="0" dirty="0">
                <a:effectLst/>
                <a:latin typeface="HY목각파임B" panose="02030600000101010101" pitchFamily="18" charset="-127"/>
                <a:ea typeface="HY목각파임B" panose="02030600000101010101" pitchFamily="18" charset="-127"/>
              </a:rPr>
              <a:t>오직 주만이 나의 산성 내가 요동치 아니하리</a:t>
            </a:r>
            <a:endParaRPr lang="en-US" altLang="ko-KR" sz="3600" b="1" i="0" dirty="0">
              <a:effectLst/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r>
              <a:rPr lang="ko-KR" altLang="en-US" sz="3600" b="1" i="0" dirty="0">
                <a:effectLst/>
                <a:latin typeface="HY목각파임B" panose="02030600000101010101" pitchFamily="18" charset="-127"/>
                <a:ea typeface="HY목각파임B" panose="02030600000101010101" pitchFamily="18" charset="-127"/>
              </a:rPr>
              <a:t> </a:t>
            </a:r>
            <a:endParaRPr lang="ko-KR" altLang="en-US" sz="3600" b="1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55183627"/>
      </p:ext>
    </p:extLst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275BD2D-D98C-28EF-41D1-A391ACE47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DD52962-268C-FE2D-0B19-BBAA3A9D12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770041"/>
      </p:ext>
    </p:extLst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A54F8EA-625E-7661-2955-A7A38229D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990068"/>
            <a:ext cx="12340207" cy="8018142"/>
          </a:xfrm>
          <a:prstGeom prst="rect">
            <a:avLst/>
          </a:prstGeom>
        </p:spPr>
      </p:pic>
      <p:pic>
        <p:nvPicPr>
          <p:cNvPr id="2050" name="Picture 17" descr="064-1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3375" y="0"/>
            <a:ext cx="11525250" cy="613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E528B2F-8B45-C4D3-B9C0-F7F05126F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990068"/>
            <a:ext cx="12340207" cy="8018142"/>
          </a:xfrm>
          <a:prstGeom prst="rect">
            <a:avLst/>
          </a:prstGeom>
        </p:spPr>
      </p:pic>
      <p:pic>
        <p:nvPicPr>
          <p:cNvPr id="3074" name="Picture 17" descr="064-1-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C8C4934-0F57-9447-ED50-31DD45AC0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990068"/>
            <a:ext cx="12340207" cy="8018142"/>
          </a:xfrm>
          <a:prstGeom prst="rect">
            <a:avLst/>
          </a:prstGeom>
        </p:spPr>
      </p:pic>
      <p:pic>
        <p:nvPicPr>
          <p:cNvPr id="4098" name="Picture 17" descr="064-2-1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2E4A51A7-C2D6-C74F-5C7E-D5BA22A1C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990068"/>
            <a:ext cx="12340207" cy="8018142"/>
          </a:xfrm>
          <a:prstGeom prst="rect">
            <a:avLst/>
          </a:prstGeom>
        </p:spPr>
      </p:pic>
      <p:pic>
        <p:nvPicPr>
          <p:cNvPr id="5122" name="Picture 17" descr="064-2-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1D615B2A-D02F-DDB0-70B3-9B4D60DCA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990068"/>
            <a:ext cx="12340207" cy="80181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CA7677-537F-88D2-3297-73CEF050F076}"/>
              </a:ext>
            </a:extLst>
          </p:cNvPr>
          <p:cNvSpPr txBox="1"/>
          <p:nvPr/>
        </p:nvSpPr>
        <p:spPr>
          <a:xfrm>
            <a:off x="3447876" y="1133980"/>
            <a:ext cx="7432646" cy="4590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주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~ 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내 기쁨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경배하리</a:t>
            </a:r>
            <a:endParaRPr lang="en-US" altLang="ko-KR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주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~ 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내 기쁨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경배하리</a:t>
            </a:r>
            <a:endParaRPr lang="en-US" altLang="ko-KR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주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~ 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내 기쁨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경배하리</a:t>
            </a:r>
            <a:endParaRPr lang="en-US" altLang="ko-KR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주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~ 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내 기쁨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경배하리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8761021"/>
      </p:ext>
    </p:extLst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4271921-C87B-7E9A-34F5-16C9BF083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990068"/>
            <a:ext cx="12340207" cy="8018142"/>
          </a:xfrm>
          <a:prstGeom prst="rect">
            <a:avLst/>
          </a:prstGeom>
        </p:spPr>
      </p:pic>
      <p:pic>
        <p:nvPicPr>
          <p:cNvPr id="6146" name="Picture 17" descr="064-3-1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FB5980B-A250-93FF-0401-A13216A3C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990068"/>
            <a:ext cx="12340207" cy="8018142"/>
          </a:xfrm>
          <a:prstGeom prst="rect">
            <a:avLst/>
          </a:prstGeom>
        </p:spPr>
      </p:pic>
      <p:pic>
        <p:nvPicPr>
          <p:cNvPr id="7170" name="Picture 17" descr="064-3-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707DA-3608-C276-2840-566ED2C21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7160892-912C-E6BC-C5D0-68F2AE51F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6814F0EF-68A4-8AC6-0AAF-350651CBB3FA}"/>
              </a:ext>
            </a:extLst>
          </p:cNvPr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AC4CCEF-E91C-0E04-2D18-7F3C052FC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</a:rPr>
              <a:t>내 모든 것 나의 생명까지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8FDAC04-2963-A7E0-967D-3310618EA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</a:rPr>
              <a:t>어린양 찬양하리 내 평생</a:t>
            </a:r>
          </a:p>
        </p:txBody>
      </p:sp>
    </p:spTree>
    <p:extLst>
      <p:ext uri="{BB962C8B-B14F-4D97-AF65-F5344CB8AC3E}">
        <p14:creationId xmlns:p14="http://schemas.microsoft.com/office/powerpoint/2010/main" val="4287272618"/>
      </p:ext>
    </p:extLst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A67E908-FD14-FE69-6EA7-B263AEF6A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990068"/>
            <a:ext cx="12340207" cy="8018142"/>
          </a:xfrm>
          <a:prstGeom prst="rect">
            <a:avLst/>
          </a:prstGeom>
        </p:spPr>
      </p:pic>
      <p:pic>
        <p:nvPicPr>
          <p:cNvPr id="8194" name="Picture 17" descr="064-4-1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A5A0FB2-712C-BF42-8055-BA1BF851E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990068"/>
            <a:ext cx="12340207" cy="8018142"/>
          </a:xfrm>
          <a:prstGeom prst="rect">
            <a:avLst/>
          </a:prstGeom>
        </p:spPr>
      </p:pic>
      <p:pic>
        <p:nvPicPr>
          <p:cNvPr id="9218" name="Picture 17" descr="064-4-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DCF5C-A740-11BD-2ADE-0708B001D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366D2E8B-BAEB-78FB-830B-FB58750ED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990068"/>
            <a:ext cx="12340207" cy="80181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09A2C0-1A13-9D86-EDAE-173EF73C175C}"/>
              </a:ext>
            </a:extLst>
          </p:cNvPr>
          <p:cNvSpPr txBox="1"/>
          <p:nvPr/>
        </p:nvSpPr>
        <p:spPr>
          <a:xfrm>
            <a:off x="3447876" y="1133980"/>
            <a:ext cx="7432646" cy="4590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주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~ 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내 기쁨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경배하리</a:t>
            </a:r>
            <a:endParaRPr lang="en-US" altLang="ko-KR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주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~ 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내 기쁨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경배하리</a:t>
            </a:r>
            <a:endParaRPr lang="en-US" altLang="ko-KR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주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~ 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내 기쁨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경배하리</a:t>
            </a:r>
            <a:endParaRPr lang="en-US" altLang="ko-KR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주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~ 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내 기쁨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경배하리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22395925"/>
      </p:ext>
    </p:extLst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398B5-17C6-5BEE-3784-E6698FB57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1240475-6282-D841-73BC-C5D3BEF3A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3675" y="3429000"/>
            <a:ext cx="9416983" cy="32591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38A9A840-D085-4F9A-8326-E56EA3E7FA3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06" y="0"/>
            <a:ext cx="10916874" cy="62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8434880"/>
      </p:ext>
    </p:extLst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67F3E-5A3A-3416-F9E6-1A57CFB7F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24D2606-C1C7-48AC-85E0-64129838D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1730" y="3598877"/>
            <a:ext cx="9416983" cy="32591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1C33939E-4D01-DCEB-1A1D-A594D8475F0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17" y="-121232"/>
            <a:ext cx="10942040" cy="6760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895918"/>
      </p:ext>
    </p:extLst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90196-7247-6265-FC89-CC32E8CE9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66F3FA9-7068-E5D9-3B64-0ED5F4D3E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1730" y="3598877"/>
            <a:ext cx="9416983" cy="32591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35B8384A-EABE-68C6-0F3F-833BD74B252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85" y="126243"/>
            <a:ext cx="10916874" cy="62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539843"/>
      </p:ext>
    </p:extLst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6515C-2CC1-263F-9C3C-3661F9AF4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56EEE84-CC17-4541-E302-5F38E5FB3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1730" y="3598877"/>
            <a:ext cx="9416983" cy="32591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D92C7989-0600-3AC9-D675-E5666F071FD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39" y="0"/>
            <a:ext cx="10942040" cy="6760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837708"/>
      </p:ext>
    </p:extLst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09361-80B1-5FFF-8E66-783A9A729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36104579-3518-2A7E-796F-50A01932E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1730" y="3598877"/>
            <a:ext cx="9416983" cy="32591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3FF33DA5-1AD5-63C3-2AB0-BCA7F406F3C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34" y="-96064"/>
            <a:ext cx="10916874" cy="671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3185139"/>
      </p:ext>
    </p:extLst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89838-B761-7E2A-5085-01BE8B9AE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F648CAB-95F7-F42F-C89B-835DE4902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1730" y="3598877"/>
            <a:ext cx="9416983" cy="32591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0D2348AF-7F87-AAB2-EB47-3ACEFEFA997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851" y="0"/>
            <a:ext cx="10493660" cy="66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9672795"/>
      </p:ext>
    </p:extLst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BC7F3-96C4-D35C-BCCA-333B82435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2002394-69DA-8D3A-BB34-1771509DB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1730" y="3598877"/>
            <a:ext cx="9416983" cy="32591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86DF3F48-78A2-893F-29BC-45C7FD91014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85" y="126243"/>
            <a:ext cx="10916874" cy="62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41507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73ADC-E101-1506-7B09-14B325B3C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634F8FA-22C5-6F3E-7BFA-C3980E82F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EA70A5CA-B777-DF31-0123-FD6AC7FFD1DA}"/>
              </a:ext>
            </a:extLst>
          </p:cNvPr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C7003ED-59AF-0E9C-064A-0C9C4771A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</a:rPr>
              <a:t>내 모든 것 나의 생명까지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0E41146-4909-2867-0D2A-C8BD202E9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</a:rPr>
              <a:t>어린양 찬양하리 내 평생</a:t>
            </a:r>
          </a:p>
        </p:txBody>
      </p:sp>
    </p:spTree>
    <p:extLst>
      <p:ext uri="{BB962C8B-B14F-4D97-AF65-F5344CB8AC3E}">
        <p14:creationId xmlns:p14="http://schemas.microsoft.com/office/powerpoint/2010/main" val="162007457"/>
      </p:ext>
    </p:extLst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31822-33F6-1D2D-A149-9A7BF48BB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C3D3CEB-98B2-30F3-1F73-4A272D436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1730" y="3598877"/>
            <a:ext cx="9416983" cy="32591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B36C8202-EE6C-55B6-CA5B-3098AB28842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39" y="0"/>
            <a:ext cx="10942040" cy="6760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6304377"/>
      </p:ext>
    </p:extLst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DF549-4EF0-52C0-89C4-235896D74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910B12A8-460C-9BFB-AC23-A588794FF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1730" y="3598877"/>
            <a:ext cx="9416983" cy="32591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B919554B-8BEA-9820-A995-BDB1A338056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34" y="-96064"/>
            <a:ext cx="10916874" cy="671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6491011"/>
      </p:ext>
    </p:extLst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3E0B2-77FD-4D42-7BC0-B28DCBD98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51FC735-FC29-821F-8A84-9C3803742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1730" y="3598877"/>
            <a:ext cx="9416983" cy="32591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B86A1D93-982B-D20D-4115-CE709C6857D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851" y="0"/>
            <a:ext cx="10493660" cy="66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8991833"/>
      </p:ext>
    </p:extLst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CF697-D47A-DD62-EDBE-FFBBFFE93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D05D737-3592-3FA2-F682-93A7A4EE4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1730" y="3598877"/>
            <a:ext cx="9416983" cy="32591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17B5E400-DC2F-C9E6-882D-7113E068A6D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85" y="126243"/>
            <a:ext cx="10916874" cy="62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4805553"/>
      </p:ext>
    </p:extLst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C5BA9-7271-46EC-B966-9EFE73B05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F2BDE93-D237-FF49-F5B6-22D18934E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1730" y="3598877"/>
            <a:ext cx="9416983" cy="32591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F49270B6-B7C5-212C-3DE3-E7290408081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39" y="0"/>
            <a:ext cx="10942040" cy="6760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0425206"/>
      </p:ext>
    </p:extLst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4B65C-D4F4-33B7-99DA-53B8B2B61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FE0ADB3-56A8-7B9F-728A-8A66AA287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1730" y="3598877"/>
            <a:ext cx="9416983" cy="32591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136A075E-05BC-4C8C-88EF-8261ED85C08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85" y="126243"/>
            <a:ext cx="10916874" cy="62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31772"/>
      </p:ext>
    </p:extLst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0AA53-EBD7-2158-4B6B-DC63D8D97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62AE552-F615-52AA-E4CA-1F75FB8A7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1730" y="3598877"/>
            <a:ext cx="9416983" cy="32591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91A5B3AA-4E8C-0A27-9E2E-667B2118755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39" y="0"/>
            <a:ext cx="10942040" cy="6760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7780986"/>
      </p:ext>
    </p:extLst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2E953-62BE-95EA-5ACD-E2E85D917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638F515C-0EED-FDBE-C139-CD6CC44E6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207"/>
            <a:ext cx="12289872" cy="908589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5AB508C-4434-FDC6-AE7E-637128C43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68898"/>
            <a:ext cx="3598877" cy="47891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122EAE8E-8B17-012C-3B25-789249BBBCCC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386" y="127000"/>
            <a:ext cx="10489035" cy="621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A768DA62-4576-017A-8961-160C0ECDE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주님과 함께 하는 이 고요한</a:t>
            </a:r>
          </a:p>
        </p:txBody>
      </p:sp>
      <p:sp>
        <p:nvSpPr>
          <p:cNvPr id="4100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BF5C1579-6C72-2C17-C65B-2E4CD55AF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5.</a:t>
            </a:r>
            <a:r>
              <a:rPr lang="ko-KR" altLang="en-US" sz="1100"/>
              <a:t>나 염려하잖아도 내 쓸 것</a:t>
            </a:r>
          </a:p>
        </p:txBody>
      </p:sp>
      <p:sp>
        <p:nvSpPr>
          <p:cNvPr id="4101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F4CB328D-E66E-DC32-A22E-E84468B44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7.</a:t>
            </a:r>
            <a:r>
              <a:rPr lang="ko-KR" altLang="en-US" sz="1100"/>
              <a:t>온 맘 다해 사랑합니다</a:t>
            </a:r>
          </a:p>
        </p:txBody>
      </p:sp>
    </p:spTree>
    <p:extLst>
      <p:ext uri="{BB962C8B-B14F-4D97-AF65-F5344CB8AC3E}">
        <p14:creationId xmlns:p14="http://schemas.microsoft.com/office/powerpoint/2010/main" val="100573185"/>
      </p:ext>
    </p:extLst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6AA43-E638-6B79-C805-670AEDF10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8E6E3D4-319D-91FE-42BE-EF844E6FD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207"/>
            <a:ext cx="12289872" cy="9085898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33D43D2-E748-4A59-2AB0-8974FF2F5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68898"/>
            <a:ext cx="3598877" cy="47891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5300E6EA-5735-3F52-9108-06E0690ADB2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92" y="127000"/>
            <a:ext cx="10489035" cy="6274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A9C19DCA-2698-4983-A847-A66F734AA5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주님과 함께 하는 이 고요한</a:t>
            </a:r>
          </a:p>
        </p:txBody>
      </p:sp>
      <p:sp>
        <p:nvSpPr>
          <p:cNvPr id="5124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8FD3E32C-AC0E-F33B-81C4-7F14BCAC4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5.</a:t>
            </a:r>
            <a:r>
              <a:rPr lang="ko-KR" altLang="en-US" sz="1100"/>
              <a:t>나 염려하잖아도 내 쓸 것</a:t>
            </a:r>
          </a:p>
        </p:txBody>
      </p:sp>
      <p:sp>
        <p:nvSpPr>
          <p:cNvPr id="5125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B863FBBB-1983-EDD8-A4B6-93533D28F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7.</a:t>
            </a:r>
            <a:r>
              <a:rPr lang="ko-KR" altLang="en-US" sz="1100"/>
              <a:t>온 맘 다해 사랑합니다</a:t>
            </a:r>
          </a:p>
        </p:txBody>
      </p:sp>
    </p:spTree>
    <p:extLst>
      <p:ext uri="{BB962C8B-B14F-4D97-AF65-F5344CB8AC3E}">
        <p14:creationId xmlns:p14="http://schemas.microsoft.com/office/powerpoint/2010/main" val="361200026"/>
      </p:ext>
    </p:extLst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F0538-A02C-6ABC-284E-86BDF9416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30537B38-F746-7F2B-A6F2-3F9FA3F23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207"/>
            <a:ext cx="12289872" cy="908589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2E74E91-F178-3594-5535-8E6356DE2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68898"/>
            <a:ext cx="3598877" cy="47891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EB1B7762-245C-6889-77E9-A6030C94407C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605" y="59888"/>
            <a:ext cx="10489035" cy="621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35A4DD2B-CE3C-D3CE-02A0-9733C168F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주님과 함께 하는 이 고요한</a:t>
            </a:r>
          </a:p>
        </p:txBody>
      </p:sp>
      <p:sp>
        <p:nvSpPr>
          <p:cNvPr id="4100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418D4D26-BB94-F13D-F384-F8B571984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5.</a:t>
            </a:r>
            <a:r>
              <a:rPr lang="ko-KR" altLang="en-US" sz="1100"/>
              <a:t>나 염려하잖아도 내 쓸 것</a:t>
            </a:r>
          </a:p>
        </p:txBody>
      </p:sp>
      <p:sp>
        <p:nvSpPr>
          <p:cNvPr id="4101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731BC583-01F6-15D3-D015-078B02DC5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7.</a:t>
            </a:r>
            <a:r>
              <a:rPr lang="ko-KR" altLang="en-US" sz="1100"/>
              <a:t>온 맘 다해 사랑합니다</a:t>
            </a:r>
          </a:p>
        </p:txBody>
      </p:sp>
    </p:spTree>
    <p:extLst>
      <p:ext uri="{BB962C8B-B14F-4D97-AF65-F5344CB8AC3E}">
        <p14:creationId xmlns:p14="http://schemas.microsoft.com/office/powerpoint/2010/main" val="7670505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ECBAD-C61B-C06D-7DA7-A5FA4B638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4F515DC-4A06-53F4-7388-D1AD25009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295C5C79-61FC-51E5-6174-ADE3D5CD26CD}"/>
              </a:ext>
            </a:extLst>
          </p:cNvPr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DDA7571-5E11-3263-223E-E81C8ABB9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</a:rPr>
              <a:t>내 모든 것 나의 생명까지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C1CB5E9-D2D8-1376-9F6D-F09B1E49B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</a:rPr>
              <a:t>어린양 찬양하리 내 평생</a:t>
            </a:r>
          </a:p>
        </p:txBody>
      </p:sp>
    </p:spTree>
    <p:extLst>
      <p:ext uri="{BB962C8B-B14F-4D97-AF65-F5344CB8AC3E}">
        <p14:creationId xmlns:p14="http://schemas.microsoft.com/office/powerpoint/2010/main" val="3152613511"/>
      </p:ext>
    </p:extLst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E0186-E7D3-B819-1156-5CD768BE2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78D18F6-BC21-C394-24BB-F2FE4291C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207"/>
            <a:ext cx="12289872" cy="9085898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C96B449-56F4-7D2B-E201-B41033235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68898"/>
            <a:ext cx="3598877" cy="47891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5D523901-EDE6-69A9-E389-BAE0B670DC84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92" y="127000"/>
            <a:ext cx="10489035" cy="6274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4FADD549-3944-E8F1-0172-8418D8305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주님과 함께 하는 이 고요한</a:t>
            </a:r>
          </a:p>
        </p:txBody>
      </p:sp>
      <p:sp>
        <p:nvSpPr>
          <p:cNvPr id="5124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A6315A48-A700-29D3-6880-61D3BA5CC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5.</a:t>
            </a:r>
            <a:r>
              <a:rPr lang="ko-KR" altLang="en-US" sz="1100"/>
              <a:t>나 염려하잖아도 내 쓸 것</a:t>
            </a:r>
          </a:p>
        </p:txBody>
      </p:sp>
      <p:sp>
        <p:nvSpPr>
          <p:cNvPr id="5125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F2250674-1516-A794-A9AA-AC34ACA4D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7.</a:t>
            </a:r>
            <a:r>
              <a:rPr lang="ko-KR" altLang="en-US" sz="1100"/>
              <a:t>온 맘 다해 사랑합니다</a:t>
            </a:r>
          </a:p>
        </p:txBody>
      </p:sp>
    </p:spTree>
    <p:extLst>
      <p:ext uri="{BB962C8B-B14F-4D97-AF65-F5344CB8AC3E}">
        <p14:creationId xmlns:p14="http://schemas.microsoft.com/office/powerpoint/2010/main" val="3595523878"/>
      </p:ext>
    </p:extLst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A206BAF-BD0C-C999-05FE-8676311B1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207"/>
            <a:ext cx="12289872" cy="9085898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B44D4073-4D7F-E448-DE1F-0700654BF63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70" y="310393"/>
            <a:ext cx="10547758" cy="6074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8B2B059-4D01-66D2-0CB4-22200E0C4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1.</a:t>
            </a:r>
            <a:r>
              <a:rPr lang="ko-KR" altLang="en-US" sz="1100"/>
              <a:t>주님과 함께 하는 이 고요한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34CC23B-0922-43C3-8F3D-911E92DD4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5.</a:t>
            </a:r>
            <a:r>
              <a:rPr lang="ko-KR" altLang="en-US" sz="1100">
                <a:solidFill>
                  <a:srgbClr val="FF0000"/>
                </a:solidFill>
              </a:rPr>
              <a:t>나 염려하잖아도 내 쓸 것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41CC26F-711A-A33F-A447-90285C9C0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7.</a:t>
            </a:r>
            <a:r>
              <a:rPr lang="ko-KR" altLang="en-US" sz="1100"/>
              <a:t>온 맘 다해 사랑합니다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311CBBC-C333-1DD1-15C5-EC3D735BB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207"/>
            <a:ext cx="12289872" cy="9085898"/>
          </a:xfrm>
          <a:prstGeom prst="rect">
            <a:avLst/>
          </a:prstGeom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60B70CA0-C52E-A2D4-0392-23683094E3D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46" y="436228"/>
            <a:ext cx="10681982" cy="6180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9F286B5-C7E0-DE61-896F-B79D7B0BF0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1.</a:t>
            </a:r>
            <a:r>
              <a:rPr lang="ko-KR" altLang="en-US" sz="1100"/>
              <a:t>주님과 함께 하는 이 고요한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9987086-F150-6648-8949-AF86BFC93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5.</a:t>
            </a:r>
            <a:r>
              <a:rPr lang="ko-KR" altLang="en-US" sz="1100">
                <a:solidFill>
                  <a:srgbClr val="FF0000"/>
                </a:solidFill>
              </a:rPr>
              <a:t>나 염려하잖아도 내 쓸 것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A3E84077-3629-E366-E504-0501604A6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7.</a:t>
            </a:r>
            <a:r>
              <a:rPr lang="ko-KR" altLang="en-US" sz="1100"/>
              <a:t>온 맘 다해 사랑합니다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82872-095D-5C1B-BD96-742DACEB7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80BCBDF-C62B-7EFC-F16E-0F989493E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207"/>
            <a:ext cx="12289872" cy="908589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236AABC-5914-A97A-CD33-4D29F48AF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68898"/>
            <a:ext cx="3598877" cy="47891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8CDDA854-FA02-804F-2AE5-9CDF6D23929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386" y="127000"/>
            <a:ext cx="10489035" cy="621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3A5DA257-91B5-93E7-D165-78CD4558C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주님과 함께 하는 이 고요한</a:t>
            </a:r>
          </a:p>
        </p:txBody>
      </p:sp>
      <p:sp>
        <p:nvSpPr>
          <p:cNvPr id="4100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7D281594-0FFA-96CE-D3EF-EB89B8518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5.</a:t>
            </a:r>
            <a:r>
              <a:rPr lang="ko-KR" altLang="en-US" sz="1100"/>
              <a:t>나 염려하잖아도 내 쓸 것</a:t>
            </a:r>
          </a:p>
        </p:txBody>
      </p:sp>
      <p:sp>
        <p:nvSpPr>
          <p:cNvPr id="4101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27986F39-5389-5960-FC62-C753A587A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7.</a:t>
            </a:r>
            <a:r>
              <a:rPr lang="ko-KR" altLang="en-US" sz="1100"/>
              <a:t>온 맘 다해 사랑합니다</a:t>
            </a:r>
          </a:p>
        </p:txBody>
      </p:sp>
    </p:spTree>
    <p:extLst>
      <p:ext uri="{BB962C8B-B14F-4D97-AF65-F5344CB8AC3E}">
        <p14:creationId xmlns:p14="http://schemas.microsoft.com/office/powerpoint/2010/main" val="2535367673"/>
      </p:ext>
    </p:extLst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BCE7A-E7E3-9F68-A923-BBDBC1532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9B8E621-A629-6F4B-5101-B2F2E26D5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207"/>
            <a:ext cx="12289872" cy="9085898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1B105CB7-C22E-01AF-D65A-1F7C39E02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68898"/>
            <a:ext cx="3598877" cy="47891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FB36AE1D-50B3-115E-46B2-0E505B0142BC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92" y="127000"/>
            <a:ext cx="10489035" cy="6274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911E295A-8D0F-A168-FBA4-472F6F150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주님과 함께 하는 이 고요한</a:t>
            </a:r>
          </a:p>
        </p:txBody>
      </p:sp>
      <p:sp>
        <p:nvSpPr>
          <p:cNvPr id="5124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D1DA1794-9CA4-E134-5CCC-338116623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5.</a:t>
            </a:r>
            <a:r>
              <a:rPr lang="ko-KR" altLang="en-US" sz="1100"/>
              <a:t>나 염려하잖아도 내 쓸 것</a:t>
            </a:r>
          </a:p>
        </p:txBody>
      </p:sp>
      <p:sp>
        <p:nvSpPr>
          <p:cNvPr id="5125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FFC520EA-E9BB-7592-5F72-291935F94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7.</a:t>
            </a:r>
            <a:r>
              <a:rPr lang="ko-KR" altLang="en-US" sz="1100"/>
              <a:t>온 맘 다해 사랑합니다</a:t>
            </a:r>
          </a:p>
        </p:txBody>
      </p:sp>
    </p:spTree>
    <p:extLst>
      <p:ext uri="{BB962C8B-B14F-4D97-AF65-F5344CB8AC3E}">
        <p14:creationId xmlns:p14="http://schemas.microsoft.com/office/powerpoint/2010/main" val="4248691185"/>
      </p:ext>
    </p:extLst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3A56C-B685-7CEF-F742-9ADBAAD9E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4E26D3EA-1765-BC7B-A7CE-E060980D7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207"/>
            <a:ext cx="12289872" cy="908589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6C05243B-88D8-5100-F8F8-27247015F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68898"/>
            <a:ext cx="3598877" cy="47891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A2B93376-4081-3DED-62AB-968DFC9C4201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386" y="127000"/>
            <a:ext cx="10489035" cy="621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385776E8-0878-2CBD-D0A3-70D27E081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주님과 함께 하는 이 고요한</a:t>
            </a:r>
          </a:p>
        </p:txBody>
      </p:sp>
      <p:sp>
        <p:nvSpPr>
          <p:cNvPr id="4100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086D1818-18FF-C5EA-F5C7-11146F3A1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5.</a:t>
            </a:r>
            <a:r>
              <a:rPr lang="ko-KR" altLang="en-US" sz="1100"/>
              <a:t>나 염려하잖아도 내 쓸 것</a:t>
            </a:r>
          </a:p>
        </p:txBody>
      </p:sp>
      <p:sp>
        <p:nvSpPr>
          <p:cNvPr id="4101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CBAD57AD-AE19-F7FE-F713-18BAA3A3A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7.</a:t>
            </a:r>
            <a:r>
              <a:rPr lang="ko-KR" altLang="en-US" sz="1100"/>
              <a:t>온 맘 다해 사랑합니다</a:t>
            </a:r>
          </a:p>
        </p:txBody>
      </p:sp>
    </p:spTree>
    <p:extLst>
      <p:ext uri="{BB962C8B-B14F-4D97-AF65-F5344CB8AC3E}">
        <p14:creationId xmlns:p14="http://schemas.microsoft.com/office/powerpoint/2010/main" val="25439022"/>
      </p:ext>
    </p:extLst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992F9-F544-F443-B182-FE6A18692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406145C-ACC4-AEF0-153B-5AA8376FC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207"/>
            <a:ext cx="12289872" cy="9085898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86F6068D-11B8-7A66-DCC8-F2010DFC5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68898"/>
            <a:ext cx="3598877" cy="47891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C6B20EE9-00FC-E2CB-2EBE-874ACF69D161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92" y="127000"/>
            <a:ext cx="10489035" cy="6274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96C31850-9392-8DD0-4BD9-381A85F24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주님과 함께 하는 이 고요한</a:t>
            </a:r>
          </a:p>
        </p:txBody>
      </p:sp>
      <p:sp>
        <p:nvSpPr>
          <p:cNvPr id="5124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70DB8CA2-08BD-787F-B6D8-453D52D54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5.</a:t>
            </a:r>
            <a:r>
              <a:rPr lang="ko-KR" altLang="en-US" sz="1100"/>
              <a:t>나 염려하잖아도 내 쓸 것</a:t>
            </a:r>
          </a:p>
        </p:txBody>
      </p:sp>
      <p:sp>
        <p:nvSpPr>
          <p:cNvPr id="5125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0EDDF0B8-77A5-4E03-C054-3C8E00FA4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7.</a:t>
            </a:r>
            <a:r>
              <a:rPr lang="ko-KR" altLang="en-US" sz="1100"/>
              <a:t>온 맘 다해 사랑합니다</a:t>
            </a:r>
          </a:p>
        </p:txBody>
      </p:sp>
    </p:spTree>
    <p:extLst>
      <p:ext uri="{BB962C8B-B14F-4D97-AF65-F5344CB8AC3E}">
        <p14:creationId xmlns:p14="http://schemas.microsoft.com/office/powerpoint/2010/main" val="3019867797"/>
      </p:ext>
    </p:extLst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F9B98-5291-7758-4B11-F1AE92168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EBC66BF2-254E-70ED-97A6-40D26D6B4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207"/>
            <a:ext cx="12289872" cy="908589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AEBAE96-C259-69F9-CFBD-567156AA1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68898"/>
            <a:ext cx="3598877" cy="47891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D2732C92-3D46-3B22-9956-0D40C1AA256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386" y="127000"/>
            <a:ext cx="10489035" cy="621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2B5034B8-F989-5149-2064-A7719FE36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주님과 함께 하는 이 고요한</a:t>
            </a:r>
          </a:p>
        </p:txBody>
      </p:sp>
      <p:sp>
        <p:nvSpPr>
          <p:cNvPr id="4100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B4BD4AF9-A8EB-E9CC-A8EF-DBDF8D5AE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5.</a:t>
            </a:r>
            <a:r>
              <a:rPr lang="ko-KR" altLang="en-US" sz="1100"/>
              <a:t>나 염려하잖아도 내 쓸 것</a:t>
            </a:r>
          </a:p>
        </p:txBody>
      </p:sp>
      <p:sp>
        <p:nvSpPr>
          <p:cNvPr id="4101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0D9DBCE6-6F71-8FDD-5C63-194B653AB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7.</a:t>
            </a:r>
            <a:r>
              <a:rPr lang="ko-KR" altLang="en-US" sz="1100"/>
              <a:t>온 맘 다해 사랑합니다</a:t>
            </a:r>
          </a:p>
        </p:txBody>
      </p:sp>
    </p:spTree>
    <p:extLst>
      <p:ext uri="{BB962C8B-B14F-4D97-AF65-F5344CB8AC3E}">
        <p14:creationId xmlns:p14="http://schemas.microsoft.com/office/powerpoint/2010/main" val="1611312210"/>
      </p:ext>
    </p:extLst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C795B-3C1F-C7F8-2CCF-FDE2BA709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83831A5-C49C-3DF6-BA50-EF9F2FF3F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207"/>
            <a:ext cx="12289872" cy="9085898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D8DF5394-746E-A17A-0A52-F65F1DC3E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68898"/>
            <a:ext cx="3598877" cy="47891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22E74B7B-0BEC-A688-0591-FB5CF5722EFF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92" y="127000"/>
            <a:ext cx="10489035" cy="6274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00EB462A-0EF1-B01F-36AD-3BC1567B56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주님과 함께 하는 이 고요한</a:t>
            </a:r>
          </a:p>
        </p:txBody>
      </p:sp>
      <p:sp>
        <p:nvSpPr>
          <p:cNvPr id="5124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C0A1D8A9-0BF8-6E43-5710-4513F5601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5.</a:t>
            </a:r>
            <a:r>
              <a:rPr lang="ko-KR" altLang="en-US" sz="1100"/>
              <a:t>나 염려하잖아도 내 쓸 것</a:t>
            </a:r>
          </a:p>
        </p:txBody>
      </p:sp>
      <p:sp>
        <p:nvSpPr>
          <p:cNvPr id="5125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A9B835A2-A559-60F1-3DA1-95E78EE04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7.</a:t>
            </a:r>
            <a:r>
              <a:rPr lang="ko-KR" altLang="en-US" sz="1100"/>
              <a:t>온 맘 다해 사랑합니다</a:t>
            </a:r>
          </a:p>
        </p:txBody>
      </p:sp>
    </p:spTree>
    <p:extLst>
      <p:ext uri="{BB962C8B-B14F-4D97-AF65-F5344CB8AC3E}">
        <p14:creationId xmlns:p14="http://schemas.microsoft.com/office/powerpoint/2010/main" val="442785558"/>
      </p:ext>
    </p:extLst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0A1ACDC-F636-1167-0337-E5DC4BFF0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4500E6B-21CC-8AF0-8EB5-9EEBC850E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0553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0D8CE-D687-7DDA-4422-B5F2AA81D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6576179-9941-AD9B-2DD0-165200449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0016054D-BEDD-0C63-C112-1C98CE9E8E8B}"/>
              </a:ext>
            </a:extLst>
          </p:cNvPr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9894D75-4FC6-447C-8F00-20A91801C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</a:rPr>
              <a:t>내 모든 것 나의 생명까지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2D5184F-40BF-3375-2005-DB0FDAE3A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</a:rPr>
              <a:t>어린양 찬양하리 내 평생</a:t>
            </a:r>
          </a:p>
        </p:txBody>
      </p:sp>
    </p:spTree>
    <p:extLst>
      <p:ext uri="{BB962C8B-B14F-4D97-AF65-F5344CB8AC3E}">
        <p14:creationId xmlns:p14="http://schemas.microsoft.com/office/powerpoint/2010/main" val="3911266271"/>
      </p:ext>
    </p:extLst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268AA3-67DE-652F-8325-E2A78F96C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5E232F4-1C38-7FFA-69EF-B048CF32B0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1548347"/>
      </p:ext>
    </p:extLst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4C535-1958-9E2B-2363-09C389C42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스크린샷, 사람, 인간의 얼굴, 음악이(가) 표시된 사진&#10;&#10;자동 생성된 설명">
            <a:extLst>
              <a:ext uri="{FF2B5EF4-FFF2-40B4-BE49-F238E27FC236}">
                <a16:creationId xmlns:a16="http://schemas.microsoft.com/office/drawing/2014/main" id="{A1ADA1B4-1336-62BE-7B17-A9A63BB895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9"/>
            <a:ext cx="12192000" cy="68622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763966-8F39-5A39-B34C-4F7D0B32D0BE}"/>
              </a:ext>
            </a:extLst>
          </p:cNvPr>
          <p:cNvSpPr txBox="1"/>
          <p:nvPr/>
        </p:nvSpPr>
        <p:spPr>
          <a:xfrm>
            <a:off x="902004" y="766625"/>
            <a:ext cx="1079376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   </a:t>
            </a:r>
            <a:endParaRPr lang="en-US" altLang="ko-KR" sz="5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2025. 1. 5  </a:t>
            </a:r>
            <a:r>
              <a:rPr lang="ko-KR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새시대교회 주일 </a:t>
            </a:r>
            <a:r>
              <a:rPr lang="ko-KR" altLang="en-US" sz="4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특송</a:t>
            </a:r>
            <a:endParaRPr lang="en-US" altLang="ko-KR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r>
              <a:rPr lang="en-US" altLang="ko-K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                                                                         </a:t>
            </a:r>
          </a:p>
          <a:p>
            <a:pPr algn="ctr"/>
            <a:endParaRPr lang="en-US" altLang="ko-KR" sz="48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</a:endParaRPr>
          </a:p>
          <a:p>
            <a:pPr algn="ctr"/>
            <a:r>
              <a:rPr lang="ko-KR" altLang="en-US" sz="48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말씀앞에서</a:t>
            </a:r>
            <a:endParaRPr lang="en-US" altLang="ko-KR" sz="48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</a:endParaRPr>
          </a:p>
          <a:p>
            <a:pPr algn="r"/>
            <a:endParaRPr lang="en-US" altLang="ko-K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</a:endParaRPr>
          </a:p>
          <a:p>
            <a:pPr algn="r"/>
            <a:endParaRPr lang="en-US" altLang="ko-K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</a:endParaRPr>
          </a:p>
          <a:p>
            <a:pPr algn="r"/>
            <a:r>
              <a:rPr lang="ko-KR" altLang="en-US" sz="32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양덕휘</a:t>
            </a:r>
            <a:r>
              <a:rPr lang="ko-KR" altLang="en-US" sz="3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 집사</a:t>
            </a:r>
            <a:r>
              <a:rPr lang="en-US" altLang="ko-KR" sz="3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&amp;</a:t>
            </a:r>
            <a:r>
              <a:rPr lang="ko-KR" altLang="en-US" sz="32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곽유근</a:t>
            </a:r>
            <a:r>
              <a:rPr lang="ko-KR" altLang="en-US" sz="3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 성도</a:t>
            </a:r>
            <a:endParaRPr lang="ko-KR" altLang="en-US" sz="4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94670841"/>
      </p:ext>
    </p:extLst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66071-D07C-C8B8-9949-A86E72C6C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FED147B-A6CE-9D95-ACD7-FB22AA62A3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425"/>
          <a:stretch/>
        </p:blipFill>
        <p:spPr>
          <a:xfrm>
            <a:off x="-48936" y="5335398"/>
            <a:ext cx="12289872" cy="37172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58A8D5-2F0F-4290-49D2-2D59F05F851E}"/>
              </a:ext>
            </a:extLst>
          </p:cNvPr>
          <p:cNvSpPr txBox="1"/>
          <p:nvPr/>
        </p:nvSpPr>
        <p:spPr>
          <a:xfrm>
            <a:off x="2000774" y="5581160"/>
            <a:ext cx="88084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HY견고딕" panose="02030600000101010101" pitchFamily="18" charset="-127"/>
                <a:ea typeface="HY견고딕" panose="02030600000101010101" pitchFamily="18" charset="-127"/>
              </a:rPr>
              <a:t>말씀 앞에서 경외함으로 주께 홀로 섭니다</a:t>
            </a:r>
            <a:endParaRPr lang="en-US" altLang="ko-KR" sz="32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3200" dirty="0">
                <a:latin typeface="HY견고딕" panose="02030600000101010101" pitchFamily="18" charset="-127"/>
                <a:ea typeface="HY견고딕" panose="02030600000101010101" pitchFamily="18" charset="-127"/>
              </a:rPr>
              <a:t>생명의 말씀 </a:t>
            </a:r>
            <a:r>
              <a:rPr lang="ko-KR" altLang="en-US" sz="3200" b="0" i="0" dirty="0">
                <a:solidFill>
                  <a:srgbClr val="030303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읽고 순종해 주를 예배합니다</a:t>
            </a:r>
            <a:endParaRPr lang="ko-KR" altLang="en-US" sz="32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85516956"/>
      </p:ext>
    </p:extLst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63BD0-3F0A-A386-5716-8BE5A8D76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694530C-6D8B-A782-86A0-9E803D8F4D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425"/>
          <a:stretch/>
        </p:blipFill>
        <p:spPr>
          <a:xfrm>
            <a:off x="0" y="5368954"/>
            <a:ext cx="12289872" cy="36837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C47BC9-4915-66A0-0F90-934D471758A9}"/>
              </a:ext>
            </a:extLst>
          </p:cNvPr>
          <p:cNvSpPr txBox="1"/>
          <p:nvPr/>
        </p:nvSpPr>
        <p:spPr>
          <a:xfrm>
            <a:off x="1717645" y="5688320"/>
            <a:ext cx="99262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ko-KR" altLang="en-US" sz="2800" b="0" i="0" dirty="0">
                <a:solidFill>
                  <a:srgbClr val="030303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기록된 말씀 힘이 있어서 진리로 우릴 거룩케 하며</a:t>
            </a:r>
            <a:endParaRPr lang="ko-KR" altLang="en-US" sz="2800" b="0" i="0" dirty="0">
              <a:solidFill>
                <a:srgbClr val="00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 fontAlgn="base"/>
            <a:r>
              <a:rPr lang="ko-KR" altLang="en-US" sz="2800" b="0" i="0" dirty="0">
                <a:solidFill>
                  <a:srgbClr val="030303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거룩한 말씀 세세 영원히</a:t>
            </a:r>
            <a:r>
              <a:rPr lang="ko-KR" altLang="en-US" sz="280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b="0" i="0" dirty="0">
                <a:solidFill>
                  <a:srgbClr val="030303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복음이 되어 말씀하시네</a:t>
            </a:r>
            <a:endParaRPr lang="ko-KR" altLang="en-US" sz="2800" b="0" i="0" dirty="0">
              <a:solidFill>
                <a:srgbClr val="00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2320404"/>
      </p:ext>
    </p:extLst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32664-AAEE-0F77-AF26-96686606C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EEAD9E4-A38F-3087-190D-6177C171C7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425"/>
          <a:stretch/>
        </p:blipFill>
        <p:spPr>
          <a:xfrm>
            <a:off x="-48936" y="5335398"/>
            <a:ext cx="12289872" cy="37172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C00345-9E43-8525-24FE-9DCDB470FA43}"/>
              </a:ext>
            </a:extLst>
          </p:cNvPr>
          <p:cNvSpPr txBox="1"/>
          <p:nvPr/>
        </p:nvSpPr>
        <p:spPr>
          <a:xfrm>
            <a:off x="2000774" y="5581160"/>
            <a:ext cx="88084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HY견고딕" panose="02030600000101010101" pitchFamily="18" charset="-127"/>
                <a:ea typeface="HY견고딕" panose="02030600000101010101" pitchFamily="18" charset="-127"/>
              </a:rPr>
              <a:t>말씀 앞에서 경외함으로 주께 홀로 섭니다</a:t>
            </a:r>
            <a:endParaRPr lang="en-US" altLang="ko-KR" sz="32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3200" dirty="0">
                <a:latin typeface="HY견고딕" panose="02030600000101010101" pitchFamily="18" charset="-127"/>
                <a:ea typeface="HY견고딕" panose="02030600000101010101" pitchFamily="18" charset="-127"/>
              </a:rPr>
              <a:t>생명의 말씀 </a:t>
            </a:r>
            <a:r>
              <a:rPr lang="ko-KR" altLang="en-US" sz="3200" b="0" i="0" dirty="0">
                <a:solidFill>
                  <a:srgbClr val="030303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읽고 순종해 주를 예배합니다</a:t>
            </a:r>
            <a:endParaRPr lang="ko-KR" altLang="en-US" sz="32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7604246"/>
      </p:ext>
    </p:extLst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06813-2921-0F40-34C6-0EBDC90AC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97DE077-59CD-402E-D08E-06FB3F78AE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425"/>
          <a:stretch/>
        </p:blipFill>
        <p:spPr>
          <a:xfrm>
            <a:off x="0" y="5368954"/>
            <a:ext cx="12289872" cy="36837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1F1D5D-7680-66CB-C049-615EEB295565}"/>
              </a:ext>
            </a:extLst>
          </p:cNvPr>
          <p:cNvSpPr txBox="1"/>
          <p:nvPr/>
        </p:nvSpPr>
        <p:spPr>
          <a:xfrm>
            <a:off x="1717645" y="5688320"/>
            <a:ext cx="99262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ko-KR" altLang="en-US" sz="2800" b="0" i="0" dirty="0">
                <a:solidFill>
                  <a:srgbClr val="030303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기록된 말씀 힘이 있어서 진리로 우릴 거룩케 하며</a:t>
            </a:r>
            <a:endParaRPr lang="ko-KR" altLang="en-US" sz="2800" b="0" i="0" dirty="0">
              <a:solidFill>
                <a:srgbClr val="00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 fontAlgn="base"/>
            <a:r>
              <a:rPr lang="ko-KR" altLang="en-US" sz="2800" b="0" i="0" dirty="0">
                <a:solidFill>
                  <a:srgbClr val="030303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거룩한 말씀 세세 영원히</a:t>
            </a:r>
            <a:r>
              <a:rPr lang="ko-KR" altLang="en-US" sz="280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b="0" i="0" dirty="0">
                <a:solidFill>
                  <a:srgbClr val="030303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복음이 되어 말씀하시네</a:t>
            </a:r>
            <a:endParaRPr lang="ko-KR" altLang="en-US" sz="2800" b="0" i="0" dirty="0">
              <a:solidFill>
                <a:srgbClr val="00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312501"/>
      </p:ext>
    </p:extLst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DB235-1537-713C-1879-D4E8DB8E6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6A2A494-ED28-9302-0CD4-EA637A62F1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425"/>
          <a:stretch/>
        </p:blipFill>
        <p:spPr>
          <a:xfrm>
            <a:off x="0" y="5066951"/>
            <a:ext cx="12289872" cy="39857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F462F8-0938-0DED-2904-AA3E14AA2257}"/>
              </a:ext>
            </a:extLst>
          </p:cNvPr>
          <p:cNvSpPr txBox="1"/>
          <p:nvPr/>
        </p:nvSpPr>
        <p:spPr>
          <a:xfrm>
            <a:off x="1224793" y="5358770"/>
            <a:ext cx="1039396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ko-KR" altLang="en-US" sz="3200" b="0" i="0" dirty="0">
                <a:solidFill>
                  <a:srgbClr val="030303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하나님 말씀에 두려워 떠는 자</a:t>
            </a:r>
            <a:r>
              <a:rPr lang="ko-KR" altLang="en-US" sz="320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200" b="0" i="0" dirty="0">
                <a:solidFill>
                  <a:srgbClr val="030303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그 말씀에 생명을 거는 자</a:t>
            </a:r>
            <a:endParaRPr lang="ko-KR" altLang="en-US" sz="3200" b="0" i="0" dirty="0">
              <a:solidFill>
                <a:srgbClr val="00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 fontAlgn="base"/>
            <a:r>
              <a:rPr lang="ko-KR" altLang="en-US" sz="3200" b="0" i="0" dirty="0">
                <a:solidFill>
                  <a:srgbClr val="030303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​한 사람 찾으시는</a:t>
            </a:r>
            <a:r>
              <a:rPr lang="ko-KR" altLang="en-US" sz="320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200" b="0" i="0" dirty="0">
                <a:solidFill>
                  <a:srgbClr val="030303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주님의 약속을 믿어</a:t>
            </a:r>
            <a:endParaRPr lang="ko-KR" altLang="en-US" sz="3200" b="0" i="0" dirty="0">
              <a:solidFill>
                <a:srgbClr val="00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 fontAlgn="base"/>
            <a:r>
              <a:rPr lang="ko-KR" altLang="en-US" b="0" i="0" dirty="0">
                <a:solidFill>
                  <a:srgbClr val="030303"/>
                </a:solidFill>
                <a:effectLst/>
                <a:latin typeface="se-nanumbarungothic"/>
              </a:rPr>
              <a:t>​</a:t>
            </a:r>
            <a:endParaRPr lang="ko-KR" altLang="en-US" b="0" i="0" dirty="0">
              <a:solidFill>
                <a:srgbClr val="000000"/>
              </a:solidFill>
              <a:effectLst/>
              <a:latin typeface="se-nanumgothic"/>
            </a:endParaRPr>
          </a:p>
        </p:txBody>
      </p:sp>
    </p:spTree>
    <p:extLst>
      <p:ext uri="{BB962C8B-B14F-4D97-AF65-F5344CB8AC3E}">
        <p14:creationId xmlns:p14="http://schemas.microsoft.com/office/powerpoint/2010/main" val="2903796862"/>
      </p:ext>
    </p:extLst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B8BCB-B41E-F877-3347-85F80509F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DA3B00A-665D-32FF-E7F2-39C08A13F1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425"/>
          <a:stretch/>
        </p:blipFill>
        <p:spPr>
          <a:xfrm>
            <a:off x="0" y="5184395"/>
            <a:ext cx="12289872" cy="38682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025278-1FB0-FB74-3DA9-F665B66DB216}"/>
              </a:ext>
            </a:extLst>
          </p:cNvPr>
          <p:cNvSpPr txBox="1"/>
          <p:nvPr/>
        </p:nvSpPr>
        <p:spPr>
          <a:xfrm>
            <a:off x="1619076" y="5565662"/>
            <a:ext cx="93537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ko-KR" altLang="en-US" sz="2800" b="0" i="0" dirty="0">
                <a:solidFill>
                  <a:srgbClr val="030303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하나님 말씀에 운명을 거는 자 순종하며 주 따라가는 자</a:t>
            </a:r>
            <a:endParaRPr lang="ko-KR" altLang="en-US" sz="2800" b="0" i="0" dirty="0">
              <a:solidFill>
                <a:srgbClr val="00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 fontAlgn="base"/>
            <a:r>
              <a:rPr lang="ko-KR" altLang="en-US" sz="2800" b="0" i="0" dirty="0">
                <a:solidFill>
                  <a:srgbClr val="030303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​영원한 하나님나라</a:t>
            </a:r>
            <a:r>
              <a:rPr lang="ko-KR" altLang="en-US" sz="280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b="0" i="0" dirty="0">
                <a:solidFill>
                  <a:srgbClr val="030303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이뤄갈 주의 교회여 일어나라</a:t>
            </a:r>
            <a:endParaRPr lang="ko-KR" altLang="en-US" sz="2800" b="0" i="0" dirty="0">
              <a:solidFill>
                <a:srgbClr val="00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74897744"/>
      </p:ext>
    </p:extLst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A9064-1085-A91E-1D5D-C70DD41B3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496AC22-4856-9C1F-23AB-6E260B8FFE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425"/>
          <a:stretch/>
        </p:blipFill>
        <p:spPr>
          <a:xfrm>
            <a:off x="0" y="5066951"/>
            <a:ext cx="12289872" cy="39857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0BE19A-2F4F-3279-1273-5ACC94E15A4F}"/>
              </a:ext>
            </a:extLst>
          </p:cNvPr>
          <p:cNvSpPr txBox="1"/>
          <p:nvPr/>
        </p:nvSpPr>
        <p:spPr>
          <a:xfrm>
            <a:off x="1224793" y="5358770"/>
            <a:ext cx="1039396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ko-KR" altLang="en-US" sz="3200" b="0" i="0" dirty="0">
                <a:solidFill>
                  <a:srgbClr val="030303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하나님 말씀에 두려워 떠는 자</a:t>
            </a:r>
            <a:r>
              <a:rPr lang="ko-KR" altLang="en-US" sz="320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200" b="0" i="0" dirty="0">
                <a:solidFill>
                  <a:srgbClr val="030303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그 말씀에 생명을 거는 자</a:t>
            </a:r>
            <a:endParaRPr lang="ko-KR" altLang="en-US" sz="3200" b="0" i="0" dirty="0">
              <a:solidFill>
                <a:srgbClr val="00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 fontAlgn="base"/>
            <a:r>
              <a:rPr lang="ko-KR" altLang="en-US" sz="3200" b="0" i="0" dirty="0">
                <a:solidFill>
                  <a:srgbClr val="030303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​한 사람 찾으시는</a:t>
            </a:r>
            <a:r>
              <a:rPr lang="ko-KR" altLang="en-US" sz="320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200" b="0" i="0" dirty="0">
                <a:solidFill>
                  <a:srgbClr val="030303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주님의 약속을 믿어</a:t>
            </a:r>
            <a:endParaRPr lang="ko-KR" altLang="en-US" sz="3200" b="0" i="0" dirty="0">
              <a:solidFill>
                <a:srgbClr val="00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 fontAlgn="base"/>
            <a:r>
              <a:rPr lang="ko-KR" altLang="en-US" b="0" i="0" dirty="0">
                <a:solidFill>
                  <a:srgbClr val="030303"/>
                </a:solidFill>
                <a:effectLst/>
                <a:latin typeface="se-nanumbarungothic"/>
              </a:rPr>
              <a:t>​</a:t>
            </a:r>
            <a:endParaRPr lang="ko-KR" altLang="en-US" b="0" i="0" dirty="0">
              <a:solidFill>
                <a:srgbClr val="000000"/>
              </a:solidFill>
              <a:effectLst/>
              <a:latin typeface="se-nanumgothic"/>
            </a:endParaRPr>
          </a:p>
        </p:txBody>
      </p:sp>
    </p:spTree>
    <p:extLst>
      <p:ext uri="{BB962C8B-B14F-4D97-AF65-F5344CB8AC3E}">
        <p14:creationId xmlns:p14="http://schemas.microsoft.com/office/powerpoint/2010/main" val="2399478010"/>
      </p:ext>
    </p:extLst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EE234-9343-06F8-3CAF-24EAC0739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CCA257E-31C7-F09E-3C8B-50A91D7AAE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425"/>
          <a:stretch/>
        </p:blipFill>
        <p:spPr>
          <a:xfrm>
            <a:off x="0" y="5184395"/>
            <a:ext cx="12289872" cy="38682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ABC7F0-128E-6335-19FA-EB378610F93D}"/>
              </a:ext>
            </a:extLst>
          </p:cNvPr>
          <p:cNvSpPr txBox="1"/>
          <p:nvPr/>
        </p:nvSpPr>
        <p:spPr>
          <a:xfrm>
            <a:off x="1619076" y="5565662"/>
            <a:ext cx="93537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ko-KR" altLang="en-US" sz="2800" b="0" i="0" dirty="0">
                <a:solidFill>
                  <a:srgbClr val="030303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하나님 말씀에 운명을 거는 자 순종하며 주 따라가는 자</a:t>
            </a:r>
            <a:endParaRPr lang="ko-KR" altLang="en-US" sz="2800" b="0" i="0" dirty="0">
              <a:solidFill>
                <a:srgbClr val="00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 fontAlgn="base"/>
            <a:r>
              <a:rPr lang="ko-KR" altLang="en-US" sz="2800" b="0" i="0" dirty="0">
                <a:solidFill>
                  <a:srgbClr val="030303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​영원한 하나님나라</a:t>
            </a:r>
            <a:r>
              <a:rPr lang="ko-KR" altLang="en-US" sz="280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b="0" i="0" dirty="0">
                <a:solidFill>
                  <a:srgbClr val="030303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이뤄갈 주의 교회여 일어나라</a:t>
            </a:r>
            <a:endParaRPr lang="ko-KR" altLang="en-US" sz="2800" b="0" i="0" dirty="0">
              <a:solidFill>
                <a:srgbClr val="00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912912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4E59690-A216-3B13-15BB-B50FF4FDA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1D59E4F-3D91-B8E1-FCF5-B311F7550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5777113"/>
      </p:ext>
    </p:extLst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F2A49835-50E6-44C3-4850-A17B85E086D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AAA081DE-762C-BCD4-F77B-B60459AA0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1.</a:t>
            </a:r>
            <a:r>
              <a:rPr lang="ko-KR" altLang="en-US" sz="1100"/>
              <a:t>주님과 함께 하는 이 고요한</a:t>
            </a:r>
          </a:p>
        </p:txBody>
      </p:sp>
      <p:sp>
        <p:nvSpPr>
          <p:cNvPr id="819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FD5E4B0B-F20A-655C-73F6-D5CB40A11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5.</a:t>
            </a:r>
            <a:r>
              <a:rPr lang="ko-KR" altLang="en-US" sz="1100"/>
              <a:t>나 염려하잖아도 내 쓸 것</a:t>
            </a:r>
          </a:p>
        </p:txBody>
      </p:sp>
      <p:sp>
        <p:nvSpPr>
          <p:cNvPr id="819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B1B1B81B-7C3B-AF1D-6BDE-9464CF789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7.</a:t>
            </a:r>
            <a:r>
              <a:rPr lang="ko-KR" altLang="en-US" sz="1100">
                <a:solidFill>
                  <a:srgbClr val="FF0000"/>
                </a:solidFill>
              </a:rPr>
              <a:t>온 맘 다해 사랑합니다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">
            <a:extLst>
              <a:ext uri="{FF2B5EF4-FFF2-40B4-BE49-F238E27FC236}">
                <a16:creationId xmlns:a16="http://schemas.microsoft.com/office/drawing/2014/main" id="{D6BE8F0F-1C02-4220-499E-353104D8B2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97EAF907-B405-EE5E-992A-7DDF1F44A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1.</a:t>
            </a:r>
            <a:r>
              <a:rPr lang="ko-KR" altLang="en-US" sz="1100"/>
              <a:t>주님과 함께 하는 이 고요한</a:t>
            </a:r>
          </a:p>
        </p:txBody>
      </p:sp>
      <p:sp>
        <p:nvSpPr>
          <p:cNvPr id="922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E8953F1E-741F-6B97-22AA-452DFBFFF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5.</a:t>
            </a:r>
            <a:r>
              <a:rPr lang="ko-KR" altLang="en-US" sz="1100"/>
              <a:t>나 염려하잖아도 내 쓸 것</a:t>
            </a:r>
          </a:p>
        </p:txBody>
      </p:sp>
      <p:sp>
        <p:nvSpPr>
          <p:cNvPr id="922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3A689B2F-C680-FBA1-CA20-20F04C412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7.</a:t>
            </a:r>
            <a:r>
              <a:rPr lang="ko-KR" altLang="en-US" sz="1100">
                <a:solidFill>
                  <a:srgbClr val="FF0000"/>
                </a:solidFill>
              </a:rPr>
              <a:t>온 맘 다해 사랑합니다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7541294"/>
      </p:ext>
    </p:extLst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012341"/>
      </p:ext>
    </p:extLst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289690"/>
      </p:ext>
    </p:extLst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9752426"/>
      </p:ext>
    </p:extLst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0597579"/>
      </p:ext>
    </p:extLst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90451"/>
      </p:ext>
    </p:extLst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134481"/>
      </p:ext>
    </p:extLst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5206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D2F6459-C352-B3AE-BC36-67D895D3C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693" y="4197086"/>
            <a:ext cx="12961440" cy="40645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8675" name="Picture 4">
            <a:extLst>
              <a:ext uri="{FF2B5EF4-FFF2-40B4-BE49-F238E27FC236}">
                <a16:creationId xmlns:a16="http://schemas.microsoft.com/office/drawing/2014/main" id="{9F0344AD-9ADE-A5F8-6814-7CADC5D76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85" y="-410633"/>
            <a:ext cx="10551583" cy="791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76" name="Group 5">
            <a:extLst>
              <a:ext uri="{FF2B5EF4-FFF2-40B4-BE49-F238E27FC236}">
                <a16:creationId xmlns:a16="http://schemas.microsoft.com/office/drawing/2014/main" id="{45E9C088-A462-D731-7112-5F4550F5EBA0}"/>
              </a:ext>
            </a:extLst>
          </p:cNvPr>
          <p:cNvGrpSpPr>
            <a:grpSpLocks/>
          </p:cNvGrpSpPr>
          <p:nvPr/>
        </p:nvGrpSpPr>
        <p:grpSpPr bwMode="auto">
          <a:xfrm>
            <a:off x="9920818" y="6309788"/>
            <a:ext cx="423333" cy="431800"/>
            <a:chOff x="5289" y="3975"/>
            <a:chExt cx="267" cy="272"/>
          </a:xfrm>
        </p:grpSpPr>
        <p:pic>
          <p:nvPicPr>
            <p:cNvPr id="28683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A27A0E14-7DD7-8F6D-6A87-60CBF80FE1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4" name="Text Box 7">
              <a:hlinkClick r:id="rId4" action="ppaction://hlinksldjump"/>
              <a:extLst>
                <a:ext uri="{FF2B5EF4-FFF2-40B4-BE49-F238E27FC236}">
                  <a16:creationId xmlns:a16="http://schemas.microsoft.com/office/drawing/2014/main" id="{93557F1D-8716-B136-FA64-2000A2744B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28677" name="Group 8">
            <a:extLst>
              <a:ext uri="{FF2B5EF4-FFF2-40B4-BE49-F238E27FC236}">
                <a16:creationId xmlns:a16="http://schemas.microsoft.com/office/drawing/2014/main" id="{CF800056-958C-A656-1392-01CBF56BB4E8}"/>
              </a:ext>
            </a:extLst>
          </p:cNvPr>
          <p:cNvGrpSpPr>
            <a:grpSpLocks/>
          </p:cNvGrpSpPr>
          <p:nvPr/>
        </p:nvGrpSpPr>
        <p:grpSpPr bwMode="auto">
          <a:xfrm>
            <a:off x="9484785" y="6309788"/>
            <a:ext cx="425449" cy="431800"/>
            <a:chOff x="5289" y="3975"/>
            <a:chExt cx="267" cy="272"/>
          </a:xfrm>
        </p:grpSpPr>
        <p:pic>
          <p:nvPicPr>
            <p:cNvPr id="28681" name="Pictur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76535FB9-F293-E9F7-02C1-B8967F3038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2" name="Text Box 10">
              <a:hlinkClick r:id="rId6" action="ppaction://hlinksldjump"/>
              <a:extLst>
                <a:ext uri="{FF2B5EF4-FFF2-40B4-BE49-F238E27FC236}">
                  <a16:creationId xmlns:a16="http://schemas.microsoft.com/office/drawing/2014/main" id="{A454B789-9EFB-805C-7B82-0D00CA5CA2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28678" name="Group 11">
            <a:extLst>
              <a:ext uri="{FF2B5EF4-FFF2-40B4-BE49-F238E27FC236}">
                <a16:creationId xmlns:a16="http://schemas.microsoft.com/office/drawing/2014/main" id="{1053F7F8-471B-2308-0F30-38EB0D448DA7}"/>
              </a:ext>
            </a:extLst>
          </p:cNvPr>
          <p:cNvGrpSpPr>
            <a:grpSpLocks/>
          </p:cNvGrpSpPr>
          <p:nvPr/>
        </p:nvGrpSpPr>
        <p:grpSpPr bwMode="auto">
          <a:xfrm>
            <a:off x="9052984" y="6309788"/>
            <a:ext cx="423333" cy="431800"/>
            <a:chOff x="5289" y="3975"/>
            <a:chExt cx="267" cy="272"/>
          </a:xfrm>
        </p:grpSpPr>
        <p:pic>
          <p:nvPicPr>
            <p:cNvPr id="28679" name="Picture 12">
              <a:extLst>
                <a:ext uri="{FF2B5EF4-FFF2-40B4-BE49-F238E27FC236}">
                  <a16:creationId xmlns:a16="http://schemas.microsoft.com/office/drawing/2014/main" id="{583E94AF-669E-FE3A-557A-410F4C1AA0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0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87640E2F-FAB5-56B1-AC9D-8D5429CD9B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89883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8A8211F-635C-E0D9-E3DF-57A1EA0FA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BB2AF9A-567C-0534-63FA-9613159DB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6131734"/>
      </p:ext>
    </p:extLst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3652700"/>
      </p:ext>
    </p:extLst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157288"/>
      </p:ext>
    </p:extLst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8960422"/>
      </p:ext>
    </p:extLst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536963"/>
      </p:ext>
    </p:extLst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EF8EA-8E40-B744-5313-599331508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E6BE37C-A5BB-2C7D-F907-416766FB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470019" y="-350377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FACDCD2B-7C79-4D3E-C1AB-B90AD44FE2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196127" y="4255"/>
            <a:ext cx="3624045" cy="346636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54ED42AE-694B-BE64-D1F5-3841FAE7FB1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68" y="293615"/>
            <a:ext cx="10942040" cy="6760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0986446"/>
      </p:ext>
    </p:extLst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64E9C-0717-12C7-938D-1ED2A117D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E51CBE2-E748-9DA7-B963-96218683A3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470019" y="-350377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8A204F56-8D93-4CC4-9863-B7D0E9D756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196127" y="4255"/>
            <a:ext cx="3624045" cy="346636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3DDF2D02-1970-36F3-3A64-12BC4C22E56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00" y="247907"/>
            <a:ext cx="10916874" cy="671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7768825"/>
      </p:ext>
    </p:extLst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4B536-525D-72BC-270E-A6CE73742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AB4ABB1-556D-61B8-F5F8-7DCC1C77C2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470019" y="-350377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3E7B0795-710E-1841-9659-9579FF69FB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281585" y="-158116"/>
            <a:ext cx="3624045" cy="346636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1CBCCE33-B22E-73E1-9FBD-ABE6F8320F8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90" y="333365"/>
            <a:ext cx="10195421" cy="66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9149985"/>
      </p:ext>
    </p:extLst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23A22-BCDF-240F-285C-042DC9087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6E1A9F9-AA08-08EC-6ED5-8FE34D9FB6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470019" y="-350377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E4EEC72F-B847-00CB-780C-5E672930B6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196127" y="4255"/>
            <a:ext cx="3624045" cy="346636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C1EA9851-3078-8813-9B7C-769377F2177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68" y="520274"/>
            <a:ext cx="10916874" cy="62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0411662"/>
      </p:ext>
    </p:extLst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41C87-9783-A015-3B11-BEF8E07CB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6C78092-0A3F-2413-E3E0-5479E64FBD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470019" y="-350377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DB0B66A5-9A1E-2E4E-897D-D5477327E6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196127" y="4255"/>
            <a:ext cx="3624045" cy="346636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81C84AA2-6134-590D-AFBF-C70EDDDD5D4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68" y="293615"/>
            <a:ext cx="10942040" cy="6760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2316524"/>
      </p:ext>
    </p:extLst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15FEF-2FC6-4EA8-E766-F2325F3F0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0FBD28F-734F-206D-F7B9-7B2B820F3B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470019" y="-350377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3DE684C3-2A0D-BFC6-A6B0-D37F26A5E8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196127" y="4255"/>
            <a:ext cx="3624045" cy="346636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F98ED696-B289-9FBF-EBB7-90EC42B23D8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68" y="520274"/>
            <a:ext cx="10916874" cy="62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2084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146671E-3BBF-DAB5-7EF8-66A6AC39E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AF4A9FD-266E-8B6D-95F4-97A23DC929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5723709"/>
      </p:ext>
    </p:extLst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CB0C4-4691-A7AF-0DDB-3BD3B2487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795A5B6-3128-6B16-F437-A87D75D5ED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470019" y="-350377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E155889C-FB20-4178-23BA-BE79FAC0DD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196127" y="4255"/>
            <a:ext cx="3624045" cy="346636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2841029A-A319-99E0-89FD-018867B41AF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68" y="293615"/>
            <a:ext cx="10942040" cy="6760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532375"/>
      </p:ext>
    </p:extLst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23DE264-BFC6-F5FA-679F-CA85B1169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7099" y="0"/>
            <a:ext cx="3602568" cy="284991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68D8A65C-B7E8-0607-1EEA-91B83A9207C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394283"/>
            <a:ext cx="10762740" cy="598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015F16C-E1B2-4136-3D7B-3D93741C9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무명이어도 공허하지 않은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CE825B1-FE5C-7169-B9EC-23501C71E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3.</a:t>
            </a:r>
            <a:r>
              <a:rPr lang="ko-KR" altLang="en-US" sz="1100"/>
              <a:t>고난 중에도 견뎌낼 수 있는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43FEE77-1FE0-811B-2E72-8C4DBFAA2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7.</a:t>
            </a:r>
            <a:r>
              <a:rPr lang="ko-KR" altLang="en-US" sz="1100"/>
              <a:t>내 몸이 약해도 낙심하지 않는</a:t>
            </a:r>
          </a:p>
        </p:txBody>
      </p:sp>
      <p:sp>
        <p:nvSpPr>
          <p:cNvPr id="205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9D88FCE-B85F-8BBC-D628-DE30BCD04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262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11.</a:t>
            </a:r>
            <a:r>
              <a:rPr lang="ko-KR" altLang="en-US" sz="1100"/>
              <a:t>난 예수로 예수로 예수로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335A075-7AE5-831F-EF86-E2077990CF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9538" y="4391598"/>
            <a:ext cx="3778749" cy="2548873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DF738B8-2544-714D-5809-5FB44EDC6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7099" y="259405"/>
            <a:ext cx="3274655" cy="259051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E2A36690-D89E-B163-CCF2-7F400DDEA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537" y="4623601"/>
            <a:ext cx="3434800" cy="231687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AD1C1746-AF66-DA16-8604-DE45D1C1D6F1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48" y="343949"/>
            <a:ext cx="10463868" cy="6158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20AAE6B3-8578-3983-8DBB-530AA06FA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무명이어도 공허하지 않은</a:t>
            </a:r>
          </a:p>
        </p:txBody>
      </p:sp>
      <p:sp>
        <p:nvSpPr>
          <p:cNvPr id="3076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9AA0502C-D738-5D9B-1506-0C3E727C8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3.</a:t>
            </a:r>
            <a:r>
              <a:rPr lang="ko-KR" altLang="en-US" sz="1100"/>
              <a:t>고난 중에도 견뎌낼 수 있는</a:t>
            </a:r>
          </a:p>
        </p:txBody>
      </p:sp>
      <p:sp>
        <p:nvSpPr>
          <p:cNvPr id="3077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DCA5DE25-54E9-5E7A-5420-D04C6C1B4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7.</a:t>
            </a:r>
            <a:r>
              <a:rPr lang="ko-KR" altLang="en-US" sz="1100"/>
              <a:t>내 몸이 약해도 낙심하지 않는</a:t>
            </a:r>
          </a:p>
        </p:txBody>
      </p:sp>
      <p:sp>
        <p:nvSpPr>
          <p:cNvPr id="3078" name="AutoShape 16">
            <a:hlinkClick r:id="rId8" action="ppaction://hlinksldjump"/>
            <a:extLst>
              <a:ext uri="{FF2B5EF4-FFF2-40B4-BE49-F238E27FC236}">
                <a16:creationId xmlns:a16="http://schemas.microsoft.com/office/drawing/2014/main" id="{E2122F41-AC7F-280D-21FA-52B6D3F17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262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11.</a:t>
            </a:r>
            <a:r>
              <a:rPr lang="ko-KR" altLang="en-US" sz="1100"/>
              <a:t>난 예수로 예수로 예수로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AE3B856-FC0E-0022-EB8F-482FD4840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7099" y="259405"/>
            <a:ext cx="3274655" cy="259051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235EF80F-2E2E-37F8-BD58-E0892F589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537" y="4623601"/>
            <a:ext cx="3434800" cy="231687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C431A835-D8DB-6A0D-D54D-4128C1267F7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77" y="402672"/>
            <a:ext cx="10623259" cy="609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4DC2693A-6014-60AA-A88F-08FFE5D62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1.</a:t>
            </a:r>
            <a:r>
              <a:rPr lang="ko-KR" altLang="en-US" sz="1100"/>
              <a:t>무명이어도 공허하지 않은</a:t>
            </a:r>
          </a:p>
        </p:txBody>
      </p:sp>
      <p:sp>
        <p:nvSpPr>
          <p:cNvPr id="4100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5E9679AF-19E4-E2AC-8E9B-CB56598DE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3.</a:t>
            </a:r>
            <a:r>
              <a:rPr lang="ko-KR" altLang="en-US" sz="1100">
                <a:solidFill>
                  <a:srgbClr val="FF0000"/>
                </a:solidFill>
              </a:rPr>
              <a:t>고난 중에도 견뎌낼 수 있는</a:t>
            </a:r>
          </a:p>
        </p:txBody>
      </p:sp>
      <p:sp>
        <p:nvSpPr>
          <p:cNvPr id="4101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72D496B8-456D-5526-6A3C-C80DEDB61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7.</a:t>
            </a:r>
            <a:r>
              <a:rPr lang="ko-KR" altLang="en-US" sz="1100"/>
              <a:t>내 몸이 약해도 낙심하지 않는</a:t>
            </a:r>
          </a:p>
        </p:txBody>
      </p:sp>
      <p:sp>
        <p:nvSpPr>
          <p:cNvPr id="4102" name="AutoShape 16">
            <a:hlinkClick r:id="rId8" action="ppaction://hlinksldjump"/>
            <a:extLst>
              <a:ext uri="{FF2B5EF4-FFF2-40B4-BE49-F238E27FC236}">
                <a16:creationId xmlns:a16="http://schemas.microsoft.com/office/drawing/2014/main" id="{E30D0D24-235B-DAB3-E309-2B431248A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262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11.</a:t>
            </a:r>
            <a:r>
              <a:rPr lang="ko-KR" altLang="en-US" sz="1100"/>
              <a:t>난 예수로 예수로 예수로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5F67CB2-4749-04EA-4643-DA4637473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7099" y="259405"/>
            <a:ext cx="3274655" cy="259051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A93C74B1-424F-8C27-BFB4-B12AB4D11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537" y="4623601"/>
            <a:ext cx="3434800" cy="231687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0EA51FD3-2F49-818A-D8CA-D4EAFABFCEE5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00" y="218114"/>
            <a:ext cx="10438702" cy="6188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3F9C106C-195E-F199-3C95-0BF019CD9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1.</a:t>
            </a:r>
            <a:r>
              <a:rPr lang="ko-KR" altLang="en-US" sz="1100"/>
              <a:t>무명이어도 공허하지 않은</a:t>
            </a:r>
          </a:p>
        </p:txBody>
      </p:sp>
      <p:sp>
        <p:nvSpPr>
          <p:cNvPr id="5124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F01C32EC-B8C9-F2B1-CA35-398529AD6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3.</a:t>
            </a:r>
            <a:r>
              <a:rPr lang="ko-KR" altLang="en-US" sz="1100">
                <a:solidFill>
                  <a:srgbClr val="FF0000"/>
                </a:solidFill>
              </a:rPr>
              <a:t>고난 중에도 견뎌낼 수 있는</a:t>
            </a:r>
          </a:p>
        </p:txBody>
      </p:sp>
      <p:sp>
        <p:nvSpPr>
          <p:cNvPr id="5125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0AE7986E-958E-4D69-B270-319745B7B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7.</a:t>
            </a:r>
            <a:r>
              <a:rPr lang="ko-KR" altLang="en-US" sz="1100"/>
              <a:t>내 몸이 약해도 낙심하지 않는</a:t>
            </a:r>
          </a:p>
        </p:txBody>
      </p:sp>
      <p:sp>
        <p:nvSpPr>
          <p:cNvPr id="5126" name="AutoShape 16">
            <a:hlinkClick r:id="rId8" action="ppaction://hlinksldjump"/>
            <a:extLst>
              <a:ext uri="{FF2B5EF4-FFF2-40B4-BE49-F238E27FC236}">
                <a16:creationId xmlns:a16="http://schemas.microsoft.com/office/drawing/2014/main" id="{557A6719-3DD9-74A6-0F6F-C3193DB1E1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262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11.</a:t>
            </a:r>
            <a:r>
              <a:rPr lang="ko-KR" altLang="en-US" sz="1100"/>
              <a:t>난 예수로 예수로 예수로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B2EE1D7-2954-563D-7544-D4F3D36FD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7099" y="259405"/>
            <a:ext cx="3274655" cy="259051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B27B6841-F7FB-FAE1-7645-2A7727A2C59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54" y="196346"/>
            <a:ext cx="10673593" cy="609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092D2BA-F1C0-1739-3614-C1ACBA87E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1.</a:t>
            </a:r>
            <a:r>
              <a:rPr lang="ko-KR" altLang="en-US" sz="1100"/>
              <a:t>무명이어도 공허하지 않은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23E126B-7C6D-F517-5C3B-818494D4C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3.</a:t>
            </a:r>
            <a:r>
              <a:rPr lang="ko-KR" altLang="en-US" sz="1100">
                <a:solidFill>
                  <a:srgbClr val="FF0000"/>
                </a:solidFill>
              </a:rPr>
              <a:t>고난 중에도 견뎌낼 수 있는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A638DC6-66BA-9F4C-3229-6451DF5AF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7.</a:t>
            </a:r>
            <a:r>
              <a:rPr lang="ko-KR" altLang="en-US" sz="1100"/>
              <a:t>내 몸이 약해도 낙심하지 않는</a:t>
            </a:r>
          </a:p>
        </p:txBody>
      </p:sp>
      <p:sp>
        <p:nvSpPr>
          <p:cNvPr id="615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55DAEABE-943D-7DDC-F131-59B7FE78C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262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11.</a:t>
            </a:r>
            <a:r>
              <a:rPr lang="ko-KR" altLang="en-US" sz="1100"/>
              <a:t>난 예수로 예수로 예수로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605558D-5131-3C4D-FE7D-6D82173C5A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9537" y="4623601"/>
            <a:ext cx="3434800" cy="2316870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428CC64-26E6-332E-275F-DC2C3809C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7099" y="259405"/>
            <a:ext cx="3274655" cy="259051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F37F69B8-8E9D-3DDD-CEB0-35747548A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537" y="4623601"/>
            <a:ext cx="3434800" cy="231687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9D98695D-ED6F-D9F3-6142-E2B42DD40776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23" y="-65946"/>
            <a:ext cx="10438701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21D45C9E-F61C-6E95-3287-50DDE2328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1.</a:t>
            </a:r>
            <a:r>
              <a:rPr lang="ko-KR" altLang="en-US" sz="1100"/>
              <a:t>무명이어도 공허하지 않은</a:t>
            </a:r>
          </a:p>
        </p:txBody>
      </p:sp>
      <p:sp>
        <p:nvSpPr>
          <p:cNvPr id="7172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993CDC84-AB70-E6DD-EABC-C8DE43EA4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3.</a:t>
            </a:r>
            <a:r>
              <a:rPr lang="ko-KR" altLang="en-US" sz="1100">
                <a:solidFill>
                  <a:srgbClr val="FF0000"/>
                </a:solidFill>
              </a:rPr>
              <a:t>고난 중에도 견뎌낼 수 있는</a:t>
            </a:r>
          </a:p>
        </p:txBody>
      </p:sp>
      <p:sp>
        <p:nvSpPr>
          <p:cNvPr id="7173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FDCBE2EC-74B1-956F-4542-05F03DE66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7.</a:t>
            </a:r>
            <a:r>
              <a:rPr lang="ko-KR" altLang="en-US" sz="1100"/>
              <a:t>내 몸이 약해도 낙심하지 않는</a:t>
            </a:r>
          </a:p>
        </p:txBody>
      </p:sp>
      <p:sp>
        <p:nvSpPr>
          <p:cNvPr id="7174" name="AutoShape 16">
            <a:hlinkClick r:id="rId8" action="ppaction://hlinksldjump"/>
            <a:extLst>
              <a:ext uri="{FF2B5EF4-FFF2-40B4-BE49-F238E27FC236}">
                <a16:creationId xmlns:a16="http://schemas.microsoft.com/office/drawing/2014/main" id="{72DDE351-A9A5-8B7F-378A-34ED35F55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262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11.</a:t>
            </a:r>
            <a:r>
              <a:rPr lang="ko-KR" altLang="en-US" sz="1100"/>
              <a:t>난 예수로 예수로 예수로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59D369B-73FC-3F1F-EB25-4821CE36B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7099" y="259405"/>
            <a:ext cx="3274655" cy="259051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4C0CDB66-1274-9CBD-1A8E-A39D3658C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537" y="4623601"/>
            <a:ext cx="3434800" cy="231687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3E51CA1D-5CC6-04C8-7E7D-886D2D5FB48C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55" y="419450"/>
            <a:ext cx="10572925" cy="60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773ED616-537B-0B25-93E3-E526A9B546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1.</a:t>
            </a:r>
            <a:r>
              <a:rPr lang="ko-KR" altLang="en-US" sz="1100"/>
              <a:t>무명이어도 공허하지 않은</a:t>
            </a:r>
          </a:p>
        </p:txBody>
      </p:sp>
      <p:sp>
        <p:nvSpPr>
          <p:cNvPr id="8196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5A5780C1-EE86-C92B-AFCC-D4CD90544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3.</a:t>
            </a:r>
            <a:r>
              <a:rPr lang="ko-KR" altLang="en-US" sz="1100"/>
              <a:t>고난 중에도 견뎌낼 수 있는</a:t>
            </a:r>
          </a:p>
        </p:txBody>
      </p:sp>
      <p:sp>
        <p:nvSpPr>
          <p:cNvPr id="8197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C8E12424-A4C3-A0F7-EC68-8A3DA8F0F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7.</a:t>
            </a:r>
            <a:r>
              <a:rPr lang="ko-KR" altLang="en-US" sz="1100">
                <a:solidFill>
                  <a:srgbClr val="FF0000"/>
                </a:solidFill>
              </a:rPr>
              <a:t>내 몸이 약해도 낙심하지 않는</a:t>
            </a:r>
          </a:p>
        </p:txBody>
      </p:sp>
      <p:sp>
        <p:nvSpPr>
          <p:cNvPr id="8198" name="AutoShape 16">
            <a:hlinkClick r:id="rId8" action="ppaction://hlinksldjump"/>
            <a:extLst>
              <a:ext uri="{FF2B5EF4-FFF2-40B4-BE49-F238E27FC236}">
                <a16:creationId xmlns:a16="http://schemas.microsoft.com/office/drawing/2014/main" id="{83596C11-79B7-078A-F3A5-B1A309753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262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11.</a:t>
            </a:r>
            <a:r>
              <a:rPr lang="ko-KR" altLang="en-US" sz="1100"/>
              <a:t>난 예수로 예수로 예수로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8231423-1275-4B43-1A06-25D3231C0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7099" y="259405"/>
            <a:ext cx="3274655" cy="259051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14D61F0E-A5B3-9659-4F2F-32F20BCFC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537" y="4623601"/>
            <a:ext cx="3434800" cy="231687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1FA187A3-317E-4F10-AF09-D84E3E4B3188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36" y="187704"/>
            <a:ext cx="10874928" cy="631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5C0DF04B-B5B5-550C-F619-DDAA8D7AC7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1.</a:t>
            </a:r>
            <a:r>
              <a:rPr lang="ko-KR" altLang="en-US" sz="1100"/>
              <a:t>무명이어도 공허하지 않은</a:t>
            </a:r>
          </a:p>
        </p:txBody>
      </p:sp>
      <p:sp>
        <p:nvSpPr>
          <p:cNvPr id="9220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2C6B8366-2153-221D-4CBB-23D28D4F5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3.</a:t>
            </a:r>
            <a:r>
              <a:rPr lang="ko-KR" altLang="en-US" sz="1100"/>
              <a:t>고난 중에도 견뎌낼 수 있는</a:t>
            </a:r>
          </a:p>
        </p:txBody>
      </p:sp>
      <p:sp>
        <p:nvSpPr>
          <p:cNvPr id="9221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A2E5FFB9-0061-46FA-FFD2-A9060A9BD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7.</a:t>
            </a:r>
            <a:r>
              <a:rPr lang="ko-KR" altLang="en-US" sz="1100">
                <a:solidFill>
                  <a:srgbClr val="FF0000"/>
                </a:solidFill>
              </a:rPr>
              <a:t>내 몸이 약해도 낙심하지 않는</a:t>
            </a:r>
          </a:p>
        </p:txBody>
      </p:sp>
      <p:sp>
        <p:nvSpPr>
          <p:cNvPr id="9222" name="AutoShape 16">
            <a:hlinkClick r:id="rId8" action="ppaction://hlinksldjump"/>
            <a:extLst>
              <a:ext uri="{FF2B5EF4-FFF2-40B4-BE49-F238E27FC236}">
                <a16:creationId xmlns:a16="http://schemas.microsoft.com/office/drawing/2014/main" id="{6AF1325B-3D2D-C11E-B1C7-14F0C8743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262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11.</a:t>
            </a:r>
            <a:r>
              <a:rPr lang="ko-KR" altLang="en-US" sz="1100"/>
              <a:t>난 예수로 예수로 예수로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99CF6-0535-6F3E-301E-4A2CAC1A8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3176BA9-FD8C-7120-4488-EC58FF440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7099" y="259405"/>
            <a:ext cx="3274655" cy="259051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0BF71A37-66C1-47BD-6BDA-E0DCBBFAD58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54" y="196346"/>
            <a:ext cx="10673593" cy="609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46A28AE-BF52-12EE-B80D-02DA254DC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1.</a:t>
            </a:r>
            <a:r>
              <a:rPr lang="ko-KR" altLang="en-US" sz="1100"/>
              <a:t>무명이어도 공허하지 않은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54F245B-B3A8-ABA4-CB12-E3336E0DD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3.</a:t>
            </a:r>
            <a:r>
              <a:rPr lang="ko-KR" altLang="en-US" sz="1100">
                <a:solidFill>
                  <a:srgbClr val="FF0000"/>
                </a:solidFill>
              </a:rPr>
              <a:t>고난 중에도 견뎌낼 수 있는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FA7DD21-A447-49BF-8602-87A58F166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7.</a:t>
            </a:r>
            <a:r>
              <a:rPr lang="ko-KR" altLang="en-US" sz="1100"/>
              <a:t>내 몸이 약해도 낙심하지 않는</a:t>
            </a:r>
          </a:p>
        </p:txBody>
      </p:sp>
      <p:sp>
        <p:nvSpPr>
          <p:cNvPr id="615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B8D68ED1-7E45-DEF4-684E-1D463A9B4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262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11.</a:t>
            </a:r>
            <a:r>
              <a:rPr lang="ko-KR" altLang="en-US" sz="1100"/>
              <a:t>난 예수로 예수로 예수로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943A206-F66B-0D5D-AF5A-EE81F772CD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9537" y="4623601"/>
            <a:ext cx="3434800" cy="231687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0970453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4BBC3E2F-64E6-FFCA-DC57-24099AB09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5894" y="188686"/>
            <a:ext cx="14546617" cy="70938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8F1F692F-EE35-B4ED-E700-83C1420CB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15" y="188686"/>
            <a:ext cx="11091169" cy="831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E5A21-F5BD-67FF-6135-7D95DC265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C8D628B-93C3-C2C6-DB58-EE554338F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7099" y="259405"/>
            <a:ext cx="3274655" cy="259051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A47F24E7-5FEB-6DAE-ADB3-33F9DD4AA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537" y="4623601"/>
            <a:ext cx="3434800" cy="231687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AC635468-8F5F-74B5-0028-C3C64E1FE9BA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23" y="-65946"/>
            <a:ext cx="10438701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C56749AE-0172-D5BC-BB77-A589A2FF5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1.</a:t>
            </a:r>
            <a:r>
              <a:rPr lang="ko-KR" altLang="en-US" sz="1100"/>
              <a:t>무명이어도 공허하지 않은</a:t>
            </a:r>
          </a:p>
        </p:txBody>
      </p:sp>
      <p:sp>
        <p:nvSpPr>
          <p:cNvPr id="7172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38F45AE4-BB6A-D505-CB34-C49240C56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3.</a:t>
            </a:r>
            <a:r>
              <a:rPr lang="ko-KR" altLang="en-US" sz="1100">
                <a:solidFill>
                  <a:srgbClr val="FF0000"/>
                </a:solidFill>
              </a:rPr>
              <a:t>고난 중에도 견뎌낼 수 있는</a:t>
            </a:r>
          </a:p>
        </p:txBody>
      </p:sp>
      <p:sp>
        <p:nvSpPr>
          <p:cNvPr id="7173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CA028410-CAD0-7E73-370E-FEB7CDD99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7.</a:t>
            </a:r>
            <a:r>
              <a:rPr lang="ko-KR" altLang="en-US" sz="1100"/>
              <a:t>내 몸이 약해도 낙심하지 않는</a:t>
            </a:r>
          </a:p>
        </p:txBody>
      </p:sp>
      <p:sp>
        <p:nvSpPr>
          <p:cNvPr id="7174" name="AutoShape 16">
            <a:hlinkClick r:id="rId8" action="ppaction://hlinksldjump"/>
            <a:extLst>
              <a:ext uri="{FF2B5EF4-FFF2-40B4-BE49-F238E27FC236}">
                <a16:creationId xmlns:a16="http://schemas.microsoft.com/office/drawing/2014/main" id="{50A5B9A1-3CB6-A4A6-D88A-7A4B2FC05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262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11.</a:t>
            </a:r>
            <a:r>
              <a:rPr lang="ko-KR" altLang="en-US" sz="1100"/>
              <a:t>난 예수로 예수로 예수로</a:t>
            </a:r>
          </a:p>
        </p:txBody>
      </p:sp>
    </p:spTree>
    <p:extLst>
      <p:ext uri="{BB962C8B-B14F-4D97-AF65-F5344CB8AC3E}">
        <p14:creationId xmlns:p14="http://schemas.microsoft.com/office/powerpoint/2010/main" val="1695158209"/>
      </p:ext>
    </p:extLst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156B72B-82E7-4BEC-D7CB-F92C0B67D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7099" y="259405"/>
            <a:ext cx="3274655" cy="259051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3D875270-2F5D-3D2F-51BC-AC3971B98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537" y="4623601"/>
            <a:ext cx="3434800" cy="231687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023CFAC6-40BB-C748-8F53-365FA32840F5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6" y="352338"/>
            <a:ext cx="10765872" cy="626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FA843838-6016-A489-0F9C-6210B0B24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1.</a:t>
            </a:r>
            <a:r>
              <a:rPr lang="ko-KR" altLang="en-US" sz="1100"/>
              <a:t>무명이어도 공허하지 않은</a:t>
            </a:r>
          </a:p>
        </p:txBody>
      </p:sp>
      <p:sp>
        <p:nvSpPr>
          <p:cNvPr id="10244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4CEF4B20-426F-BD66-6BD2-A870797D1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3.</a:t>
            </a:r>
            <a:r>
              <a:rPr lang="ko-KR" altLang="en-US" sz="1100"/>
              <a:t>고난 중에도 견뎌낼 수 있는</a:t>
            </a:r>
          </a:p>
        </p:txBody>
      </p:sp>
      <p:sp>
        <p:nvSpPr>
          <p:cNvPr id="10245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4BC1804A-FB21-BDBD-32BC-763B0BD4A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7.</a:t>
            </a:r>
            <a:r>
              <a:rPr lang="ko-KR" altLang="en-US" sz="1100">
                <a:solidFill>
                  <a:srgbClr val="FF0000"/>
                </a:solidFill>
              </a:rPr>
              <a:t>내 몸이 약해도 낙심하지 않는</a:t>
            </a:r>
          </a:p>
        </p:txBody>
      </p:sp>
      <p:sp>
        <p:nvSpPr>
          <p:cNvPr id="10246" name="AutoShape 16">
            <a:hlinkClick r:id="rId8" action="ppaction://hlinksldjump"/>
            <a:extLst>
              <a:ext uri="{FF2B5EF4-FFF2-40B4-BE49-F238E27FC236}">
                <a16:creationId xmlns:a16="http://schemas.microsoft.com/office/drawing/2014/main" id="{DEBABC0B-F2A3-FC82-E850-CE6F30E12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262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11.</a:t>
            </a:r>
            <a:r>
              <a:rPr lang="ko-KR" altLang="en-US" sz="1100"/>
              <a:t>난 예수로 예수로 예수로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4741C81-6045-6110-9220-37916BC3F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7099" y="259405"/>
            <a:ext cx="3274655" cy="259051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31686FBA-D35F-9645-A273-8506BE611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537" y="4623601"/>
            <a:ext cx="3434800" cy="231687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266" name="그림 1">
            <a:extLst>
              <a:ext uri="{FF2B5EF4-FFF2-40B4-BE49-F238E27FC236}">
                <a16:creationId xmlns:a16="http://schemas.microsoft.com/office/drawing/2014/main" id="{2B3EBEAE-D8AE-E9C4-AA5E-C9687E8B19C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03" y="318782"/>
            <a:ext cx="10505813" cy="595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A99EF9F4-A1AD-559A-373E-ABE83FE60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1.</a:t>
            </a:r>
            <a:r>
              <a:rPr lang="ko-KR" altLang="en-US" sz="1100"/>
              <a:t>무명이어도 공허하지 않은</a:t>
            </a:r>
          </a:p>
        </p:txBody>
      </p:sp>
      <p:sp>
        <p:nvSpPr>
          <p:cNvPr id="11268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D76E6B73-866C-2715-3E1E-3B945FB49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3.</a:t>
            </a:r>
            <a:r>
              <a:rPr lang="ko-KR" altLang="en-US" sz="1100"/>
              <a:t>고난 중에도 견뎌낼 수 있는</a:t>
            </a:r>
          </a:p>
        </p:txBody>
      </p:sp>
      <p:sp>
        <p:nvSpPr>
          <p:cNvPr id="11269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478075EA-798B-8A21-040A-AFE1FBC66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7.</a:t>
            </a:r>
            <a:r>
              <a:rPr lang="ko-KR" altLang="en-US" sz="1100">
                <a:solidFill>
                  <a:srgbClr val="FF0000"/>
                </a:solidFill>
              </a:rPr>
              <a:t>내 몸이 약해도 낙심하지 않는</a:t>
            </a:r>
          </a:p>
        </p:txBody>
      </p:sp>
      <p:sp>
        <p:nvSpPr>
          <p:cNvPr id="11270" name="AutoShape 16">
            <a:hlinkClick r:id="rId8" action="ppaction://hlinksldjump"/>
            <a:extLst>
              <a:ext uri="{FF2B5EF4-FFF2-40B4-BE49-F238E27FC236}">
                <a16:creationId xmlns:a16="http://schemas.microsoft.com/office/drawing/2014/main" id="{CCD152EB-4AD4-53B9-5618-C8C6D2A0C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262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11.</a:t>
            </a:r>
            <a:r>
              <a:rPr lang="ko-KR" altLang="en-US" sz="1100"/>
              <a:t>난 예수로 예수로 예수로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8E6C109-D3C0-3CB0-D06F-F89949693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7099" y="259405"/>
            <a:ext cx="3274655" cy="259051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ED3CBC84-2ED0-B53F-5F7D-2D15B040A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537" y="4623601"/>
            <a:ext cx="3434800" cy="231687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9F4C858D-D4C7-245C-673E-7B23A47687A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53" y="285226"/>
            <a:ext cx="10779518" cy="609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E384D3D7-62EA-9C1A-72A1-35CA50160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1.</a:t>
            </a:r>
            <a:r>
              <a:rPr lang="ko-KR" altLang="en-US" sz="1100"/>
              <a:t>무명이어도 공허하지 않은</a:t>
            </a:r>
          </a:p>
        </p:txBody>
      </p:sp>
      <p:sp>
        <p:nvSpPr>
          <p:cNvPr id="12292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9E470937-3409-FCF1-4B50-F5636AAA8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3.</a:t>
            </a:r>
            <a:r>
              <a:rPr lang="ko-KR" altLang="en-US" sz="1100"/>
              <a:t>고난 중에도 견뎌낼 수 있는</a:t>
            </a:r>
          </a:p>
        </p:txBody>
      </p:sp>
      <p:sp>
        <p:nvSpPr>
          <p:cNvPr id="12293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9DB1023C-98E1-CC14-19EA-34E6F90BA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7.</a:t>
            </a:r>
            <a:r>
              <a:rPr lang="ko-KR" altLang="en-US" sz="1100"/>
              <a:t>내 몸이 약해도 낙심하지 않는</a:t>
            </a:r>
          </a:p>
        </p:txBody>
      </p:sp>
      <p:sp>
        <p:nvSpPr>
          <p:cNvPr id="12294" name="AutoShape 16">
            <a:hlinkClick r:id="rId8" action="ppaction://hlinksldjump"/>
            <a:extLst>
              <a:ext uri="{FF2B5EF4-FFF2-40B4-BE49-F238E27FC236}">
                <a16:creationId xmlns:a16="http://schemas.microsoft.com/office/drawing/2014/main" id="{4D4D6D1B-FBCA-87AD-3EA4-7377876ED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262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11.</a:t>
            </a:r>
            <a:r>
              <a:rPr lang="ko-KR" altLang="en-US" sz="1100">
                <a:solidFill>
                  <a:srgbClr val="FF0000"/>
                </a:solidFill>
              </a:rPr>
              <a:t>난 예수로 예수로 예수로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D440F6D-BB88-5BE0-4B67-37C64618F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7099" y="259405"/>
            <a:ext cx="3274655" cy="259051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7ACE1D61-AE2E-2155-9392-F3AD95DDA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537" y="4623601"/>
            <a:ext cx="3434800" cy="231687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B16046C0-B046-E501-8D0D-85860A03B4A5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11" y="327171"/>
            <a:ext cx="10707149" cy="62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D62D88BB-AA88-0F47-CB6E-BC68C34AB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1.</a:t>
            </a:r>
            <a:r>
              <a:rPr lang="ko-KR" altLang="en-US" sz="1100"/>
              <a:t>무명이어도 공허하지 않은</a:t>
            </a:r>
          </a:p>
        </p:txBody>
      </p:sp>
      <p:sp>
        <p:nvSpPr>
          <p:cNvPr id="13316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5E46A006-6C1C-BA01-C596-E1E1FEEED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3.</a:t>
            </a:r>
            <a:r>
              <a:rPr lang="ko-KR" altLang="en-US" sz="1100"/>
              <a:t>고난 중에도 견뎌낼 수 있는</a:t>
            </a:r>
          </a:p>
        </p:txBody>
      </p:sp>
      <p:sp>
        <p:nvSpPr>
          <p:cNvPr id="13317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3FBF516F-09C0-1C7C-7E60-09AF38EE2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7.</a:t>
            </a:r>
            <a:r>
              <a:rPr lang="ko-KR" altLang="en-US" sz="1100"/>
              <a:t>내 몸이 약해도 낙심하지 않는</a:t>
            </a:r>
          </a:p>
        </p:txBody>
      </p:sp>
      <p:sp>
        <p:nvSpPr>
          <p:cNvPr id="13318" name="AutoShape 16">
            <a:hlinkClick r:id="rId8" action="ppaction://hlinksldjump"/>
            <a:extLst>
              <a:ext uri="{FF2B5EF4-FFF2-40B4-BE49-F238E27FC236}">
                <a16:creationId xmlns:a16="http://schemas.microsoft.com/office/drawing/2014/main" id="{6A1C8F33-E081-4136-12A3-4D3368DB2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262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11.</a:t>
            </a:r>
            <a:r>
              <a:rPr lang="ko-KR" altLang="en-US" sz="1100">
                <a:solidFill>
                  <a:srgbClr val="FF0000"/>
                </a:solidFill>
              </a:rPr>
              <a:t>난 예수로 예수로 예수로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CBF8C46-F92D-7FCF-D63B-B21A5521E2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470019" y="-350377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E0FFA8F4-2B70-6BA3-F884-646DC358CC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196127" y="4255"/>
            <a:ext cx="3624045" cy="346636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50" name="그림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68" y="520274"/>
            <a:ext cx="10916874" cy="62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637736"/>
      </p:ext>
    </p:extLst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54BAA43-4EE2-93A1-4799-788EF51A50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470019" y="-350377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A844C7FD-0FA8-9EF2-7E1C-298E9DDA88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196127" y="4255"/>
            <a:ext cx="3624045" cy="346636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74" name="그림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68" y="293615"/>
            <a:ext cx="10942040" cy="6760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2430497"/>
      </p:ext>
    </p:extLst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4AB17-4605-D444-9F57-8AD551FB2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5CD9194-B34B-C2FE-30E8-72EF929843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470019" y="-350377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B98F080-317E-C2E9-0A18-9C31E9A371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196127" y="4255"/>
            <a:ext cx="3624045" cy="346636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817A08DA-8EF1-6968-99FE-E218F453653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68" y="520274"/>
            <a:ext cx="10916874" cy="62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211585"/>
      </p:ext>
    </p:extLst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9513B-5E06-29FC-6445-A05C14BA5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78F86D8-D9DD-550F-BAD5-61589275CE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470019" y="-350377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79064E7-754B-9C92-828D-919C19E650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196127" y="4255"/>
            <a:ext cx="3624045" cy="346636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20CBA982-E668-EF7F-757C-6D5E0BD28AD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68" y="293615"/>
            <a:ext cx="10942040" cy="6760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5735545"/>
      </p:ext>
    </p:extLst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51F42E6-0682-86D7-0FFA-DB336175FC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470019" y="-350377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7F08BD0-9D97-4964-B061-36834E2554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196127" y="4255"/>
            <a:ext cx="3624045" cy="346636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098" name="그림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00" y="247907"/>
            <a:ext cx="10916874" cy="671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451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2056C3C-B663-24F0-5468-0FC11AB50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5894" y="188686"/>
            <a:ext cx="14546617" cy="70938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3B8F63FF-CEE9-5301-9667-874A63DAF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92" y="-115410"/>
            <a:ext cx="11606074" cy="8704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A5FD3AC-C50B-E945-DE8C-838EE47EEC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470019" y="-350377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6A2E27E-F36B-9D09-6B9D-055C2C60CA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281585" y="-158116"/>
            <a:ext cx="3624045" cy="346636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122" name="그림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90" y="333365"/>
            <a:ext cx="10195421" cy="66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904012"/>
      </p:ext>
    </p:extLst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C2986-EE9C-CE9C-07E3-A0FAB9741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E440E70-3E82-6CBF-58A7-0B3D645315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470019" y="-350377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3CC29706-2F11-EE69-4C03-7EADA0AA4F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196127" y="4255"/>
            <a:ext cx="3624045" cy="346636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CBFD976B-ED8A-9F8C-8870-6639FFA0BCA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68" y="520274"/>
            <a:ext cx="10916874" cy="62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8942595"/>
      </p:ext>
    </p:extLst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4B8B7-1647-327F-E9DD-C4E72E1B4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5211DEA-CA1F-C249-4050-76012E0656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470019" y="-350377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9A9E4F3-1C65-AA3D-AF2D-C6C4A25B06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196127" y="4255"/>
            <a:ext cx="3624045" cy="346636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1E459D62-332E-4756-1535-71C9E37F76D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68" y="293615"/>
            <a:ext cx="10942040" cy="6760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2224871"/>
      </p:ext>
    </p:extLst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13CA6-0D50-A14A-F7E7-74422694F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C132DFE-C54C-809E-7D29-CC9E656485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470019" y="-350377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260D1FE3-FC1A-BEDD-7EE0-F68628EB07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196127" y="4255"/>
            <a:ext cx="3624045" cy="346636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FBE01D5C-0BDE-0E45-2D84-957A8136487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00" y="247907"/>
            <a:ext cx="10916874" cy="671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6289450"/>
      </p:ext>
    </p:extLst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9C873-D900-F871-AAAD-FF92312A4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0A26AF9-F3C1-C49D-C1BC-4387104500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470019" y="-350377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3FD6EBB9-9B1A-EBA3-A098-739B1E6112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281585" y="-158116"/>
            <a:ext cx="3624045" cy="346636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BECF541C-113D-B2FB-174C-092E3B449AD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90" y="333365"/>
            <a:ext cx="10195421" cy="66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7333009"/>
      </p:ext>
    </p:extLst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08122-6751-3934-481F-C6851EE44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0EEC54E-1C87-80C7-859F-92E3835F98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470019" y="-350377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0B7A539-2BC6-58C3-A510-882D165019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196127" y="4255"/>
            <a:ext cx="3624045" cy="346636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016D97C6-B1FE-F957-4E60-6AB950D1A25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68" y="520274"/>
            <a:ext cx="10916874" cy="62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9726556"/>
      </p:ext>
    </p:extLst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0E5E9-CB9D-34BA-368C-CD147CD6B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7DB8B91-13CC-E766-74A5-EEE4C491E6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470019" y="-350377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F681D8E3-4598-899D-F4EE-684C72F543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196127" y="4255"/>
            <a:ext cx="3624045" cy="346636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501C2BB8-07FE-43FC-C107-34AFADD979C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68" y="293615"/>
            <a:ext cx="10942040" cy="6760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654735"/>
      </p:ext>
    </p:extLst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8BEFF-982D-92EC-CA2E-0F6D05C3B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B8A5980-FA06-5E6F-A3D9-CEEFF82D57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470019" y="-350377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C726E7E-0F22-68D5-75E1-7E9EB803B8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196127" y="4255"/>
            <a:ext cx="3624045" cy="346636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E3C2F4D4-7C9C-BA7A-0641-58B4915F1A3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68" y="520274"/>
            <a:ext cx="10916874" cy="62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7950964"/>
      </p:ext>
    </p:extLst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2B6F8-BC33-027C-33B1-EA3AB7258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66E3C09-3ADE-6A90-D733-EDC74C1765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470019" y="-350377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D1A5C06-6004-CF90-CEBC-933A13B4B9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196127" y="4255"/>
            <a:ext cx="3624045" cy="346636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8701A95E-3DB5-1296-730C-6DC782F2411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68" y="293615"/>
            <a:ext cx="10942040" cy="6760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8315135"/>
      </p:ext>
    </p:extLst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2291B-0F4A-7D9E-8865-548FAE499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FBE6F3C4-1E04-83FE-7055-121EFE1C5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978" y="0"/>
            <a:ext cx="14892237" cy="7012364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24C99240-0C97-8CE0-068B-FBC48AE37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575065" y="-269546"/>
            <a:ext cx="11522075" cy="613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3656DC7-8287-710B-7FC0-DBA20A3C2E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885" t="42400"/>
          <a:stretch/>
        </p:blipFill>
        <p:spPr>
          <a:xfrm>
            <a:off x="-433876" y="3319688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2736039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4BBC3E2F-64E6-FFCA-DC57-24099AB09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5894" y="188686"/>
            <a:ext cx="14546617" cy="70938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8F1F692F-EE35-B4ED-E700-83C1420CB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15" y="188686"/>
            <a:ext cx="11091169" cy="831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0426083"/>
      </p:ext>
    </p:extLst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B0D3DCC-C381-818E-634B-37EA42A1B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978" y="0"/>
            <a:ext cx="14892237" cy="701236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984A618-A11B-C122-0AD0-3E05DA63EB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885" t="42400"/>
          <a:stretch/>
        </p:blipFill>
        <p:spPr>
          <a:xfrm>
            <a:off x="-1463710" y="3150598"/>
            <a:ext cx="3624045" cy="346636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50" name="그림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b="32150"/>
          <a:stretch/>
        </p:blipFill>
        <p:spPr bwMode="auto">
          <a:xfrm>
            <a:off x="658026" y="0"/>
            <a:ext cx="11387019" cy="586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E9FF030-8CC1-7214-8B32-E3658F5E1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978" y="0"/>
            <a:ext cx="14892237" cy="701236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1E26E671-0F4F-ECA8-40A8-6F091BFC3D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885" t="42400"/>
          <a:stretch/>
        </p:blipFill>
        <p:spPr>
          <a:xfrm>
            <a:off x="-433876" y="3319688"/>
            <a:ext cx="3624045" cy="346636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74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51"/>
          <a:stretch>
            <a:fillRect/>
          </a:stretch>
        </p:blipFill>
        <p:spPr bwMode="auto">
          <a:xfrm>
            <a:off x="334963" y="0"/>
            <a:ext cx="11522075" cy="622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ED9C6-CEC3-5593-987C-47D7CD56A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6CC8E73-72A9-47C7-B39F-41020A68F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978" y="0"/>
            <a:ext cx="14892237" cy="701236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E216EAF-8821-1508-D435-23431787D5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885" t="42400"/>
          <a:stretch/>
        </p:blipFill>
        <p:spPr>
          <a:xfrm>
            <a:off x="-1463710" y="3150598"/>
            <a:ext cx="3624045" cy="346636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E280D278-CCF4-EC32-9724-35B0E64978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b="32150"/>
          <a:stretch/>
        </p:blipFill>
        <p:spPr bwMode="auto">
          <a:xfrm>
            <a:off x="658026" y="0"/>
            <a:ext cx="11387019" cy="586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170034"/>
      </p:ext>
    </p:extLst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2A2D7-AA09-FA0F-9AC1-4694E7D7F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9B3C77C-716E-F3FF-6E7D-BDE57A372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978" y="0"/>
            <a:ext cx="14892237" cy="701236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E3D264E4-B165-9618-1072-380C076E1B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885" t="42400"/>
          <a:stretch/>
        </p:blipFill>
        <p:spPr>
          <a:xfrm>
            <a:off x="-433876" y="3319688"/>
            <a:ext cx="3624045" cy="346636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8882004F-96A3-F64F-5BAB-223D56EA76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51"/>
          <a:stretch>
            <a:fillRect/>
          </a:stretch>
        </p:blipFill>
        <p:spPr bwMode="auto">
          <a:xfrm>
            <a:off x="334963" y="0"/>
            <a:ext cx="11522075" cy="622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1677641"/>
      </p:ext>
    </p:extLst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04A1056-458B-231A-E8E5-578D1F5A6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978" y="0"/>
            <a:ext cx="14892237" cy="701236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D4F7102-C182-3CB0-229E-CC21627786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885" t="42400"/>
          <a:stretch/>
        </p:blipFill>
        <p:spPr>
          <a:xfrm>
            <a:off x="-433876" y="3319688"/>
            <a:ext cx="3624045" cy="346636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098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669925" y="-68366"/>
            <a:ext cx="11522075" cy="613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37F9419-E822-50C7-A42A-589777D80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978" y="0"/>
            <a:ext cx="14892237" cy="701236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328468BF-9751-6FBD-95D4-7B9ECD43DD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885" t="42400"/>
          <a:stretch/>
        </p:blipFill>
        <p:spPr>
          <a:xfrm>
            <a:off x="-1340696" y="3545999"/>
            <a:ext cx="3624045" cy="346636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12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531516" y="-128187"/>
            <a:ext cx="11522075" cy="613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7EE9897-7763-8ED5-4660-D8991DDBB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978" y="0"/>
            <a:ext cx="14892237" cy="701236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C7E7172-4CC8-4D0C-F8F4-11A3F594CA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885" t="42400"/>
          <a:stretch/>
        </p:blipFill>
        <p:spPr>
          <a:xfrm>
            <a:off x="-433876" y="3319688"/>
            <a:ext cx="3624045" cy="346636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146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651E9AA-DF0E-185B-5BEA-A335EF7F4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978" y="0"/>
            <a:ext cx="14892237" cy="701236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DF61C029-D86E-E924-C578-309A19A7EE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885" t="42400"/>
          <a:stretch/>
        </p:blipFill>
        <p:spPr>
          <a:xfrm>
            <a:off x="-433876" y="3319688"/>
            <a:ext cx="3624045" cy="346636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170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608428" y="-162370"/>
            <a:ext cx="11522075" cy="613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A22D964-CD14-EB32-0A50-36E8BB9992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29"/>
          <a:stretch/>
        </p:blipFill>
        <p:spPr>
          <a:xfrm>
            <a:off x="0" y="-77182"/>
            <a:ext cx="14158236" cy="701236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C5266F70-67C2-AA4E-30E0-5F219CA60C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003" t="42400"/>
          <a:stretch/>
        </p:blipFill>
        <p:spPr>
          <a:xfrm>
            <a:off x="-820396" y="3391635"/>
            <a:ext cx="2549234" cy="346636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194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51"/>
          <a:stretch>
            <a:fillRect/>
          </a:stretch>
        </p:blipFill>
        <p:spPr bwMode="auto">
          <a:xfrm>
            <a:off x="454221" y="-264920"/>
            <a:ext cx="11522075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A2B32CB-BFE2-3806-8B14-62E3587CC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978" y="0"/>
            <a:ext cx="14892237" cy="701236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5A1CD9E-46A9-BEFC-86E6-03B1A78096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885" t="42400"/>
          <a:stretch/>
        </p:blipFill>
        <p:spPr>
          <a:xfrm>
            <a:off x="-433876" y="3319688"/>
            <a:ext cx="3624045" cy="346636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218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2056C3C-B663-24F0-5468-0FC11AB50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5894" y="188686"/>
            <a:ext cx="14546617" cy="70938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3B8F63FF-CEE9-5301-9667-874A63DAF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92" y="-115410"/>
            <a:ext cx="11606074" cy="8704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0769969"/>
      </p:ext>
    </p:extLst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6ED170C-685B-0E53-3E86-3F08356AF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978" y="0"/>
            <a:ext cx="14892237" cy="701236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DA9078F8-0BF2-AC78-EF64-2975DDE6CA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885" t="42400"/>
          <a:stretch/>
        </p:blipFill>
        <p:spPr>
          <a:xfrm>
            <a:off x="-844074" y="3242776"/>
            <a:ext cx="3624045" cy="346636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24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51"/>
          <a:stretch>
            <a:fillRect/>
          </a:stretch>
        </p:blipFill>
        <p:spPr bwMode="auto">
          <a:xfrm>
            <a:off x="334962" y="-119641"/>
            <a:ext cx="11522075" cy="604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78C26-76E0-C57F-45C8-7676D9E07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17439B6-6A60-E0BC-2CC0-3DE06F660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978" y="0"/>
            <a:ext cx="14892237" cy="701236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A36FE945-33DA-79B5-EB6E-6D3DA69911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885" t="42400"/>
          <a:stretch/>
        </p:blipFill>
        <p:spPr>
          <a:xfrm>
            <a:off x="-844074" y="3242776"/>
            <a:ext cx="3624045" cy="346636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BD3ACF13-C8A3-F3F5-E485-EA14082C92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51"/>
          <a:stretch>
            <a:fillRect/>
          </a:stretch>
        </p:blipFill>
        <p:spPr bwMode="auto">
          <a:xfrm>
            <a:off x="334962" y="-119641"/>
            <a:ext cx="11522075" cy="604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6019969"/>
      </p:ext>
    </p:extLst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8B42B55-B6CB-ED76-1B34-E84476915F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962" r="36654"/>
          <a:stretch/>
        </p:blipFill>
        <p:spPr>
          <a:xfrm>
            <a:off x="-1015762" y="4806470"/>
            <a:ext cx="4153245" cy="219980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74" name="Picture 2" descr="그림1 copy">
            <a:extLst>
              <a:ext uri="{FF2B5EF4-FFF2-40B4-BE49-F238E27FC236}">
                <a16:creationId xmlns:a16="http://schemas.microsoft.com/office/drawing/2014/main" id="{B67F50A6-1298-6B35-22B8-B6BB9CA57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78" y="260060"/>
            <a:ext cx="11010472" cy="825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주만바라볼찌라(하나님의사랑을)-02 copy">
            <a:extLst>
              <a:ext uri="{FF2B5EF4-FFF2-40B4-BE49-F238E27FC236}">
                <a16:creationId xmlns:a16="http://schemas.microsoft.com/office/drawing/2014/main" id="{3E68D8C2-36AE-88C2-778A-D6D140712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54" y="-67111"/>
            <a:ext cx="10900095" cy="8175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7FD467C2-5364-BFDA-519E-8D866672CE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962" r="36654"/>
          <a:stretch/>
        </p:blipFill>
        <p:spPr>
          <a:xfrm>
            <a:off x="-1099652" y="4303552"/>
            <a:ext cx="5102759" cy="2702719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주만바라볼찌라(하나님의사랑을)-03 copy">
            <a:extLst>
              <a:ext uri="{FF2B5EF4-FFF2-40B4-BE49-F238E27FC236}">
                <a16:creationId xmlns:a16="http://schemas.microsoft.com/office/drawing/2014/main" id="{0DAE0FA7-B671-214E-B285-CC0569142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41" y="-201336"/>
            <a:ext cx="11582401" cy="868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574938C1-8D9D-67CD-53A3-02FB894FA1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962" r="36654"/>
          <a:stretch/>
        </p:blipFill>
        <p:spPr>
          <a:xfrm>
            <a:off x="-1015762" y="4806470"/>
            <a:ext cx="4153245" cy="2199801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주만바라볼찌라(하나님의사랑을)-04 copy">
            <a:extLst>
              <a:ext uri="{FF2B5EF4-FFF2-40B4-BE49-F238E27FC236}">
                <a16:creationId xmlns:a16="http://schemas.microsoft.com/office/drawing/2014/main" id="{0E582FAE-743F-E5C6-F21B-014FD1419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75" y="-260058"/>
            <a:ext cx="11168542" cy="8376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A4DB3D73-2087-A6F7-5694-1A70626783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962" r="36654"/>
          <a:stretch/>
        </p:blipFill>
        <p:spPr>
          <a:xfrm>
            <a:off x="-1015762" y="4186106"/>
            <a:ext cx="5324498" cy="282016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주만바라볼찌라(하나님의사랑을)-05-09 copy">
            <a:extLst>
              <a:ext uri="{FF2B5EF4-FFF2-40B4-BE49-F238E27FC236}">
                <a16:creationId xmlns:a16="http://schemas.microsoft.com/office/drawing/2014/main" id="{4BB341B6-468B-76C8-8A9C-03C9C8171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46" y="-335559"/>
            <a:ext cx="11157357" cy="8368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B201D6D0-9EDA-3C83-D469-6DA8FE7A5C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962" r="36654"/>
          <a:stretch/>
        </p:blipFill>
        <p:spPr>
          <a:xfrm>
            <a:off x="-1015762" y="4202884"/>
            <a:ext cx="5292821" cy="2803387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주만바라볼찌라(하나님의사랑을)-06-10 copy">
            <a:extLst>
              <a:ext uri="{FF2B5EF4-FFF2-40B4-BE49-F238E27FC236}">
                <a16:creationId xmlns:a16="http://schemas.microsoft.com/office/drawing/2014/main" id="{CFB4AC7B-7890-E8B0-C811-B606F5C53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6" y="-184558"/>
            <a:ext cx="11470547" cy="8602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F8205E40-18FA-B590-F035-572AB56A50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962" r="36654"/>
          <a:stretch/>
        </p:blipFill>
        <p:spPr>
          <a:xfrm>
            <a:off x="-1015762" y="4253218"/>
            <a:ext cx="5197790" cy="2753053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주만바라볼찌라(하나님의사랑을)-07-11 copy">
            <a:extLst>
              <a:ext uri="{FF2B5EF4-FFF2-40B4-BE49-F238E27FC236}">
                <a16:creationId xmlns:a16="http://schemas.microsoft.com/office/drawing/2014/main" id="{6248FD29-C46B-11FA-3B58-14EE79D1F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0"/>
            <a:ext cx="11269211" cy="845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9036D6DB-0577-0A17-6119-9AE106423F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962" r="36654"/>
          <a:stretch/>
        </p:blipFill>
        <p:spPr>
          <a:xfrm>
            <a:off x="-1015762" y="4806470"/>
            <a:ext cx="4153245" cy="2199801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주만바라볼찌라(하나님의사랑을)-08 copy">
            <a:extLst>
              <a:ext uri="{FF2B5EF4-FFF2-40B4-BE49-F238E27FC236}">
                <a16:creationId xmlns:a16="http://schemas.microsoft.com/office/drawing/2014/main" id="{92C71D8A-E169-F986-96A8-5AA193376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54" y="-75501"/>
            <a:ext cx="11101432" cy="8326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4AA18464-0FB7-710C-0A73-A6239B0EDF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962" r="36654"/>
          <a:stretch/>
        </p:blipFill>
        <p:spPr>
          <a:xfrm>
            <a:off x="-1015762" y="4043494"/>
            <a:ext cx="5593751" cy="2962777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57FEFEF-B64D-03C7-0363-06F24DAFC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5894" y="188686"/>
            <a:ext cx="14546617" cy="70938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2807C745-A8E9-FA83-BE7C-849C950BF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2" y="-82119"/>
            <a:ext cx="11526176" cy="864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1FA7A-D63D-2A49-E813-DD2373925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주만바라볼찌라(하나님의사랑을)-05-09 copy">
            <a:extLst>
              <a:ext uri="{FF2B5EF4-FFF2-40B4-BE49-F238E27FC236}">
                <a16:creationId xmlns:a16="http://schemas.microsoft.com/office/drawing/2014/main" id="{34D809C3-1CF2-07A8-F3F1-EAD150E88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56" y="-142612"/>
            <a:ext cx="11157357" cy="8368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7D40E11E-4D71-4B6D-2204-7EA370D21C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962" r="36654"/>
          <a:stretch/>
        </p:blipFill>
        <p:spPr>
          <a:xfrm>
            <a:off x="-1015762" y="4286774"/>
            <a:ext cx="5134436" cy="271949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053949638"/>
      </p:ext>
    </p:extLst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31306-285C-3619-EEC6-60B12DF70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주만바라볼찌라(하나님의사랑을)-06-10 copy">
            <a:extLst>
              <a:ext uri="{FF2B5EF4-FFF2-40B4-BE49-F238E27FC236}">
                <a16:creationId xmlns:a16="http://schemas.microsoft.com/office/drawing/2014/main" id="{B665741F-3AA0-BB6B-5232-18F2CBCCD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53" y="-268448"/>
            <a:ext cx="11470547" cy="8602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4EEE4394-9B72-E6B5-E73C-2BC604AFEA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962" r="36654"/>
          <a:stretch/>
        </p:blipFill>
        <p:spPr>
          <a:xfrm>
            <a:off x="-1015762" y="4278386"/>
            <a:ext cx="5150274" cy="272788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432554545"/>
      </p:ext>
    </p:extLst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22EA9-6F05-CCAD-8075-5C6FA2CC6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주만바라볼찌라(하나님의사랑을)-07-11 copy">
            <a:extLst>
              <a:ext uri="{FF2B5EF4-FFF2-40B4-BE49-F238E27FC236}">
                <a16:creationId xmlns:a16="http://schemas.microsoft.com/office/drawing/2014/main" id="{2F44E972-3938-AD5C-EC6C-2D69C94C5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0"/>
            <a:ext cx="11269211" cy="845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7D74B413-07BE-B087-C85F-95AE1B0488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962" r="36654"/>
          <a:stretch/>
        </p:blipFill>
        <p:spPr>
          <a:xfrm>
            <a:off x="-1015762" y="4806470"/>
            <a:ext cx="4153245" cy="219980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352475238"/>
      </p:ext>
    </p:extLst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74507-D3E4-28C2-A09B-C1445BCB5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주만바라볼찌라(하나님의사랑을)-08 copy">
            <a:extLst>
              <a:ext uri="{FF2B5EF4-FFF2-40B4-BE49-F238E27FC236}">
                <a16:creationId xmlns:a16="http://schemas.microsoft.com/office/drawing/2014/main" id="{1CBF613B-8B38-20DA-E5E9-5876C5435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80" y="-436228"/>
            <a:ext cx="11101432" cy="8326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3F856E1A-216F-6029-E5CA-6214EA86C7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962" r="36654"/>
          <a:stretch/>
        </p:blipFill>
        <p:spPr>
          <a:xfrm>
            <a:off x="-1015762" y="4144162"/>
            <a:ext cx="5403691" cy="286211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410460905"/>
      </p:ext>
    </p:extLst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FE8B5-80B6-610D-D6F2-C4E7548F0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주만바라볼찌라(하나님의사랑을)-05-09 copy">
            <a:extLst>
              <a:ext uri="{FF2B5EF4-FFF2-40B4-BE49-F238E27FC236}">
                <a16:creationId xmlns:a16="http://schemas.microsoft.com/office/drawing/2014/main" id="{EDB3B19F-E4B7-82BE-1CFA-F36D2D11C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56" y="-142612"/>
            <a:ext cx="11157357" cy="8368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EB29ED44-F151-8500-8525-68C9E7495A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962" r="36654"/>
          <a:stretch/>
        </p:blipFill>
        <p:spPr>
          <a:xfrm>
            <a:off x="-1015762" y="4286774"/>
            <a:ext cx="5134436" cy="271949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791351248"/>
      </p:ext>
    </p:extLst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11A03-F8C0-D8B0-34EC-7A7AE5D95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주만바라볼찌라(하나님의사랑을)-06-10 copy">
            <a:extLst>
              <a:ext uri="{FF2B5EF4-FFF2-40B4-BE49-F238E27FC236}">
                <a16:creationId xmlns:a16="http://schemas.microsoft.com/office/drawing/2014/main" id="{F6D8D9A0-CFD2-D568-0DBC-A193A72A1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53" y="-268448"/>
            <a:ext cx="11470547" cy="8602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C0070F3E-CC70-E6C5-5F70-F147DBFB6F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962" r="36654"/>
          <a:stretch/>
        </p:blipFill>
        <p:spPr>
          <a:xfrm>
            <a:off x="-1015762" y="4278386"/>
            <a:ext cx="5150274" cy="272788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43655345"/>
      </p:ext>
    </p:extLst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06228-B884-E1C7-2535-B8BD7C5C5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주만바라볼찌라(하나님의사랑을)-07-11 copy">
            <a:extLst>
              <a:ext uri="{FF2B5EF4-FFF2-40B4-BE49-F238E27FC236}">
                <a16:creationId xmlns:a16="http://schemas.microsoft.com/office/drawing/2014/main" id="{D6FB2D1A-E9EF-5D98-A383-691A972C7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0"/>
            <a:ext cx="11269211" cy="845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1B87D5EB-67F1-E6DB-27FC-CA0DE7F384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962" r="36654"/>
          <a:stretch/>
        </p:blipFill>
        <p:spPr>
          <a:xfrm>
            <a:off x="-1015762" y="4806470"/>
            <a:ext cx="4153245" cy="219980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074036211"/>
      </p:ext>
    </p:extLst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B9376-EA49-591B-702C-09E1C228D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주만바라볼찌라(하나님의사랑을)-08 copy">
            <a:extLst>
              <a:ext uri="{FF2B5EF4-FFF2-40B4-BE49-F238E27FC236}">
                <a16:creationId xmlns:a16="http://schemas.microsoft.com/office/drawing/2014/main" id="{17ADA7DB-D2C7-CA11-A1CF-09BDA90F0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54" y="-75501"/>
            <a:ext cx="11101432" cy="8326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AEA2BF7B-BBF1-E7D7-CB4B-1B4AA011B9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962" r="36654"/>
          <a:stretch/>
        </p:blipFill>
        <p:spPr>
          <a:xfrm>
            <a:off x="-1015762" y="4043494"/>
            <a:ext cx="5593751" cy="296277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336042336"/>
      </p:ext>
    </p:extLst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그림2">
            <a:extLst>
              <a:ext uri="{FF2B5EF4-FFF2-40B4-BE49-F238E27FC236}">
                <a16:creationId xmlns:a16="http://schemas.microsoft.com/office/drawing/2014/main" id="{B662C718-AFD2-1549-263F-984F70A40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728" y="268448"/>
            <a:ext cx="9869503" cy="7401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E9F8254C-198D-2364-962E-33D22628CC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962" r="36654"/>
          <a:stretch/>
        </p:blipFill>
        <p:spPr>
          <a:xfrm>
            <a:off x="-185252" y="3654187"/>
            <a:ext cx="6281252" cy="332691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0882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BE0F107-CBFB-469B-FE38-338C0A40D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5894" y="188686"/>
            <a:ext cx="14546617" cy="70938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D5B0ED71-52B6-CE85-D0A1-EFCE8DDC3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2" y="-73240"/>
            <a:ext cx="11668217" cy="87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0377726"/>
      </p:ext>
    </p:extLst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3F0A2CE-6034-1661-449C-DEE479162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57322"/>
            <a:ext cx="5469622" cy="340067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D2598EB-2D13-106A-6477-C18A04209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49" y="170358"/>
            <a:ext cx="10527543" cy="789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3" name="Group 5">
            <a:extLst>
              <a:ext uri="{FF2B5EF4-FFF2-40B4-BE49-F238E27FC236}">
                <a16:creationId xmlns:a16="http://schemas.microsoft.com/office/drawing/2014/main" id="{7C8C06E6-DFC8-6C07-D1D3-C58B812AA474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2054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30A5D831-8195-EAAF-3F90-089A15B2A5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5" name="Text Box 7">
              <a:hlinkClick r:id="rId4" action="ppaction://hlinksldjump"/>
              <a:extLst>
                <a:ext uri="{FF2B5EF4-FFF2-40B4-BE49-F238E27FC236}">
                  <a16:creationId xmlns:a16="http://schemas.microsoft.com/office/drawing/2014/main" id="{95F6F3E1-A1F3-25AA-2953-083C7FC4DA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2056" name="Group 8">
            <a:extLst>
              <a:ext uri="{FF2B5EF4-FFF2-40B4-BE49-F238E27FC236}">
                <a16:creationId xmlns:a16="http://schemas.microsoft.com/office/drawing/2014/main" id="{B6218C39-FD2D-369D-0211-07B16F0CB88A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2057" name="Pictur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BDA7ADB8-51CB-2717-6075-F9DC9C33A8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8" name="Text Box 10">
              <a:hlinkClick r:id="rId6" action="ppaction://hlinksldjump"/>
              <a:extLst>
                <a:ext uri="{FF2B5EF4-FFF2-40B4-BE49-F238E27FC236}">
                  <a16:creationId xmlns:a16="http://schemas.microsoft.com/office/drawing/2014/main" id="{D05B867B-39C6-CA0D-B82F-A6FF88A144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2059" name="Group 11">
            <a:extLst>
              <a:ext uri="{FF2B5EF4-FFF2-40B4-BE49-F238E27FC236}">
                <a16:creationId xmlns:a16="http://schemas.microsoft.com/office/drawing/2014/main" id="{1094D7AA-E5AA-A584-9551-7DEDB10AF7AD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2060" name="Picture 12">
              <a:hlinkClick r:id="rId7" action="ppaction://hlinksldjump"/>
              <a:extLst>
                <a:ext uri="{FF2B5EF4-FFF2-40B4-BE49-F238E27FC236}">
                  <a16:creationId xmlns:a16="http://schemas.microsoft.com/office/drawing/2014/main" id="{7CCD4902-6CD9-EBDE-BBEC-29B8FEF60B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C6E63113-62FE-16F6-888B-1BD22BD050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2062" name="Group 14">
            <a:extLst>
              <a:ext uri="{FF2B5EF4-FFF2-40B4-BE49-F238E27FC236}">
                <a16:creationId xmlns:a16="http://schemas.microsoft.com/office/drawing/2014/main" id="{C34D2280-55EB-3D74-FEA6-DC39DB25CA10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2063" name="Picture 15">
              <a:extLst>
                <a:ext uri="{FF2B5EF4-FFF2-40B4-BE49-F238E27FC236}">
                  <a16:creationId xmlns:a16="http://schemas.microsoft.com/office/drawing/2014/main" id="{42EF5915-4550-27F9-1D93-8DEB9F6EBE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4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502535CC-6D8A-570E-DD79-2B5DA31127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D7E04AA-735D-11D2-DF5C-FEA7B1187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57322"/>
            <a:ext cx="5469622" cy="340067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AE098090-0739-8FE1-E0BA-6E9AAD7A2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74" y="-394282"/>
            <a:ext cx="10564535" cy="792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01" name="Group 5">
            <a:extLst>
              <a:ext uri="{FF2B5EF4-FFF2-40B4-BE49-F238E27FC236}">
                <a16:creationId xmlns:a16="http://schemas.microsoft.com/office/drawing/2014/main" id="{5C6A5EE0-3774-4749-944E-339DAC0B1206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4102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9E258CBC-E6A8-F2B4-2F26-A13BEB2882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3" name="Text Box 7">
              <a:hlinkClick r:id="rId4" action="ppaction://hlinksldjump"/>
              <a:extLst>
                <a:ext uri="{FF2B5EF4-FFF2-40B4-BE49-F238E27FC236}">
                  <a16:creationId xmlns:a16="http://schemas.microsoft.com/office/drawing/2014/main" id="{F394E973-BE2E-1FC8-3C53-2F82D0362E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4104" name="Group 8">
            <a:extLst>
              <a:ext uri="{FF2B5EF4-FFF2-40B4-BE49-F238E27FC236}">
                <a16:creationId xmlns:a16="http://schemas.microsoft.com/office/drawing/2014/main" id="{603B64A0-6F19-BA05-E095-6564055A5D65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4105" name="Pictur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C6242FBE-45EC-7BAD-9F50-FB87ED536F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6" name="Text Box 10">
              <a:hlinkClick r:id="rId6" action="ppaction://hlinksldjump"/>
              <a:extLst>
                <a:ext uri="{FF2B5EF4-FFF2-40B4-BE49-F238E27FC236}">
                  <a16:creationId xmlns:a16="http://schemas.microsoft.com/office/drawing/2014/main" id="{DF7892B0-A919-1951-C433-4A7DFEAD88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4107" name="Group 11">
            <a:extLst>
              <a:ext uri="{FF2B5EF4-FFF2-40B4-BE49-F238E27FC236}">
                <a16:creationId xmlns:a16="http://schemas.microsoft.com/office/drawing/2014/main" id="{93C8F880-87AA-80EF-6610-07448B621B19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4108" name="Picture 12">
              <a:hlinkClick r:id="rId7" action="ppaction://hlinksldjump"/>
              <a:extLst>
                <a:ext uri="{FF2B5EF4-FFF2-40B4-BE49-F238E27FC236}">
                  <a16:creationId xmlns:a16="http://schemas.microsoft.com/office/drawing/2014/main" id="{9FD5D5C9-ABBC-8854-9065-AD00911652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9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ACF0C780-8C95-6B29-25BA-222C0295C7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4110" name="Group 14">
            <a:extLst>
              <a:ext uri="{FF2B5EF4-FFF2-40B4-BE49-F238E27FC236}">
                <a16:creationId xmlns:a16="http://schemas.microsoft.com/office/drawing/2014/main" id="{6B251742-C64A-F208-0F8C-0F62D8285820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4111" name="Picture 15">
              <a:extLst>
                <a:ext uri="{FF2B5EF4-FFF2-40B4-BE49-F238E27FC236}">
                  <a16:creationId xmlns:a16="http://schemas.microsoft.com/office/drawing/2014/main" id="{D866006A-E733-B65E-6992-9587A05F3C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12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E8B7D6B5-1F65-BF14-6F01-1E55E4BA40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FFFF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C1E1FEF-9638-26E9-4048-96D90D5EC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57322"/>
            <a:ext cx="5469622" cy="340067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D38C360A-FB4D-C5D6-1DAD-D276139F1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91" y="-259380"/>
            <a:ext cx="10720227" cy="804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77" name="Group 5">
            <a:extLst>
              <a:ext uri="{FF2B5EF4-FFF2-40B4-BE49-F238E27FC236}">
                <a16:creationId xmlns:a16="http://schemas.microsoft.com/office/drawing/2014/main" id="{DCBF934B-9DF6-B881-6A5E-EC33BBEA1A28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3078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E81BF9C6-0E0D-6061-6C14-715D89DD9D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79" name="Text Box 7">
              <a:hlinkClick r:id="rId4" action="ppaction://hlinksldjump"/>
              <a:extLst>
                <a:ext uri="{FF2B5EF4-FFF2-40B4-BE49-F238E27FC236}">
                  <a16:creationId xmlns:a16="http://schemas.microsoft.com/office/drawing/2014/main" id="{D68977AB-4862-B24A-41B8-ADC2D9776B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3080" name="Group 8">
            <a:extLst>
              <a:ext uri="{FF2B5EF4-FFF2-40B4-BE49-F238E27FC236}">
                <a16:creationId xmlns:a16="http://schemas.microsoft.com/office/drawing/2014/main" id="{F14F1A15-D4B4-7B96-5D7A-2137ABFE1156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3081" name="Pictur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5B098DC7-F066-F72C-FBF9-A347E8E53D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82" name="Text Box 10">
              <a:hlinkClick r:id="rId6" action="ppaction://hlinksldjump"/>
              <a:extLst>
                <a:ext uri="{FF2B5EF4-FFF2-40B4-BE49-F238E27FC236}">
                  <a16:creationId xmlns:a16="http://schemas.microsoft.com/office/drawing/2014/main" id="{0400E0CD-E950-7852-CB0A-7D3F1A84DD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3083" name="Group 11">
            <a:extLst>
              <a:ext uri="{FF2B5EF4-FFF2-40B4-BE49-F238E27FC236}">
                <a16:creationId xmlns:a16="http://schemas.microsoft.com/office/drawing/2014/main" id="{B8A09DC9-667E-D073-3AEF-923AC545FE81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3084" name="Picture 12">
              <a:hlinkClick r:id="rId7" action="ppaction://hlinksldjump"/>
              <a:extLst>
                <a:ext uri="{FF2B5EF4-FFF2-40B4-BE49-F238E27FC236}">
                  <a16:creationId xmlns:a16="http://schemas.microsoft.com/office/drawing/2014/main" id="{AB2DFA74-8215-8A60-5057-9627590F69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85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736790A4-46B5-6DB4-349F-B3FA749801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3086" name="Group 14">
            <a:extLst>
              <a:ext uri="{FF2B5EF4-FFF2-40B4-BE49-F238E27FC236}">
                <a16:creationId xmlns:a16="http://schemas.microsoft.com/office/drawing/2014/main" id="{6164D154-D408-AF21-7076-C19C8565BF9E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3087" name="Picture 15">
              <a:extLst>
                <a:ext uri="{FF2B5EF4-FFF2-40B4-BE49-F238E27FC236}">
                  <a16:creationId xmlns:a16="http://schemas.microsoft.com/office/drawing/2014/main" id="{0C855DA4-3905-D95C-CDD6-E7ABE4CB27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88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8B3E5A75-2212-E0C7-1DBB-C12BD0B3F7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BA18078-0966-636D-305D-5B61C3E3D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57322"/>
            <a:ext cx="5469622" cy="340067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536B69C1-E9EC-FB96-DC92-84CBB8615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09" y="0"/>
            <a:ext cx="10586382" cy="793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49" name="Group 5">
            <a:extLst>
              <a:ext uri="{FF2B5EF4-FFF2-40B4-BE49-F238E27FC236}">
                <a16:creationId xmlns:a16="http://schemas.microsoft.com/office/drawing/2014/main" id="{A212B34E-F625-1264-E474-528089895232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6150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94B3FC0B-100C-8036-F864-69408E3F30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1" name="Text Box 7">
              <a:hlinkClick r:id="rId4" action="ppaction://hlinksldjump"/>
              <a:extLst>
                <a:ext uri="{FF2B5EF4-FFF2-40B4-BE49-F238E27FC236}">
                  <a16:creationId xmlns:a16="http://schemas.microsoft.com/office/drawing/2014/main" id="{7452C60B-D50F-CD6A-CB24-09E3695AA8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6152" name="Group 8">
            <a:extLst>
              <a:ext uri="{FF2B5EF4-FFF2-40B4-BE49-F238E27FC236}">
                <a16:creationId xmlns:a16="http://schemas.microsoft.com/office/drawing/2014/main" id="{9825376B-A9D3-9803-2D50-03B0D5C35B0B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6153" name="Pictur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A4FF7CA0-0DCE-670E-B953-FFD26A7976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4" name="Text Box 10">
              <a:hlinkClick r:id="rId6" action="ppaction://hlinksldjump"/>
              <a:extLst>
                <a:ext uri="{FF2B5EF4-FFF2-40B4-BE49-F238E27FC236}">
                  <a16:creationId xmlns:a16="http://schemas.microsoft.com/office/drawing/2014/main" id="{1E076D91-018C-CF1B-D0E6-405C4FFFE5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6155" name="Group 11">
            <a:extLst>
              <a:ext uri="{FF2B5EF4-FFF2-40B4-BE49-F238E27FC236}">
                <a16:creationId xmlns:a16="http://schemas.microsoft.com/office/drawing/2014/main" id="{87038E19-C4E8-2CA6-0D4E-60C9DC5AB9AF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6156" name="Picture 12">
              <a:hlinkClick r:id="rId7" action="ppaction://hlinksldjump"/>
              <a:extLst>
                <a:ext uri="{FF2B5EF4-FFF2-40B4-BE49-F238E27FC236}">
                  <a16:creationId xmlns:a16="http://schemas.microsoft.com/office/drawing/2014/main" id="{8D22F6D3-9339-8B0C-DDDF-BAEDCAF220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7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0ED95ACE-6484-C455-E49A-56E23A6350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6158" name="Group 14">
            <a:extLst>
              <a:ext uri="{FF2B5EF4-FFF2-40B4-BE49-F238E27FC236}">
                <a16:creationId xmlns:a16="http://schemas.microsoft.com/office/drawing/2014/main" id="{4570FF19-DA43-E9C4-D62E-ED417CAEF636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6159" name="Picture 15">
              <a:extLst>
                <a:ext uri="{FF2B5EF4-FFF2-40B4-BE49-F238E27FC236}">
                  <a16:creationId xmlns:a16="http://schemas.microsoft.com/office/drawing/2014/main" id="{107DDA46-E896-E409-D192-7B286DDA3A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60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38851EAE-A880-EE19-856F-09B8E8E4D6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FFFF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6A65A00-2F70-0EAE-7688-5873BFA73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57322"/>
            <a:ext cx="5469622" cy="340067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49C2E814-1F63-DA05-3FE5-79FC95537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-110073"/>
            <a:ext cx="10666558" cy="799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3" name="Group 5">
            <a:extLst>
              <a:ext uri="{FF2B5EF4-FFF2-40B4-BE49-F238E27FC236}">
                <a16:creationId xmlns:a16="http://schemas.microsoft.com/office/drawing/2014/main" id="{1B1E3B28-F4C5-F7F2-7D9E-A993F85538DF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7174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7CA46753-CE13-98E2-FCAE-A6EBAB978C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5" name="Text Box 7">
              <a:hlinkClick r:id="rId4" action="ppaction://hlinksldjump"/>
              <a:extLst>
                <a:ext uri="{FF2B5EF4-FFF2-40B4-BE49-F238E27FC236}">
                  <a16:creationId xmlns:a16="http://schemas.microsoft.com/office/drawing/2014/main" id="{BE8402CF-1666-E550-B270-8E70281949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7176" name="Group 8">
            <a:extLst>
              <a:ext uri="{FF2B5EF4-FFF2-40B4-BE49-F238E27FC236}">
                <a16:creationId xmlns:a16="http://schemas.microsoft.com/office/drawing/2014/main" id="{04CC10BF-D123-B113-2511-D8DDC0155FE2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7177" name="Pictur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F8146380-1240-6D01-57B9-31AC56BF2B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8" name="Text Box 10">
              <a:hlinkClick r:id="rId6" action="ppaction://hlinksldjump"/>
              <a:extLst>
                <a:ext uri="{FF2B5EF4-FFF2-40B4-BE49-F238E27FC236}">
                  <a16:creationId xmlns:a16="http://schemas.microsoft.com/office/drawing/2014/main" id="{91D82516-4A64-65F8-9F31-ADD4946295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7179" name="Group 11">
            <a:extLst>
              <a:ext uri="{FF2B5EF4-FFF2-40B4-BE49-F238E27FC236}">
                <a16:creationId xmlns:a16="http://schemas.microsoft.com/office/drawing/2014/main" id="{544554A7-861A-349C-070F-2F0041E82A7A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7180" name="Picture 12">
              <a:hlinkClick r:id="rId7" action="ppaction://hlinksldjump"/>
              <a:extLst>
                <a:ext uri="{FF2B5EF4-FFF2-40B4-BE49-F238E27FC236}">
                  <a16:creationId xmlns:a16="http://schemas.microsoft.com/office/drawing/2014/main" id="{706E6339-C69D-4EB6-48DD-7854E69D2C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8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BBD1804E-E8EC-4513-BEC1-0A32CFC935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7182" name="Group 14">
            <a:extLst>
              <a:ext uri="{FF2B5EF4-FFF2-40B4-BE49-F238E27FC236}">
                <a16:creationId xmlns:a16="http://schemas.microsoft.com/office/drawing/2014/main" id="{6FEA1A4A-07EA-5E84-F14D-068D3885022F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7183" name="Picture 15">
              <a:extLst>
                <a:ext uri="{FF2B5EF4-FFF2-40B4-BE49-F238E27FC236}">
                  <a16:creationId xmlns:a16="http://schemas.microsoft.com/office/drawing/2014/main" id="{405914C5-3057-4D5A-7F16-684A84B03C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84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51ABB96A-F916-B839-A8CB-8934037DDE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FFFF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778F1-960B-7D2D-2A98-ED59CE2A5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C74C5F1-7AF2-BB80-FAF8-009BBE22B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57322"/>
            <a:ext cx="5469622" cy="340067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7B1A68D7-D7A3-5992-FD34-B828C64F2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-110073"/>
            <a:ext cx="10666558" cy="799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3" name="Group 5">
            <a:extLst>
              <a:ext uri="{FF2B5EF4-FFF2-40B4-BE49-F238E27FC236}">
                <a16:creationId xmlns:a16="http://schemas.microsoft.com/office/drawing/2014/main" id="{76FE5A18-5AB1-6150-9C5D-D8354D30ACC1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7174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DDEC0581-C6FB-DDFA-6B36-B6FA0288E7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5" name="Text Box 7">
              <a:hlinkClick r:id="rId4" action="ppaction://hlinksldjump"/>
              <a:extLst>
                <a:ext uri="{FF2B5EF4-FFF2-40B4-BE49-F238E27FC236}">
                  <a16:creationId xmlns:a16="http://schemas.microsoft.com/office/drawing/2014/main" id="{44B6CA38-9BF4-038C-E20C-BD38CA2DB1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7176" name="Group 8">
            <a:extLst>
              <a:ext uri="{FF2B5EF4-FFF2-40B4-BE49-F238E27FC236}">
                <a16:creationId xmlns:a16="http://schemas.microsoft.com/office/drawing/2014/main" id="{6DDE6137-B5DF-91D5-DDF0-D5CF38A23255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7177" name="Pictur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16CD0881-5A5C-E761-3F63-D155C6490D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8" name="Text Box 10">
              <a:hlinkClick r:id="rId6" action="ppaction://hlinksldjump"/>
              <a:extLst>
                <a:ext uri="{FF2B5EF4-FFF2-40B4-BE49-F238E27FC236}">
                  <a16:creationId xmlns:a16="http://schemas.microsoft.com/office/drawing/2014/main" id="{53385BB5-DA2C-0A78-904C-3E278ADDAA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7179" name="Group 11">
            <a:extLst>
              <a:ext uri="{FF2B5EF4-FFF2-40B4-BE49-F238E27FC236}">
                <a16:creationId xmlns:a16="http://schemas.microsoft.com/office/drawing/2014/main" id="{87DACBF1-CC8E-FE79-F80F-973C9E121D5E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7180" name="Picture 12">
              <a:hlinkClick r:id="rId7" action="ppaction://hlinksldjump"/>
              <a:extLst>
                <a:ext uri="{FF2B5EF4-FFF2-40B4-BE49-F238E27FC236}">
                  <a16:creationId xmlns:a16="http://schemas.microsoft.com/office/drawing/2014/main" id="{B55E769F-7DEE-3211-51CD-EB4FF0D251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8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303E92A3-56D0-EB60-924F-A8DD2D9E8A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7182" name="Group 14">
            <a:extLst>
              <a:ext uri="{FF2B5EF4-FFF2-40B4-BE49-F238E27FC236}">
                <a16:creationId xmlns:a16="http://schemas.microsoft.com/office/drawing/2014/main" id="{AC78A50A-A821-D8E5-4E80-8F0324E2C128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7183" name="Picture 15">
              <a:extLst>
                <a:ext uri="{FF2B5EF4-FFF2-40B4-BE49-F238E27FC236}">
                  <a16:creationId xmlns:a16="http://schemas.microsoft.com/office/drawing/2014/main" id="{DDDF6F40-82B6-799A-1097-328A7A2131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84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7F0555FF-95E3-B64C-4B7D-FC974EEFF6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FFFF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1715157"/>
      </p:ext>
    </p:extLst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3E6AAB5-23E5-EF47-6E3D-4C830A175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94" y="3428999"/>
            <a:ext cx="2961625" cy="3760365"/>
          </a:xfrm>
          <a:prstGeom prst="rect">
            <a:avLst/>
          </a:prstGeom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048BD792-6F98-9FB1-B8E5-001C67B2F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58" y="-135643"/>
            <a:ext cx="10577614" cy="793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7" name="Group 5">
            <a:extLst>
              <a:ext uri="{FF2B5EF4-FFF2-40B4-BE49-F238E27FC236}">
                <a16:creationId xmlns:a16="http://schemas.microsoft.com/office/drawing/2014/main" id="{F6E31B00-5407-E182-6F1A-7AEB7D312C5D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8198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ECE45619-6298-36AB-9AFC-B06680FBE8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99" name="Text Box 7">
              <a:hlinkClick r:id="rId4" action="ppaction://hlinksldjump"/>
              <a:extLst>
                <a:ext uri="{FF2B5EF4-FFF2-40B4-BE49-F238E27FC236}">
                  <a16:creationId xmlns:a16="http://schemas.microsoft.com/office/drawing/2014/main" id="{850B2AD1-43CC-BF5E-434D-C89F76A2E5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8200" name="Group 8">
            <a:extLst>
              <a:ext uri="{FF2B5EF4-FFF2-40B4-BE49-F238E27FC236}">
                <a16:creationId xmlns:a16="http://schemas.microsoft.com/office/drawing/2014/main" id="{05364A8C-44EF-DD41-D57B-231B153B391B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8201" name="Pictur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FE0A88E4-1F51-91E9-D80E-8E0A9F959B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2" name="Text Box 10">
              <a:hlinkClick r:id="rId6" action="ppaction://hlinksldjump"/>
              <a:extLst>
                <a:ext uri="{FF2B5EF4-FFF2-40B4-BE49-F238E27FC236}">
                  <a16:creationId xmlns:a16="http://schemas.microsoft.com/office/drawing/2014/main" id="{90091CAE-FF8C-4E98-CB6E-2219D6512A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8203" name="Group 11">
            <a:extLst>
              <a:ext uri="{FF2B5EF4-FFF2-40B4-BE49-F238E27FC236}">
                <a16:creationId xmlns:a16="http://schemas.microsoft.com/office/drawing/2014/main" id="{57BDEE5B-25C8-1908-2B2F-ABABF70FE071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8204" name="Picture 12">
              <a:hlinkClick r:id="rId7" action="ppaction://hlinksldjump"/>
              <a:extLst>
                <a:ext uri="{FF2B5EF4-FFF2-40B4-BE49-F238E27FC236}">
                  <a16:creationId xmlns:a16="http://schemas.microsoft.com/office/drawing/2014/main" id="{98FF4382-3472-1F78-C6B7-CD7AC16E02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5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5147501A-94BC-18A1-2ED6-FFDF3F7C3F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8206" name="Group 14">
            <a:extLst>
              <a:ext uri="{FF2B5EF4-FFF2-40B4-BE49-F238E27FC236}">
                <a16:creationId xmlns:a16="http://schemas.microsoft.com/office/drawing/2014/main" id="{40D83359-6B7C-9F59-EF6E-5318649F144F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8207" name="Picture 15">
              <a:extLst>
                <a:ext uri="{FF2B5EF4-FFF2-40B4-BE49-F238E27FC236}">
                  <a16:creationId xmlns:a16="http://schemas.microsoft.com/office/drawing/2014/main" id="{339754A0-B9D6-B952-B489-42D0863AFB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8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A96D5987-44A8-6F05-CBB6-269CE3E458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FFFF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B4374-E72D-C014-5F66-D822990A2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3039418-FB9B-D703-C419-3AD606850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94" y="3428999"/>
            <a:ext cx="2961625" cy="3760365"/>
          </a:xfrm>
          <a:prstGeom prst="rect">
            <a:avLst/>
          </a:prstGeom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2BD591AF-1A89-7E60-23B7-9928A87EB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06" y="-261075"/>
            <a:ext cx="10666558" cy="799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3" name="Group 5">
            <a:extLst>
              <a:ext uri="{FF2B5EF4-FFF2-40B4-BE49-F238E27FC236}">
                <a16:creationId xmlns:a16="http://schemas.microsoft.com/office/drawing/2014/main" id="{ABF7D342-9D7D-EB91-F9D8-AF5F67EA03F6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7174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D7B9A51E-D044-2DE5-A338-76D6D352B5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5" name="Text Box 7">
              <a:hlinkClick r:id="rId4" action="ppaction://hlinksldjump"/>
              <a:extLst>
                <a:ext uri="{FF2B5EF4-FFF2-40B4-BE49-F238E27FC236}">
                  <a16:creationId xmlns:a16="http://schemas.microsoft.com/office/drawing/2014/main" id="{6AD9BD3E-EAA3-B72A-E876-1A2D5742B9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7176" name="Group 8">
            <a:extLst>
              <a:ext uri="{FF2B5EF4-FFF2-40B4-BE49-F238E27FC236}">
                <a16:creationId xmlns:a16="http://schemas.microsoft.com/office/drawing/2014/main" id="{6A913232-3A24-4CE9-1980-5CBF4126B416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7177" name="Pictur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7E8CF9EB-9A24-FDBF-681B-878AF395E9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8" name="Text Box 10">
              <a:hlinkClick r:id="rId6" action="ppaction://hlinksldjump"/>
              <a:extLst>
                <a:ext uri="{FF2B5EF4-FFF2-40B4-BE49-F238E27FC236}">
                  <a16:creationId xmlns:a16="http://schemas.microsoft.com/office/drawing/2014/main" id="{2F9DF5BA-52AA-768E-841F-36F7B0F682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7179" name="Group 11">
            <a:extLst>
              <a:ext uri="{FF2B5EF4-FFF2-40B4-BE49-F238E27FC236}">
                <a16:creationId xmlns:a16="http://schemas.microsoft.com/office/drawing/2014/main" id="{2C985F59-582F-D3DE-9ED9-94D644384B84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7180" name="Picture 12">
              <a:hlinkClick r:id="rId7" action="ppaction://hlinksldjump"/>
              <a:extLst>
                <a:ext uri="{FF2B5EF4-FFF2-40B4-BE49-F238E27FC236}">
                  <a16:creationId xmlns:a16="http://schemas.microsoft.com/office/drawing/2014/main" id="{0C30B104-80C7-82A5-F388-FC25B847C0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8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8F2736AA-A356-E65C-AC8F-CB7DB2C5B0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7182" name="Group 14">
            <a:extLst>
              <a:ext uri="{FF2B5EF4-FFF2-40B4-BE49-F238E27FC236}">
                <a16:creationId xmlns:a16="http://schemas.microsoft.com/office/drawing/2014/main" id="{D2B7CC41-0633-1D65-A898-FD01B91ABB6A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7183" name="Picture 15">
              <a:extLst>
                <a:ext uri="{FF2B5EF4-FFF2-40B4-BE49-F238E27FC236}">
                  <a16:creationId xmlns:a16="http://schemas.microsoft.com/office/drawing/2014/main" id="{42A2BA8A-87F5-460D-B795-857B878572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84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8F810CDA-8940-826D-8C8B-ECCC3583C0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FFFF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2212258"/>
      </p:ext>
    </p:extLst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DD26C-EB8A-FA93-9318-220A7ADE5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81D7359-FBE3-1121-19EC-BE8D0FA44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94" y="3428999"/>
            <a:ext cx="2961625" cy="3760365"/>
          </a:xfrm>
          <a:prstGeom prst="rect">
            <a:avLst/>
          </a:prstGeom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749055CE-480D-5784-0DF7-CE7FEEBC6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06" y="-261075"/>
            <a:ext cx="10666558" cy="799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3" name="Group 5">
            <a:extLst>
              <a:ext uri="{FF2B5EF4-FFF2-40B4-BE49-F238E27FC236}">
                <a16:creationId xmlns:a16="http://schemas.microsoft.com/office/drawing/2014/main" id="{FACD93D8-D10E-12B2-052B-E2AC3654925A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7174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DE1354F9-63C1-059E-184C-F14A4FB725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5" name="Text Box 7">
              <a:hlinkClick r:id="rId4" action="ppaction://hlinksldjump"/>
              <a:extLst>
                <a:ext uri="{FF2B5EF4-FFF2-40B4-BE49-F238E27FC236}">
                  <a16:creationId xmlns:a16="http://schemas.microsoft.com/office/drawing/2014/main" id="{B3ECFBC6-8007-1A62-7267-BBAB4CC39E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7176" name="Group 8">
            <a:extLst>
              <a:ext uri="{FF2B5EF4-FFF2-40B4-BE49-F238E27FC236}">
                <a16:creationId xmlns:a16="http://schemas.microsoft.com/office/drawing/2014/main" id="{257E4EEE-F1D1-5D17-4869-DB1E3E47F924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7177" name="Pictur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D0C91C17-F563-332A-6A8B-6F2A195147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8" name="Text Box 10">
              <a:hlinkClick r:id="rId6" action="ppaction://hlinksldjump"/>
              <a:extLst>
                <a:ext uri="{FF2B5EF4-FFF2-40B4-BE49-F238E27FC236}">
                  <a16:creationId xmlns:a16="http://schemas.microsoft.com/office/drawing/2014/main" id="{A2782F11-B2B7-4F02-3226-F5EFC534B9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7179" name="Group 11">
            <a:extLst>
              <a:ext uri="{FF2B5EF4-FFF2-40B4-BE49-F238E27FC236}">
                <a16:creationId xmlns:a16="http://schemas.microsoft.com/office/drawing/2014/main" id="{4294716D-1C67-8B1F-B22E-216A280FC4BC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7180" name="Picture 12">
              <a:hlinkClick r:id="rId7" action="ppaction://hlinksldjump"/>
              <a:extLst>
                <a:ext uri="{FF2B5EF4-FFF2-40B4-BE49-F238E27FC236}">
                  <a16:creationId xmlns:a16="http://schemas.microsoft.com/office/drawing/2014/main" id="{51BFF673-4FAE-80EA-36B2-2B960FD5ED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8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F93DD7FE-97C8-FA6F-E60C-678CD496A0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7182" name="Group 14">
            <a:extLst>
              <a:ext uri="{FF2B5EF4-FFF2-40B4-BE49-F238E27FC236}">
                <a16:creationId xmlns:a16="http://schemas.microsoft.com/office/drawing/2014/main" id="{47699D5D-9696-1025-74B8-7FAA9D625F38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7183" name="Picture 15">
              <a:extLst>
                <a:ext uri="{FF2B5EF4-FFF2-40B4-BE49-F238E27FC236}">
                  <a16:creationId xmlns:a16="http://schemas.microsoft.com/office/drawing/2014/main" id="{AB64E980-5797-EBD9-478C-33EDF36E08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84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A72B5D08-8213-9E14-C12D-BAE71BAB20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FFFF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37241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5D65B94-573A-091D-49FB-C522317D8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5894" y="188686"/>
            <a:ext cx="14546617" cy="70938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0416F42B-766F-52D7-905C-1B00F34B9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35" y="-164239"/>
            <a:ext cx="11410766" cy="855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47BF9-AFFB-4A93-F91A-143D139B6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5754F8F-150F-7454-0CC5-FC2E2371C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94" y="3428999"/>
            <a:ext cx="2961625" cy="3760365"/>
          </a:xfrm>
          <a:prstGeom prst="rect">
            <a:avLst/>
          </a:prstGeom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77830297-1FA6-ACF5-D02E-2F5B3037D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06" y="-261075"/>
            <a:ext cx="10666558" cy="799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3" name="Group 5">
            <a:extLst>
              <a:ext uri="{FF2B5EF4-FFF2-40B4-BE49-F238E27FC236}">
                <a16:creationId xmlns:a16="http://schemas.microsoft.com/office/drawing/2014/main" id="{52C111BA-9659-965F-0F94-477C8B076ED0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7174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9F29A0B4-76EA-C184-DD16-30ED7A68DE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5" name="Text Box 7">
              <a:hlinkClick r:id="rId4" action="ppaction://hlinksldjump"/>
              <a:extLst>
                <a:ext uri="{FF2B5EF4-FFF2-40B4-BE49-F238E27FC236}">
                  <a16:creationId xmlns:a16="http://schemas.microsoft.com/office/drawing/2014/main" id="{71A003BE-6C3B-4E1A-1851-5B592318D4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7176" name="Group 8">
            <a:extLst>
              <a:ext uri="{FF2B5EF4-FFF2-40B4-BE49-F238E27FC236}">
                <a16:creationId xmlns:a16="http://schemas.microsoft.com/office/drawing/2014/main" id="{1BD9CC9A-DDBB-05E3-634C-EFB1270253AE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7177" name="Pictur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27BE221F-592A-FF8F-48BF-5B7695441D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8" name="Text Box 10">
              <a:hlinkClick r:id="rId6" action="ppaction://hlinksldjump"/>
              <a:extLst>
                <a:ext uri="{FF2B5EF4-FFF2-40B4-BE49-F238E27FC236}">
                  <a16:creationId xmlns:a16="http://schemas.microsoft.com/office/drawing/2014/main" id="{D961271C-63EB-BD43-2C58-575044D61E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7179" name="Group 11">
            <a:extLst>
              <a:ext uri="{FF2B5EF4-FFF2-40B4-BE49-F238E27FC236}">
                <a16:creationId xmlns:a16="http://schemas.microsoft.com/office/drawing/2014/main" id="{20E8D796-9E00-48AC-1F67-5F26356BBF3B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7180" name="Picture 12">
              <a:hlinkClick r:id="rId7" action="ppaction://hlinksldjump"/>
              <a:extLst>
                <a:ext uri="{FF2B5EF4-FFF2-40B4-BE49-F238E27FC236}">
                  <a16:creationId xmlns:a16="http://schemas.microsoft.com/office/drawing/2014/main" id="{C307666F-D809-A4D5-8049-7E166F4B21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8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471A3D36-E2E4-D110-C9E3-30C0852ADA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7182" name="Group 14">
            <a:extLst>
              <a:ext uri="{FF2B5EF4-FFF2-40B4-BE49-F238E27FC236}">
                <a16:creationId xmlns:a16="http://schemas.microsoft.com/office/drawing/2014/main" id="{A971A0F2-E783-80FC-BDAF-860B4010D93B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7183" name="Picture 15">
              <a:extLst>
                <a:ext uri="{FF2B5EF4-FFF2-40B4-BE49-F238E27FC236}">
                  <a16:creationId xmlns:a16="http://schemas.microsoft.com/office/drawing/2014/main" id="{7302182A-B1C7-F065-5FBC-05EBBF3A93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84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AD1D5AE3-0513-1437-BBA9-8C6193EF98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FFFF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5833531"/>
      </p:ext>
    </p:extLst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B2372D3-5471-75BA-02DF-1189F84634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962" r="36654"/>
          <a:stretch/>
        </p:blipFill>
        <p:spPr>
          <a:xfrm>
            <a:off x="-1015762" y="3590488"/>
            <a:ext cx="6449031" cy="341578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50" name="그림 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3" b="11660"/>
          <a:stretch/>
        </p:blipFill>
        <p:spPr bwMode="auto">
          <a:xfrm>
            <a:off x="1207700" y="525389"/>
            <a:ext cx="10771465" cy="4956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12375" y="1907953"/>
            <a:ext cx="5854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1</a:t>
            </a:r>
            <a:endParaRPr lang="ko-KR" altLang="en-US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91729918"/>
      </p:ext>
    </p:extLst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776EF9D0-8B27-66F8-2A28-AF9F1524C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9585" y="2785145"/>
            <a:ext cx="6964890" cy="505895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5" b="10562"/>
          <a:stretch/>
        </p:blipFill>
        <p:spPr bwMode="auto">
          <a:xfrm>
            <a:off x="1718653" y="570452"/>
            <a:ext cx="10631647" cy="5153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3454532"/>
      </p:ext>
    </p:extLst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5"/>
          <a:stretch/>
        </p:blipFill>
        <p:spPr bwMode="auto">
          <a:xfrm>
            <a:off x="1079383" y="201337"/>
            <a:ext cx="10816205" cy="574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9580A14C-DBF0-8FFB-10B1-16B37B10D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1053" y="3171039"/>
            <a:ext cx="6597982" cy="461544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891466044"/>
      </p:ext>
    </p:extLst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6CB175E-D213-31DE-0287-DB0D4F6DF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2298" y="3136386"/>
            <a:ext cx="6233154" cy="434130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5"/>
          <a:stretch/>
        </p:blipFill>
        <p:spPr bwMode="auto">
          <a:xfrm>
            <a:off x="1879996" y="263730"/>
            <a:ext cx="10832983" cy="5864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089316"/>
      </p:ext>
    </p:extLst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3"/>
          <a:stretch/>
        </p:blipFill>
        <p:spPr bwMode="auto">
          <a:xfrm>
            <a:off x="1182848" y="391209"/>
            <a:ext cx="11009152" cy="5453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16207" y="1934768"/>
            <a:ext cx="5854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2</a:t>
            </a:r>
            <a:endParaRPr lang="ko-KR" altLang="en-US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30258AD3-74C0-E245-E469-048E411B57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962" r="36654"/>
          <a:stretch/>
        </p:blipFill>
        <p:spPr>
          <a:xfrm>
            <a:off x="-1607052" y="3118155"/>
            <a:ext cx="7277786" cy="385474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491308016"/>
      </p:ext>
    </p:extLst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D087AD1-016D-B935-207E-AAF7E74A9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3181" y="2949251"/>
            <a:ext cx="5977486" cy="418139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8"/>
          <a:stretch/>
        </p:blipFill>
        <p:spPr bwMode="auto">
          <a:xfrm>
            <a:off x="1339113" y="184555"/>
            <a:ext cx="10589703" cy="552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457887"/>
      </p:ext>
    </p:extLst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1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6"/>
          <a:stretch/>
        </p:blipFill>
        <p:spPr bwMode="auto">
          <a:xfrm>
            <a:off x="1020660" y="584608"/>
            <a:ext cx="10598091" cy="568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04777" y="2060601"/>
            <a:ext cx="5854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3</a:t>
            </a:r>
            <a:endParaRPr lang="ko-KR" altLang="en-US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68A87314-73DC-CE92-3E88-03071630E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1510" y="3087305"/>
            <a:ext cx="5763408" cy="401413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419358875"/>
      </p:ext>
    </p:extLst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12C140F-82D5-F05C-A012-CC2E90C28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12339" y="3429000"/>
            <a:ext cx="6528898" cy="474227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266" name="그림 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9"/>
          <a:stretch/>
        </p:blipFill>
        <p:spPr bwMode="auto">
          <a:xfrm>
            <a:off x="1322663" y="209724"/>
            <a:ext cx="10631647" cy="560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1894339"/>
      </p:ext>
    </p:extLst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5"/>
          <a:stretch/>
        </p:blipFill>
        <p:spPr bwMode="auto">
          <a:xfrm>
            <a:off x="696286" y="439056"/>
            <a:ext cx="10799427" cy="558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DDE3DB49-D6F6-12B5-2995-C42E64462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9089" y="3137482"/>
            <a:ext cx="6345900" cy="4439104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8945840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2016302-80F6-87EA-1EE1-494CE7EDD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5894" y="188686"/>
            <a:ext cx="14546617" cy="70938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C1829099-C5DE-0AB8-53C6-F27352B3A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82" y="-133165"/>
            <a:ext cx="11499541" cy="862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8B4FCE0-5FD6-1614-7453-22DE88368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98230" y="2732537"/>
            <a:ext cx="6585749" cy="460688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5"/>
          <a:stretch/>
        </p:blipFill>
        <p:spPr bwMode="auto">
          <a:xfrm>
            <a:off x="1826005" y="159391"/>
            <a:ext cx="10564536" cy="568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2689239"/>
      </p:ext>
    </p:extLst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E77E7-AAD9-2C6C-55E1-9EC042CE3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25647CE4-3E97-5AC6-4D10-95C49EF4805D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5"/>
          <a:stretch/>
        </p:blipFill>
        <p:spPr bwMode="auto">
          <a:xfrm>
            <a:off x="696286" y="439056"/>
            <a:ext cx="10799427" cy="558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8C1BB923-A47E-42C3-6673-518EA4156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3313" y="3171038"/>
            <a:ext cx="6345900" cy="4439104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255703352"/>
      </p:ext>
    </p:extLst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28812-71DB-A097-B0CE-57769A1C4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806F13E-DA5C-6032-CC27-A3C590149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70043" y="2800904"/>
            <a:ext cx="6585749" cy="460688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A13087CF-FEDB-86BD-4757-0DFD98638B73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5"/>
          <a:stretch/>
        </p:blipFill>
        <p:spPr bwMode="auto">
          <a:xfrm>
            <a:off x="1826005" y="159391"/>
            <a:ext cx="10564536" cy="568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6304750"/>
      </p:ext>
    </p:extLst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8B6FD-E95B-B937-5454-C68543004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E38D189-2A33-B44B-16C7-85F49CE06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5501" y="2399251"/>
            <a:ext cx="6585749" cy="460688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75048493-2130-5FAE-1D83-4E773EC5E04B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5"/>
          <a:stretch/>
        </p:blipFill>
        <p:spPr bwMode="auto">
          <a:xfrm>
            <a:off x="1826005" y="159391"/>
            <a:ext cx="10564536" cy="568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5533"/>
      </p:ext>
    </p:extLst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E4EA2-9105-7927-020F-EBEFC0A97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E88CFE7B-AA86-8D89-8BFE-3B387BA369F6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5"/>
          <a:stretch/>
        </p:blipFill>
        <p:spPr bwMode="auto">
          <a:xfrm>
            <a:off x="696286" y="439056"/>
            <a:ext cx="10799427" cy="558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85E1CEA3-AF07-6874-C69F-E49566622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3313" y="3171038"/>
            <a:ext cx="6345900" cy="4439104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077399715"/>
      </p:ext>
    </p:extLst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DC8E8-BA89-851D-AE0F-4608B7502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37EA67A-C375-DE38-4FB5-571B5C88F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70043" y="2800904"/>
            <a:ext cx="6585749" cy="460688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1C2D2F90-68F7-B0C8-2976-04A268FD36F7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5"/>
          <a:stretch/>
        </p:blipFill>
        <p:spPr bwMode="auto">
          <a:xfrm>
            <a:off x="1826005" y="159391"/>
            <a:ext cx="10564536" cy="568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5509676"/>
      </p:ext>
    </p:extLst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FA419-E5F1-A286-A257-3648F1093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DDB57D8-2CD7-9F52-AB70-279B928FA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0471" y="3103927"/>
            <a:ext cx="6196025" cy="419030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170" name="Picture 4" descr="주께가까이날이끄소서간절히-05 copy">
            <a:extLst>
              <a:ext uri="{FF2B5EF4-FFF2-40B4-BE49-F238E27FC236}">
                <a16:creationId xmlns:a16="http://schemas.microsoft.com/office/drawing/2014/main" id="{7B6DC22A-4E31-F7D4-BB02-9DD94D1D8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978" y="-587230"/>
            <a:ext cx="10709945" cy="8032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10872"/>
      </p:ext>
    </p:extLst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6A0F4-8888-FEF5-EBF1-2615C0A06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D6E3AF4-6D86-426C-6068-5B7F5DC48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087" y="3716323"/>
            <a:ext cx="5538588" cy="374568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194" name="Picture 4" descr="주께가까이날이끄소서간절히-06 copy">
            <a:extLst>
              <a:ext uri="{FF2B5EF4-FFF2-40B4-BE49-F238E27FC236}">
                <a16:creationId xmlns:a16="http://schemas.microsoft.com/office/drawing/2014/main" id="{D359BDB0-D3F0-122B-2D44-DC20A777A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848" y="-635465"/>
            <a:ext cx="11009152" cy="825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982412"/>
      </p:ext>
    </p:extLst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6CA35-1770-F32B-5B76-5C48FCC3C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1AB96EC-F818-9632-F3E6-3D20F2F02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6052" y="3061982"/>
            <a:ext cx="5873508" cy="397218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74" name="Picture 7" descr="그림1 copy">
            <a:extLst>
              <a:ext uri="{FF2B5EF4-FFF2-40B4-BE49-F238E27FC236}">
                <a16:creationId xmlns:a16="http://schemas.microsoft.com/office/drawing/2014/main" id="{FFAC8065-D880-E002-0344-5C0509CE8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5" r="417"/>
          <a:stretch/>
        </p:blipFill>
        <p:spPr bwMode="auto">
          <a:xfrm>
            <a:off x="1440109" y="403049"/>
            <a:ext cx="10010863" cy="663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8789E10-E942-0F98-253F-5170DD5515BE}"/>
              </a:ext>
            </a:extLst>
          </p:cNvPr>
          <p:cNvSpPr/>
          <p:nvPr/>
        </p:nvSpPr>
        <p:spPr>
          <a:xfrm>
            <a:off x="8328026" y="0"/>
            <a:ext cx="2339975" cy="908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kumimoji="1"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106958"/>
      </p:ext>
    </p:extLst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6C59C-3E64-2E03-1511-796B2FD03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E5D0679-5DDB-8BB8-9F0B-FD7814F2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2604" y="3429000"/>
            <a:ext cx="5516881" cy="373100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098" name="Picture 4" descr="주께가까이날이끄소서간절히-02 copy">
            <a:extLst>
              <a:ext uri="{FF2B5EF4-FFF2-40B4-BE49-F238E27FC236}">
                <a16:creationId xmlns:a16="http://schemas.microsoft.com/office/drawing/2014/main" id="{983CC010-8E41-1381-34AB-34E0E38DB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16" y="-545284"/>
            <a:ext cx="10933651" cy="82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846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0984792-1458-6482-22B0-13D3A2B8C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693" y="4197086"/>
            <a:ext cx="12961440" cy="40645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7651" name="Picture 4">
            <a:extLst>
              <a:ext uri="{FF2B5EF4-FFF2-40B4-BE49-F238E27FC236}">
                <a16:creationId xmlns:a16="http://schemas.microsoft.com/office/drawing/2014/main" id="{6206AA3C-4A21-75F8-B39C-75D20FF8F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67" y="-122766"/>
            <a:ext cx="10346267" cy="775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2" name="Group 5">
            <a:extLst>
              <a:ext uri="{FF2B5EF4-FFF2-40B4-BE49-F238E27FC236}">
                <a16:creationId xmlns:a16="http://schemas.microsoft.com/office/drawing/2014/main" id="{FC075436-4888-D41E-8B0F-44AA5868DB4C}"/>
              </a:ext>
            </a:extLst>
          </p:cNvPr>
          <p:cNvGrpSpPr>
            <a:grpSpLocks/>
          </p:cNvGrpSpPr>
          <p:nvPr/>
        </p:nvGrpSpPr>
        <p:grpSpPr bwMode="auto">
          <a:xfrm>
            <a:off x="9920818" y="6309788"/>
            <a:ext cx="423333" cy="431800"/>
            <a:chOff x="5289" y="3975"/>
            <a:chExt cx="267" cy="272"/>
          </a:xfrm>
        </p:grpSpPr>
        <p:pic>
          <p:nvPicPr>
            <p:cNvPr id="27659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2431BC93-479F-9082-940B-B9D4995D44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0" name="Text Box 7">
              <a:hlinkClick r:id="rId4" action="ppaction://hlinksldjump"/>
              <a:extLst>
                <a:ext uri="{FF2B5EF4-FFF2-40B4-BE49-F238E27FC236}">
                  <a16:creationId xmlns:a16="http://schemas.microsoft.com/office/drawing/2014/main" id="{66161A3B-3A25-27B6-D8A7-E8684455BF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27653" name="Group 8">
            <a:extLst>
              <a:ext uri="{FF2B5EF4-FFF2-40B4-BE49-F238E27FC236}">
                <a16:creationId xmlns:a16="http://schemas.microsoft.com/office/drawing/2014/main" id="{AC9FB582-341B-25CB-4517-0351E1C4D7AF}"/>
              </a:ext>
            </a:extLst>
          </p:cNvPr>
          <p:cNvGrpSpPr>
            <a:grpSpLocks/>
          </p:cNvGrpSpPr>
          <p:nvPr/>
        </p:nvGrpSpPr>
        <p:grpSpPr bwMode="auto">
          <a:xfrm>
            <a:off x="9484785" y="6309788"/>
            <a:ext cx="425449" cy="431800"/>
            <a:chOff x="5289" y="3975"/>
            <a:chExt cx="267" cy="272"/>
          </a:xfrm>
        </p:grpSpPr>
        <p:pic>
          <p:nvPicPr>
            <p:cNvPr id="27657" name="Pictur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87E96C72-E46A-1D54-6E8F-B0B560B615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8" name="Text Box 10">
              <a:hlinkClick r:id="rId6" action="ppaction://hlinksldjump"/>
              <a:extLst>
                <a:ext uri="{FF2B5EF4-FFF2-40B4-BE49-F238E27FC236}">
                  <a16:creationId xmlns:a16="http://schemas.microsoft.com/office/drawing/2014/main" id="{BC8BF692-B73D-8E05-3CE1-433E28BC7D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27654" name="Group 11">
            <a:extLst>
              <a:ext uri="{FF2B5EF4-FFF2-40B4-BE49-F238E27FC236}">
                <a16:creationId xmlns:a16="http://schemas.microsoft.com/office/drawing/2014/main" id="{13FC7ABE-D241-2D9D-E74C-543DADF40DDF}"/>
              </a:ext>
            </a:extLst>
          </p:cNvPr>
          <p:cNvGrpSpPr>
            <a:grpSpLocks/>
          </p:cNvGrpSpPr>
          <p:nvPr/>
        </p:nvGrpSpPr>
        <p:grpSpPr bwMode="auto">
          <a:xfrm>
            <a:off x="9052984" y="6309788"/>
            <a:ext cx="423333" cy="431800"/>
            <a:chOff x="5289" y="3975"/>
            <a:chExt cx="267" cy="272"/>
          </a:xfrm>
        </p:grpSpPr>
        <p:pic>
          <p:nvPicPr>
            <p:cNvPr id="27655" name="Picture 12">
              <a:extLst>
                <a:ext uri="{FF2B5EF4-FFF2-40B4-BE49-F238E27FC236}">
                  <a16:creationId xmlns:a16="http://schemas.microsoft.com/office/drawing/2014/main" id="{7F1FE88C-FC00-8BE5-4F0E-F30B21C84A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6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C505F271-8C7D-2A04-DF05-5D9E828129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4BBC3E2F-64E6-FFCA-DC57-24099AB09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5894" y="188686"/>
            <a:ext cx="14546617" cy="70938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8F1F692F-EE35-B4ED-E700-83C1420CB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15" y="188686"/>
            <a:ext cx="11091169" cy="831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108504"/>
      </p:ext>
    </p:extLst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B5510-C10A-28BC-7D27-28657E81C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04F879C-0C25-FBED-31D6-8D9648C76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6052" y="3061982"/>
            <a:ext cx="5873508" cy="397218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74" name="Picture 7" descr="그림1 copy">
            <a:extLst>
              <a:ext uri="{FF2B5EF4-FFF2-40B4-BE49-F238E27FC236}">
                <a16:creationId xmlns:a16="http://schemas.microsoft.com/office/drawing/2014/main" id="{802F9780-74ED-3C31-0A9D-351F4FAF0A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5" r="417"/>
          <a:stretch/>
        </p:blipFill>
        <p:spPr bwMode="auto">
          <a:xfrm>
            <a:off x="1440109" y="403049"/>
            <a:ext cx="10010863" cy="663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BA5234C-D92A-B1F0-202E-480D288E7019}"/>
              </a:ext>
            </a:extLst>
          </p:cNvPr>
          <p:cNvSpPr/>
          <p:nvPr/>
        </p:nvSpPr>
        <p:spPr>
          <a:xfrm>
            <a:off x="8328026" y="0"/>
            <a:ext cx="2339975" cy="908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kumimoji="1"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179022"/>
      </p:ext>
    </p:extLst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992A3-7A64-6D2A-03FC-08051E12F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DF5A9DA-7AEC-5B74-3573-F7298B5EE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2604" y="3429000"/>
            <a:ext cx="5516881" cy="373100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098" name="Picture 4" descr="주께가까이날이끄소서간절히-02 copy">
            <a:extLst>
              <a:ext uri="{FF2B5EF4-FFF2-40B4-BE49-F238E27FC236}">
                <a16:creationId xmlns:a16="http://schemas.microsoft.com/office/drawing/2014/main" id="{B7C67632-E93B-AD11-B3A3-1B84597F0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16" y="-545284"/>
            <a:ext cx="10933651" cy="82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8145219"/>
      </p:ext>
    </p:extLst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FFC0B-4293-3B09-ED78-477238C50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1ED827CB-DFAB-EB88-FC06-A5776F243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0471" y="3103927"/>
            <a:ext cx="6196025" cy="419030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170" name="Picture 4" descr="주께가까이날이끄소서간절히-05 copy">
            <a:extLst>
              <a:ext uri="{FF2B5EF4-FFF2-40B4-BE49-F238E27FC236}">
                <a16:creationId xmlns:a16="http://schemas.microsoft.com/office/drawing/2014/main" id="{FDA4ECD8-49FA-5FD7-D0F1-D678251F7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978" y="-587230"/>
            <a:ext cx="10709945" cy="8032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1328588"/>
      </p:ext>
    </p:extLst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43EF6-9BF8-CB62-903A-1FB7B9DCB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8FE9D23-B1E9-9C04-5757-A53CA02C9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197" y="3875715"/>
            <a:ext cx="5538588" cy="374568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194" name="Picture 4" descr="주께가까이날이끄소서간절히-06 copy">
            <a:extLst>
              <a:ext uri="{FF2B5EF4-FFF2-40B4-BE49-F238E27FC236}">
                <a16:creationId xmlns:a16="http://schemas.microsoft.com/office/drawing/2014/main" id="{1AC45395-2330-1EBB-0E4A-BFB746699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848" y="-635465"/>
            <a:ext cx="11009152" cy="825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871337"/>
      </p:ext>
    </p:extLst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2652E-D581-DC78-6776-CDBD942DC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E8A94E4-0149-D1EA-45C6-780ED9176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6052" y="3061982"/>
            <a:ext cx="5873508" cy="397218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74" name="Picture 7" descr="그림1 copy">
            <a:extLst>
              <a:ext uri="{FF2B5EF4-FFF2-40B4-BE49-F238E27FC236}">
                <a16:creationId xmlns:a16="http://schemas.microsoft.com/office/drawing/2014/main" id="{19FECB47-0617-F33D-378A-A8F5379E58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5" r="417"/>
          <a:stretch/>
        </p:blipFill>
        <p:spPr bwMode="auto">
          <a:xfrm>
            <a:off x="1440109" y="403049"/>
            <a:ext cx="10010863" cy="663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704D01-BF0D-CAA1-29F6-EF46E1F0DCF1}"/>
              </a:ext>
            </a:extLst>
          </p:cNvPr>
          <p:cNvSpPr/>
          <p:nvPr/>
        </p:nvSpPr>
        <p:spPr>
          <a:xfrm>
            <a:off x="8328026" y="0"/>
            <a:ext cx="2339975" cy="908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kumimoji="1"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418744"/>
      </p:ext>
    </p:extLst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6AC2C-33E0-E06E-C823-9FF057E40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F5CD5AD-A808-1E36-31B2-3FB9AC3FC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2604" y="3429000"/>
            <a:ext cx="5516881" cy="373100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098" name="Picture 4" descr="주께가까이날이끄소서간절히-02 copy">
            <a:extLst>
              <a:ext uri="{FF2B5EF4-FFF2-40B4-BE49-F238E27FC236}">
                <a16:creationId xmlns:a16="http://schemas.microsoft.com/office/drawing/2014/main" id="{30FA336C-BC17-87E4-C3CB-4CCB58380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16" y="-545284"/>
            <a:ext cx="10933651" cy="82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488578"/>
      </p:ext>
    </p:extLst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9F304-5A34-7D12-8696-1252955BE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7A06D769-DB4E-F03C-846A-7242ED0E8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0471" y="3103927"/>
            <a:ext cx="6196025" cy="419030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170" name="Picture 4" descr="주께가까이날이끄소서간절히-05 copy">
            <a:extLst>
              <a:ext uri="{FF2B5EF4-FFF2-40B4-BE49-F238E27FC236}">
                <a16:creationId xmlns:a16="http://schemas.microsoft.com/office/drawing/2014/main" id="{1DD36C2B-00C4-882F-A735-FB171B39E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978" y="-587230"/>
            <a:ext cx="10709945" cy="8032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991825"/>
      </p:ext>
    </p:extLst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AB9B4-C85F-5356-BE87-DBA0FCD54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DF43EB9-3CD0-ED34-5AC8-3A4AE754B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087" y="3716323"/>
            <a:ext cx="5538588" cy="374568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194" name="Picture 4" descr="주께가까이날이끄소서간절히-06 copy">
            <a:extLst>
              <a:ext uri="{FF2B5EF4-FFF2-40B4-BE49-F238E27FC236}">
                <a16:creationId xmlns:a16="http://schemas.microsoft.com/office/drawing/2014/main" id="{B9763C12-E6E0-BC17-CBFB-D7F09AA15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848" y="-635465"/>
            <a:ext cx="11009152" cy="825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4719684"/>
      </p:ext>
    </p:extLst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3BC74-1474-D9E2-9D3F-35F8CFA6C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C721CE1-D437-6426-E7FF-CDFA59471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0471" y="3103927"/>
            <a:ext cx="6196025" cy="419030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170" name="Picture 4" descr="주께가까이날이끄소서간절히-05 copy">
            <a:extLst>
              <a:ext uri="{FF2B5EF4-FFF2-40B4-BE49-F238E27FC236}">
                <a16:creationId xmlns:a16="http://schemas.microsoft.com/office/drawing/2014/main" id="{8FCC8811-A059-CDC3-4B07-566ABEB61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978" y="-587230"/>
            <a:ext cx="10709945" cy="8032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2594726"/>
      </p:ext>
    </p:extLst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78C9C-31E0-1854-60CB-8A7665458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3847FB6-16F1-1B0A-3CF8-4EAB3F2C8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087" y="3716323"/>
            <a:ext cx="5538588" cy="374568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194" name="Picture 4" descr="주께가까이날이끄소서간절히-06 copy">
            <a:extLst>
              <a:ext uri="{FF2B5EF4-FFF2-40B4-BE49-F238E27FC236}">
                <a16:creationId xmlns:a16="http://schemas.microsoft.com/office/drawing/2014/main" id="{A56954D6-91C5-AD4A-0870-04630AE9B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848" y="-635465"/>
            <a:ext cx="11009152" cy="825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3155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2056C3C-B663-24F0-5468-0FC11AB50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5894" y="188686"/>
            <a:ext cx="14546617" cy="70938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3B8F63FF-CEE9-5301-9667-874A63DAF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92" y="-115410"/>
            <a:ext cx="11606074" cy="8704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362149"/>
      </p:ext>
    </p:extLst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38B2B-86D3-4DC1-40BE-7B3BD4524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761738A-25E9-51F5-FA4E-8DA640663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0471" y="3103927"/>
            <a:ext cx="6196025" cy="419030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170" name="Picture 4" descr="주께가까이날이끄소서간절히-05 copy">
            <a:extLst>
              <a:ext uri="{FF2B5EF4-FFF2-40B4-BE49-F238E27FC236}">
                <a16:creationId xmlns:a16="http://schemas.microsoft.com/office/drawing/2014/main" id="{11461C87-F0EC-D0C6-1856-05CFC1E8B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978" y="-587230"/>
            <a:ext cx="10709945" cy="8032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C47079-009B-CBDC-8152-7B8ECE19B666}"/>
              </a:ext>
            </a:extLst>
          </p:cNvPr>
          <p:cNvSpPr txBox="1"/>
          <p:nvPr/>
        </p:nvSpPr>
        <p:spPr>
          <a:xfrm>
            <a:off x="7910819" y="5635305"/>
            <a:ext cx="4345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/>
              <a:t>기도로 나아갑니다</a:t>
            </a:r>
          </a:p>
        </p:txBody>
      </p:sp>
    </p:spTree>
    <p:extLst>
      <p:ext uri="{BB962C8B-B14F-4D97-AF65-F5344CB8AC3E}">
        <p14:creationId xmlns:p14="http://schemas.microsoft.com/office/powerpoint/2010/main" val="3960163898"/>
      </p:ext>
    </p:extLst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2B33C-5888-25F3-E219-CE91C7D84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C065E3D-BE21-35C6-7F0E-3FB114990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087" y="3716323"/>
            <a:ext cx="5538588" cy="374568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194" name="Picture 4" descr="주께가까이날이끄소서간절히-06 copy">
            <a:extLst>
              <a:ext uri="{FF2B5EF4-FFF2-40B4-BE49-F238E27FC236}">
                <a16:creationId xmlns:a16="http://schemas.microsoft.com/office/drawing/2014/main" id="{5D93CB66-A6A7-D75D-87A1-DDA680C26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848" y="-635465"/>
            <a:ext cx="11009152" cy="825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528042"/>
      </p:ext>
    </p:extLst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EA5CB931-BCDE-E559-EF6E-ED48744FE59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3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8315B438-291B-F85A-6E30-00A84DA82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내가 누려왔던 모든 것들이</a:t>
            </a:r>
          </a:p>
        </p:txBody>
      </p:sp>
      <p:sp>
        <p:nvSpPr>
          <p:cNvPr id="614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EA6EF2EE-EA97-75E4-62FD-82481F050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614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8DEE2025-0CFC-3F06-7EBB-91137BC66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47AB4A8-BB64-01A1-AA7C-90686CB544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9538" y="3169338"/>
            <a:ext cx="5590771" cy="37711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224CD347-81EA-9B79-245C-89CEAA8073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9923" y="-47996"/>
            <a:ext cx="3602568" cy="284991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202928618"/>
      </p:ext>
    </p:extLst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3A54E924-C37C-4A11-9C69-F34B667A40F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13486C88-615A-2418-DF63-5528BF92F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내가 누려왔던 모든 것들이</a:t>
            </a:r>
          </a:p>
        </p:txBody>
      </p:sp>
      <p:sp>
        <p:nvSpPr>
          <p:cNvPr id="717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6496EBD7-CB54-F0B0-FB6E-6367B9A89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717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B540BA0D-179B-B603-EF83-A7A63B981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FEBAE81-6DE7-FDC6-44C3-04B4BA94A8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9538" y="3169338"/>
            <a:ext cx="5590771" cy="37711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CC0343FB-9E39-EE4F-C34B-8B05295C45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9923" y="-47996"/>
            <a:ext cx="3602568" cy="284991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949478365"/>
      </p:ext>
    </p:extLst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0F2F3FF6-14E1-DAF1-BCE6-D4767F241F6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919C50A0-D2E2-0952-FD6C-B66025F8A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내가 누려왔던 모든 것들이</a:t>
            </a:r>
          </a:p>
        </p:txBody>
      </p:sp>
      <p:sp>
        <p:nvSpPr>
          <p:cNvPr id="819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0AF3DFAE-1B74-FA6A-7420-1C13E4C2A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819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15C737C4-2B22-3DD3-6378-1B2CD7B012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A5214137-9A62-08BB-92F7-DF95BA362E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9538" y="3169338"/>
            <a:ext cx="5590771" cy="37711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97E5DD43-B457-77A8-3FB8-0BBB6E7DF1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9923" y="-47996"/>
            <a:ext cx="3602568" cy="284991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283742929"/>
      </p:ext>
    </p:extLst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2E8B4-11E7-810A-882C-8EB2528C6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2C1263A5-C984-CC16-0D49-37AB2F12079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3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A2D37073-21E2-1B57-7B68-A220D98B1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내가 누려왔던 모든 것들이</a:t>
            </a:r>
          </a:p>
        </p:txBody>
      </p:sp>
      <p:sp>
        <p:nvSpPr>
          <p:cNvPr id="614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A039F1CD-FD33-EBED-2F3F-953E57917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614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ED5E1E84-B2CC-0DA4-CE82-A7C9A4BC3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11AFFEB-ACF7-5E9B-70EF-383132EB4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9538" y="3169338"/>
            <a:ext cx="5590771" cy="37711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21C179F-7C90-9175-4730-4DE3BAEEF6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9923" y="-47996"/>
            <a:ext cx="3602568" cy="284991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867837909"/>
      </p:ext>
    </p:extLst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EFA98-E2C5-9023-8C0B-1C91A3E90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202AFC1B-1830-52DB-9708-D8F08855823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407FF837-8A58-9D59-F049-68D35328A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내가 누려왔던 모든 것들이</a:t>
            </a:r>
          </a:p>
        </p:txBody>
      </p:sp>
      <p:sp>
        <p:nvSpPr>
          <p:cNvPr id="717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5CDF1D3C-4FA2-9E83-AA94-F10D7B1B6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717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083B9EDB-0590-6151-F1FC-741A8EFBC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1A5A651D-8656-0E8E-34E0-001F957DFD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9538" y="3169338"/>
            <a:ext cx="5590771" cy="37711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E1360F84-D884-F75A-CD18-042C827984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9923" y="-47996"/>
            <a:ext cx="3602568" cy="284991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326604436"/>
      </p:ext>
    </p:extLst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BDD52-E4C4-31DC-6EA0-F3AD41DB4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1444547A-CC72-C64A-5508-F3C97FCDF86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AA0D0008-9644-01C7-6CCB-9DA254D5D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내가 누려왔던 모든 것들이</a:t>
            </a:r>
          </a:p>
        </p:txBody>
      </p:sp>
      <p:sp>
        <p:nvSpPr>
          <p:cNvPr id="819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481B0AB2-CC50-E20C-1341-A44FDFD2D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819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48ED83BF-6E94-3D26-9B8B-175E0FF81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4A98B0F-8686-C01C-0BEA-122F0BDCF2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9538" y="3169338"/>
            <a:ext cx="5590771" cy="37711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880B0888-B47B-B8A1-CCBE-E4786A3C5F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9923" y="-47996"/>
            <a:ext cx="3602568" cy="284991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769787029"/>
      </p:ext>
    </p:extLst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91C63-CDF0-326C-021C-8FA9EF036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449E89B-14E3-103A-902A-501CAB85F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57322"/>
            <a:ext cx="5469622" cy="340067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6172C700-C2E4-6DD9-891A-FDF884BCB53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4DE7C0D-6D49-2462-6535-BC5BA59DD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내가 누려왔던 모든 것들이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E04EBED-CF12-B8B2-6986-B27D86B98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8.</a:t>
            </a:r>
            <a:r>
              <a:rPr lang="ko-KR" altLang="en-US" sz="1467">
                <a:solidFill>
                  <a:srgbClr val="FF0000"/>
                </a:solidFill>
              </a:rPr>
              <a:t>내가 이 땅에 태어나 사는 것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CA0AA7A-B509-AC20-AD7C-173E76487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FA519A8-9297-2403-8772-3BA18A4CA9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7729" y="-47996"/>
            <a:ext cx="3114761" cy="246402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540406991"/>
      </p:ext>
    </p:extLst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2B7D8-E7B0-A914-0BE7-0560CB7FF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AutoShape 13">
            <a:hlinkClick r:id="rId2" action="ppaction://hlinksldjump"/>
            <a:extLst>
              <a:ext uri="{FF2B5EF4-FFF2-40B4-BE49-F238E27FC236}">
                <a16:creationId xmlns:a16="http://schemas.microsoft.com/office/drawing/2014/main" id="{9CABE80C-0FA5-BBEB-49E5-A444ACC08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내가 누려왔던 모든 것들이</a:t>
            </a:r>
          </a:p>
        </p:txBody>
      </p:sp>
      <p:sp>
        <p:nvSpPr>
          <p:cNvPr id="10244" name="AutoShape 14">
            <a:hlinkClick r:id="rId3" action="ppaction://hlinksldjump"/>
            <a:extLst>
              <a:ext uri="{FF2B5EF4-FFF2-40B4-BE49-F238E27FC236}">
                <a16:creationId xmlns:a16="http://schemas.microsoft.com/office/drawing/2014/main" id="{E0A3DCA5-8EA2-0562-F302-03AD91DA3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8.</a:t>
            </a:r>
            <a:r>
              <a:rPr lang="ko-KR" altLang="en-US" sz="1467">
                <a:solidFill>
                  <a:srgbClr val="FF0000"/>
                </a:solidFill>
              </a:rPr>
              <a:t>내가 이 땅에 태어나 사는 것</a:t>
            </a:r>
          </a:p>
        </p:txBody>
      </p:sp>
      <p:sp>
        <p:nvSpPr>
          <p:cNvPr id="10245" name="AutoShape 15">
            <a:hlinkClick r:id="rId4" action="ppaction://hlinksldjump"/>
            <a:extLst>
              <a:ext uri="{FF2B5EF4-FFF2-40B4-BE49-F238E27FC236}">
                <a16:creationId xmlns:a16="http://schemas.microsoft.com/office/drawing/2014/main" id="{850138AC-6560-3269-C6D3-744079A55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354F28F1-0066-B0DE-5CFD-DC2846C7E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57322"/>
            <a:ext cx="5469622" cy="340067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D4B40480-DE29-F928-55E0-BA8ACACCCF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7729" y="-47996"/>
            <a:ext cx="3114761" cy="246402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DE9F15F9-C285-F9E2-36B7-021BF412EC2C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3" y="11853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72262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4BBC3E2F-64E6-FFCA-DC57-24099AB09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5894" y="188686"/>
            <a:ext cx="14546617" cy="70938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8F1F692F-EE35-B4ED-E700-83C1420CB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15" y="188686"/>
            <a:ext cx="11091169" cy="831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646780"/>
      </p:ext>
    </p:extLst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78EE366-D833-A6BA-E880-5A7C7E6B9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57322"/>
            <a:ext cx="5469622" cy="340067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266" name="그림 1">
            <a:extLst>
              <a:ext uri="{FF2B5EF4-FFF2-40B4-BE49-F238E27FC236}">
                <a16:creationId xmlns:a16="http://schemas.microsoft.com/office/drawing/2014/main" id="{C4F2F930-6F21-5BC6-6D79-DD65A7D47B9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2BDB44B-5732-20DC-359D-71C1A9DA9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내가 누려왔던 모든 것들이</a:t>
            </a:r>
          </a:p>
        </p:txBody>
      </p:sp>
      <p:sp>
        <p:nvSpPr>
          <p:cNvPr id="1126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04B36FC-CD45-F769-ED76-053047426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8.</a:t>
            </a:r>
            <a:r>
              <a:rPr lang="ko-KR" altLang="en-US" sz="1467">
                <a:solidFill>
                  <a:srgbClr val="FF0000"/>
                </a:solidFill>
              </a:rPr>
              <a:t>내가 이 땅에 태어나 사는 것</a:t>
            </a:r>
          </a:p>
        </p:txBody>
      </p:sp>
      <p:sp>
        <p:nvSpPr>
          <p:cNvPr id="1126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2D0CAEF-355C-3CFC-6D45-26F5702D0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</p:spTree>
    <p:extLst>
      <p:ext uri="{BB962C8B-B14F-4D97-AF65-F5344CB8AC3E}">
        <p14:creationId xmlns:p14="http://schemas.microsoft.com/office/powerpoint/2010/main" val="1023177183"/>
      </p:ext>
    </p:extLst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1">
            <a:extLst>
              <a:ext uri="{FF2B5EF4-FFF2-40B4-BE49-F238E27FC236}">
                <a16:creationId xmlns:a16="http://schemas.microsoft.com/office/drawing/2014/main" id="{D4A0229E-1D78-2F6B-85F5-AED21A5403E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-112241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62B98789-D53D-7751-F4D5-3FAC776FA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내가 누려왔던 모든 것들이</a:t>
            </a:r>
          </a:p>
        </p:txBody>
      </p:sp>
      <p:sp>
        <p:nvSpPr>
          <p:cNvPr id="1229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A5B3311B-8919-C201-6896-F354596D0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8.</a:t>
            </a:r>
            <a:r>
              <a:rPr lang="ko-KR" altLang="en-US" sz="1467">
                <a:solidFill>
                  <a:srgbClr val="FF0000"/>
                </a:solidFill>
              </a:rPr>
              <a:t>내가 이 땅에 태어나 사는 것</a:t>
            </a:r>
          </a:p>
        </p:txBody>
      </p:sp>
      <p:sp>
        <p:nvSpPr>
          <p:cNvPr id="1229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61037935-1B82-B6CF-9761-8305C50719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7DC47914-6A22-2135-0CAA-4280AEFCE7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034" y="4008081"/>
            <a:ext cx="3602568" cy="284991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207502089"/>
      </p:ext>
    </p:extLst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CBC50-9130-03A2-8221-9DAF2A569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969D22A3-5365-4DF7-494F-6E5277AD048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3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7823041E-6507-FBA4-9177-6C5048BD1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내가 누려왔던 모든 것들이</a:t>
            </a:r>
          </a:p>
        </p:txBody>
      </p:sp>
      <p:sp>
        <p:nvSpPr>
          <p:cNvPr id="614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BDC3AE90-2EE7-496B-8E59-88C2721C9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614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489D4644-C79C-F13F-7691-B0657F237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5E72F81-A0B7-FBCF-F29B-B0408E9547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9538" y="3169338"/>
            <a:ext cx="5590771" cy="37711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15D79A8-3B6D-69D1-47C4-0EB83CC97D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7099" y="0"/>
            <a:ext cx="3602568" cy="284991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886216770"/>
      </p:ext>
    </p:extLst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10D37-1621-074A-1A20-D6680D069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E2C1661F-314D-5427-6CA1-E7EEA2C5FAB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467C2ACC-A9FD-8501-49E1-F24838C30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내가 누려왔던 모든 것들이</a:t>
            </a:r>
          </a:p>
        </p:txBody>
      </p:sp>
      <p:sp>
        <p:nvSpPr>
          <p:cNvPr id="717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55FCEC1C-978D-7ACF-C5A8-8EC7FEBE4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717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09E5BB9E-3666-99CD-E572-43588868E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AFBCC8C-A804-6C7E-2056-0E7BA5D20B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9538" y="3169338"/>
            <a:ext cx="5590771" cy="37711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DB2C8153-1D34-D61E-E1FC-7548F10943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9923" y="-47996"/>
            <a:ext cx="3602568" cy="284991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251196725"/>
      </p:ext>
    </p:extLst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48586-31A6-7CFE-A648-94A5B68CA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329A756E-731A-59AE-2CE7-FC635C6FDB5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CA97026E-C6C8-D887-D377-F75FE9498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내가 누려왔던 모든 것들이</a:t>
            </a:r>
          </a:p>
        </p:txBody>
      </p:sp>
      <p:sp>
        <p:nvSpPr>
          <p:cNvPr id="819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99644898-1C19-7B97-2C5E-3F718EE12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819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ABD03E99-82F5-A95D-68A6-DD66CF1CF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0C39ED7-A95F-B8C1-E44D-43F4618738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9538" y="3169338"/>
            <a:ext cx="5590771" cy="37711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F4832DBC-5B9C-5B7D-4674-72149B8C58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9923" y="-47996"/>
            <a:ext cx="3602568" cy="284991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523837872"/>
      </p:ext>
    </p:extLst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33073-A19C-6042-686D-033D5E883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EE3FF563-3929-C4AF-53D5-BC7858C963E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7ACA18D4-BC41-A069-12E9-B2F53E5B7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내가 누려왔던 모든 것들이</a:t>
            </a:r>
          </a:p>
        </p:txBody>
      </p:sp>
      <p:sp>
        <p:nvSpPr>
          <p:cNvPr id="819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AE08F46A-B04D-3964-1B9E-34FC7469A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819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2C07FA95-9711-AC5A-84C3-8240063B0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46540DA-33B1-23C7-96EE-AAA4E2DD03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9538" y="3169338"/>
            <a:ext cx="5590771" cy="37711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A0D2DD4B-F1BE-36EC-74E4-BA74E32118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9923" y="-47996"/>
            <a:ext cx="3602568" cy="284991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095220957"/>
      </p:ext>
    </p:extLst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44089-8E3E-5B79-7D55-B3403E88B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2AB95E60-B693-2B5B-E341-16640634E6D4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25" b="46710"/>
          <a:stretch/>
        </p:blipFill>
        <p:spPr bwMode="auto">
          <a:xfrm>
            <a:off x="176169" y="184559"/>
            <a:ext cx="7348756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AB71D4B3-403B-F996-A800-2E9F09995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내가 누려왔던 모든 것들이</a:t>
            </a:r>
          </a:p>
        </p:txBody>
      </p:sp>
      <p:sp>
        <p:nvSpPr>
          <p:cNvPr id="819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F72851B4-D05C-0ECF-19B8-CF672ED8F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819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F1245EC6-AE86-CDF8-051F-0B4AF6BA0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9B8CBCC-E1F4-23E3-318B-11D04FB5E6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8914" y="2773322"/>
            <a:ext cx="5667133" cy="448315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106881315"/>
      </p:ext>
    </p:extLst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3E3B8-6E66-FF33-D505-C8D3D53DE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20E70E76-A799-6256-43A1-6CAC68114F9D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4" t="44678" r="2778" b="3168"/>
          <a:stretch/>
        </p:blipFill>
        <p:spPr bwMode="auto">
          <a:xfrm>
            <a:off x="4764947" y="1870746"/>
            <a:ext cx="5855516" cy="420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B5BF873B-8364-6B1A-3053-1B48E7620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내가 누려왔던 모든 것들이</a:t>
            </a:r>
          </a:p>
        </p:txBody>
      </p:sp>
      <p:sp>
        <p:nvSpPr>
          <p:cNvPr id="819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4A345831-76D3-BB1E-2B44-845D2F3F5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819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272BD332-B74C-58B2-F62F-D2E8C6524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2A7EC789-7BCE-DB72-C695-EE7DAF7CFB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19147"/>
            <a:ext cx="5590771" cy="377113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604672128"/>
      </p:ext>
    </p:extLst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F8E82-3983-EB09-9EB3-CC39EE139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31AABBA1-C9CA-CCB2-78D9-33EEC59DF6D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F18C1805-EFCE-3663-E921-6926A6D42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내가 누려왔던 모든 것들이</a:t>
            </a:r>
          </a:p>
        </p:txBody>
      </p:sp>
      <p:sp>
        <p:nvSpPr>
          <p:cNvPr id="819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E14D0E6F-98E4-E87E-FF5E-8C2C6B615D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819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92A1A269-F3D2-602D-4318-877A66622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8A33397-0387-984C-548B-43B00BE991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9538" y="3169338"/>
            <a:ext cx="5590771" cy="37711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12124391-71DD-E3FF-7746-006BBC8479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9923" y="-47996"/>
            <a:ext cx="3602568" cy="284991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571817840"/>
      </p:ext>
    </p:extLst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B586777-3B0B-87A3-CB39-9CE3D0F00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B567DE-AF2E-F075-AA02-B2FCD9706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45745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2056C3C-B663-24F0-5468-0FC11AB50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5894" y="188686"/>
            <a:ext cx="14546617" cy="70938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3B8F63FF-CEE9-5301-9667-874A63DAF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92" y="-115410"/>
            <a:ext cx="11606074" cy="8704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021255"/>
      </p:ext>
    </p:extLst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3EC237-EC77-BEE0-3CF8-854835D50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0516185-0909-0CCA-A0B6-4432FFD48C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1361920"/>
      </p:ext>
    </p:extLst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1E33615-72B1-3E1F-CCD8-FC11B879D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0D5C393-E9E1-1F4C-5976-890052E071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1312102"/>
      </p:ext>
    </p:extLst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">
            <a:extLst>
              <a:ext uri="{FF2B5EF4-FFF2-40B4-BE49-F238E27FC236}">
                <a16:creationId xmlns:a16="http://schemas.microsoft.com/office/drawing/2014/main" id="{92415D7E-FEF7-14B4-7DA3-DB5120AB8F0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FC4E7667-9E59-3C78-A633-C740B716C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내가 누려왔던 모든 것들이</a:t>
            </a:r>
          </a:p>
        </p:txBody>
      </p:sp>
      <p:sp>
        <p:nvSpPr>
          <p:cNvPr id="922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66F9D436-EF70-52A4-EAD8-CA2B893D2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8.</a:t>
            </a:r>
            <a:r>
              <a:rPr lang="ko-KR" altLang="en-US" sz="1467">
                <a:solidFill>
                  <a:srgbClr val="FF0000"/>
                </a:solidFill>
              </a:rPr>
              <a:t>내가 이 땅에 태어나 사는 것</a:t>
            </a:r>
          </a:p>
        </p:txBody>
      </p:sp>
      <p:sp>
        <p:nvSpPr>
          <p:cNvPr id="922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2EE329B0-EBCD-300A-2F59-3B33BDE28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B0F3E40-7105-8C87-E93B-613F5C51BD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9537" y="4397257"/>
            <a:ext cx="3770360" cy="254321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836E327-BE51-C45D-3504-A0F023241C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9923" y="-47996"/>
            <a:ext cx="3602568" cy="284991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80896202"/>
      </p:ext>
    </p:extLst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1">
            <a:extLst>
              <a:ext uri="{FF2B5EF4-FFF2-40B4-BE49-F238E27FC236}">
                <a16:creationId xmlns:a16="http://schemas.microsoft.com/office/drawing/2014/main" id="{F2783758-A077-C84F-46BF-1A170285306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A60EA7EE-C721-37D8-2274-B4F259B2C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내가 누려왔던 모든 것들이</a:t>
            </a:r>
          </a:p>
        </p:txBody>
      </p:sp>
      <p:sp>
        <p:nvSpPr>
          <p:cNvPr id="1024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449DE168-6441-4FEE-AC6B-F242ADEF8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8.</a:t>
            </a:r>
            <a:r>
              <a:rPr lang="ko-KR" altLang="en-US" sz="1467">
                <a:solidFill>
                  <a:srgbClr val="FF0000"/>
                </a:solidFill>
              </a:rPr>
              <a:t>내가 이 땅에 태어나 사는 것</a:t>
            </a:r>
          </a:p>
        </p:txBody>
      </p:sp>
      <p:sp>
        <p:nvSpPr>
          <p:cNvPr id="1024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A430C7C5-B4B7-502E-7113-682066B66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</p:spTree>
    <p:extLst>
      <p:ext uri="{BB962C8B-B14F-4D97-AF65-F5344CB8AC3E}">
        <p14:creationId xmlns:p14="http://schemas.microsoft.com/office/powerpoint/2010/main" val="789446741"/>
      </p:ext>
    </p:extLst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1">
            <a:extLst>
              <a:ext uri="{FF2B5EF4-FFF2-40B4-BE49-F238E27FC236}">
                <a16:creationId xmlns:a16="http://schemas.microsoft.com/office/drawing/2014/main" id="{04B1883A-A80D-AA3E-013C-B7540605FC3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A056D313-4F50-ABE3-BF85-7D1B9542C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내가 누려왔던 모든 것들이</a:t>
            </a:r>
          </a:p>
        </p:txBody>
      </p:sp>
      <p:sp>
        <p:nvSpPr>
          <p:cNvPr id="1331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2AB7E612-D5DC-2869-AACE-416E5B19B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1331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A79803A6-1336-71DB-9115-F281A9122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12.</a:t>
            </a:r>
            <a:r>
              <a:rPr lang="ko-KR" altLang="en-US" sz="1467">
                <a:solidFill>
                  <a:srgbClr val="FF0000"/>
                </a:solidFill>
              </a:rPr>
              <a:t>모든 것이 은혜 은혜 은혜</a:t>
            </a:r>
          </a:p>
        </p:txBody>
      </p:sp>
    </p:spTree>
    <p:extLst>
      <p:ext uri="{BB962C8B-B14F-4D97-AF65-F5344CB8AC3E}">
        <p14:creationId xmlns:p14="http://schemas.microsoft.com/office/powerpoint/2010/main" val="1686212353"/>
      </p:ext>
    </p:extLst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그림 1">
            <a:extLst>
              <a:ext uri="{FF2B5EF4-FFF2-40B4-BE49-F238E27FC236}">
                <a16:creationId xmlns:a16="http://schemas.microsoft.com/office/drawing/2014/main" id="{B52114BE-3CF7-7C69-E614-EEAD74392A2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19FB1D12-1DEE-903E-481C-4D35111B3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내가 누려왔던 모든 것들이</a:t>
            </a:r>
          </a:p>
        </p:txBody>
      </p:sp>
      <p:sp>
        <p:nvSpPr>
          <p:cNvPr id="1434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8BBB1858-0760-CE8F-5210-408611979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1434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7714D901-1B19-CA1F-392B-3567084D0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12.</a:t>
            </a:r>
            <a:r>
              <a:rPr lang="ko-KR" altLang="en-US" sz="1467">
                <a:solidFill>
                  <a:srgbClr val="FF0000"/>
                </a:solidFill>
              </a:rPr>
              <a:t>모든 것이 은혜 은혜 은혜</a:t>
            </a:r>
          </a:p>
        </p:txBody>
      </p:sp>
    </p:spTree>
    <p:extLst>
      <p:ext uri="{BB962C8B-B14F-4D97-AF65-F5344CB8AC3E}">
        <p14:creationId xmlns:p14="http://schemas.microsoft.com/office/powerpoint/2010/main" val="16325574"/>
      </p:ext>
    </p:extLst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그림 1">
            <a:extLst>
              <a:ext uri="{FF2B5EF4-FFF2-40B4-BE49-F238E27FC236}">
                <a16:creationId xmlns:a16="http://schemas.microsoft.com/office/drawing/2014/main" id="{D1F56E98-0A02-A2DE-017A-4952E572165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1516DD16-24FA-4507-5CD1-875E89D09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내가 누려왔던 모든 것들이</a:t>
            </a:r>
          </a:p>
        </p:txBody>
      </p:sp>
      <p:sp>
        <p:nvSpPr>
          <p:cNvPr id="1536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5CDCDDF1-AB93-5F4C-9E87-EA0BEA58E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1536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D00794E9-D10F-5DA3-B560-1CE7A9DC4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12.</a:t>
            </a:r>
            <a:r>
              <a:rPr lang="ko-KR" altLang="en-US" sz="1467">
                <a:solidFill>
                  <a:srgbClr val="FF0000"/>
                </a:solidFill>
              </a:rPr>
              <a:t>모든 것이 은혜 은혜 은혜</a:t>
            </a:r>
          </a:p>
        </p:txBody>
      </p:sp>
    </p:spTree>
    <p:extLst>
      <p:ext uri="{BB962C8B-B14F-4D97-AF65-F5344CB8AC3E}">
        <p14:creationId xmlns:p14="http://schemas.microsoft.com/office/powerpoint/2010/main" val="3119759831"/>
      </p:ext>
    </p:extLst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0B42C-1A38-4599-D36F-E3DA26334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그림 1">
            <a:extLst>
              <a:ext uri="{FF2B5EF4-FFF2-40B4-BE49-F238E27FC236}">
                <a16:creationId xmlns:a16="http://schemas.microsoft.com/office/drawing/2014/main" id="{44475CB9-7EAC-9250-AE16-D431E3E9CB6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6C86BFB4-36F6-E0FA-FF34-CBA531616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내가 누려왔던 모든 것들이</a:t>
            </a:r>
          </a:p>
        </p:txBody>
      </p:sp>
      <p:sp>
        <p:nvSpPr>
          <p:cNvPr id="1536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2DC6F3C4-C849-908A-FE80-CE3AAFDAE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1536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C03114F0-437D-004F-FD43-FCF5CBFFA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12.</a:t>
            </a:r>
            <a:r>
              <a:rPr lang="ko-KR" altLang="en-US" sz="1467">
                <a:solidFill>
                  <a:srgbClr val="FF0000"/>
                </a:solidFill>
              </a:rPr>
              <a:t>모든 것이 은혜 은혜 은혜</a:t>
            </a:r>
          </a:p>
        </p:txBody>
      </p:sp>
    </p:spTree>
    <p:extLst>
      <p:ext uri="{BB962C8B-B14F-4D97-AF65-F5344CB8AC3E}">
        <p14:creationId xmlns:p14="http://schemas.microsoft.com/office/powerpoint/2010/main" val="4224941162"/>
      </p:ext>
    </p:extLst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B97E9-AF34-0760-3C21-0CC815A9E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AutoShape 13">
            <a:hlinkClick r:id="rId2" action="ppaction://hlinksldjump"/>
            <a:extLst>
              <a:ext uri="{FF2B5EF4-FFF2-40B4-BE49-F238E27FC236}">
                <a16:creationId xmlns:a16="http://schemas.microsoft.com/office/drawing/2014/main" id="{37772139-F9DC-5AF6-AF72-CF6D1B410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내가 누려왔던 모든 것들이</a:t>
            </a:r>
          </a:p>
        </p:txBody>
      </p:sp>
      <p:sp>
        <p:nvSpPr>
          <p:cNvPr id="15364" name="AutoShape 14">
            <a:hlinkClick r:id="rId3" action="ppaction://hlinksldjump"/>
            <a:extLst>
              <a:ext uri="{FF2B5EF4-FFF2-40B4-BE49-F238E27FC236}">
                <a16:creationId xmlns:a16="http://schemas.microsoft.com/office/drawing/2014/main" id="{71443785-C28F-EEDB-B8BE-379D7B621B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15365" name="AutoShape 15">
            <a:hlinkClick r:id="rId4" action="ppaction://hlinksldjump"/>
            <a:extLst>
              <a:ext uri="{FF2B5EF4-FFF2-40B4-BE49-F238E27FC236}">
                <a16:creationId xmlns:a16="http://schemas.microsoft.com/office/drawing/2014/main" id="{5A3AB09F-E240-EB90-395B-97A224713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12.</a:t>
            </a:r>
            <a:r>
              <a:rPr lang="ko-KR" altLang="en-US" sz="1467">
                <a:solidFill>
                  <a:srgbClr val="FF0000"/>
                </a:solidFill>
              </a:rPr>
              <a:t>모든 것이 은혜 은혜 은혜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A0AECB35-EA49-D781-5AB7-AFE98395321C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33" b="41485"/>
          <a:stretch/>
        </p:blipFill>
        <p:spPr bwMode="auto">
          <a:xfrm>
            <a:off x="1675741" y="882398"/>
            <a:ext cx="7884253" cy="376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7034880"/>
      </p:ext>
    </p:extLst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7B0C3-AB08-649C-3757-A04B55B20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AutoShape 13">
            <a:hlinkClick r:id="rId2" action="ppaction://hlinksldjump"/>
            <a:extLst>
              <a:ext uri="{FF2B5EF4-FFF2-40B4-BE49-F238E27FC236}">
                <a16:creationId xmlns:a16="http://schemas.microsoft.com/office/drawing/2014/main" id="{C60859FE-15B7-EF2B-6AD2-D0567B896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내가 누려왔던 모든 것들이</a:t>
            </a:r>
          </a:p>
        </p:txBody>
      </p:sp>
      <p:sp>
        <p:nvSpPr>
          <p:cNvPr id="15364" name="AutoShape 14">
            <a:hlinkClick r:id="rId3" action="ppaction://hlinksldjump"/>
            <a:extLst>
              <a:ext uri="{FF2B5EF4-FFF2-40B4-BE49-F238E27FC236}">
                <a16:creationId xmlns:a16="http://schemas.microsoft.com/office/drawing/2014/main" id="{9F341937-652D-5E24-4414-10BA1F02F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15365" name="AutoShape 15">
            <a:hlinkClick r:id="rId4" action="ppaction://hlinksldjump"/>
            <a:extLst>
              <a:ext uri="{FF2B5EF4-FFF2-40B4-BE49-F238E27FC236}">
                <a16:creationId xmlns:a16="http://schemas.microsoft.com/office/drawing/2014/main" id="{670F8318-C3EF-A5E5-3290-A59590E87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12.</a:t>
            </a:r>
            <a:r>
              <a:rPr lang="ko-KR" altLang="en-US" sz="1467">
                <a:solidFill>
                  <a:srgbClr val="FF0000"/>
                </a:solidFill>
              </a:rPr>
              <a:t>모든 것이 은혜 은혜 은혜</a:t>
            </a:r>
          </a:p>
        </p:txBody>
      </p:sp>
      <p:pic>
        <p:nvPicPr>
          <p:cNvPr id="3" name="그림 1">
            <a:extLst>
              <a:ext uri="{FF2B5EF4-FFF2-40B4-BE49-F238E27FC236}">
                <a16:creationId xmlns:a16="http://schemas.microsoft.com/office/drawing/2014/main" id="{16D384DB-7FC7-1805-610D-D01F25ADFF86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56" t="44457"/>
          <a:stretch/>
        </p:blipFill>
        <p:spPr bwMode="auto">
          <a:xfrm>
            <a:off x="2918340" y="1484852"/>
            <a:ext cx="6270655" cy="441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42507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57FEFEF-B64D-03C7-0363-06F24DAFC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5894" y="188686"/>
            <a:ext cx="14546617" cy="70938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2807C745-A8E9-FA83-BE7C-849C950BF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2" y="-82119"/>
            <a:ext cx="11526176" cy="864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032877"/>
      </p:ext>
    </p:extLst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6C7FF-E485-045B-7B55-C877F682D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그림 1">
            <a:extLst>
              <a:ext uri="{FF2B5EF4-FFF2-40B4-BE49-F238E27FC236}">
                <a16:creationId xmlns:a16="http://schemas.microsoft.com/office/drawing/2014/main" id="{779C1CBA-FA90-D039-092E-5AFE5C3FEE6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C2558A1F-6B29-EE0B-C74F-D8A895EA2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내가 누려왔던 모든 것들이</a:t>
            </a:r>
          </a:p>
        </p:txBody>
      </p:sp>
      <p:sp>
        <p:nvSpPr>
          <p:cNvPr id="1536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753C6331-C176-DCDD-841B-D2B503702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1536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9B9780B1-CCE6-02D7-1597-8EEDAA2A8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12.</a:t>
            </a:r>
            <a:r>
              <a:rPr lang="ko-KR" altLang="en-US" sz="1467">
                <a:solidFill>
                  <a:srgbClr val="FF0000"/>
                </a:solidFill>
              </a:rPr>
              <a:t>모든 것이 은혜 은혜 은혜</a:t>
            </a:r>
          </a:p>
        </p:txBody>
      </p:sp>
    </p:spTree>
    <p:extLst>
      <p:ext uri="{BB962C8B-B14F-4D97-AF65-F5344CB8AC3E}">
        <p14:creationId xmlns:p14="http://schemas.microsoft.com/office/powerpoint/2010/main" val="1346421921"/>
      </p:ext>
    </p:extLst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1">
            <a:extLst>
              <a:ext uri="{FF2B5EF4-FFF2-40B4-BE49-F238E27FC236}">
                <a16:creationId xmlns:a16="http://schemas.microsoft.com/office/drawing/2014/main" id="{FFB0339C-F52B-0DE2-554D-5DAAC939DF0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D0E418FF-F178-10C9-2B42-B0C1561FE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내가 누려왔던 모든 것들이</a:t>
            </a:r>
          </a:p>
        </p:txBody>
      </p:sp>
      <p:sp>
        <p:nvSpPr>
          <p:cNvPr id="205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BAB46243-CDD2-D64F-3854-B77FC7AB3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205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9D1033D7-65E9-1941-C659-69F0BC373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889EE10A-8F06-E9B8-FD2E-BE11D07BA7A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C50E8277-8511-0C8C-E141-F156CF58B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내가 누려왔던 모든 것들이</a:t>
            </a:r>
          </a:p>
        </p:txBody>
      </p:sp>
      <p:sp>
        <p:nvSpPr>
          <p:cNvPr id="307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7C8CCBBB-229F-C23E-957A-32360FA90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307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343C8FAD-DAD5-9D5B-20C9-661187A03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E8E70BE8-6868-08D1-2D4D-98C8AF66764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EFEED18A-0819-11FE-C44B-37DB75CFE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내가 누려왔던 모든 것들이</a:t>
            </a:r>
          </a:p>
        </p:txBody>
      </p:sp>
      <p:sp>
        <p:nvSpPr>
          <p:cNvPr id="410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385AB5F1-4528-E5A1-20E4-30C1076FC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410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13BAD03D-A795-EC95-E432-B67071059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FEA0EF1F-2478-8747-1C89-8FCC9AFED10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7CF4D68B-D57E-DA45-F096-18B7C1A1A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내가 누려왔던 모든 것들이</a:t>
            </a:r>
          </a:p>
        </p:txBody>
      </p:sp>
      <p:sp>
        <p:nvSpPr>
          <p:cNvPr id="512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B11E6360-B2FF-D17D-0C56-F98F16E55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512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CB86615D-1D0D-A524-272B-3079AE4C01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798300"/>
      </p:ext>
    </p:extLst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3C496590-FB41-3923-7303-EB7596686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0819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7B01AEC-76F0-4790-505E-A8072CC86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458955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57644B5D-4C86-E67B-3C3A-6EC646FD13A3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1/15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051" name="그림 3" descr="1-1.png">
            <a:extLst>
              <a:ext uri="{FF2B5EF4-FFF2-40B4-BE49-F238E27FC236}">
                <a16:creationId xmlns:a16="http://schemas.microsoft.com/office/drawing/2014/main" id="{FB773FA3-F012-43ED-4494-5D0F0B0AF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27" y="0"/>
            <a:ext cx="10851736" cy="81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2" name="Group 8">
            <a:extLst>
              <a:ext uri="{FF2B5EF4-FFF2-40B4-BE49-F238E27FC236}">
                <a16:creationId xmlns:a16="http://schemas.microsoft.com/office/drawing/2014/main" id="{80F3E0E7-8D27-154C-416F-88E2620292EE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2059" name="Picture 9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F0D683CC-C1F8-AB25-F867-4C31A7D9C6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0" name="Text Box 10">
              <a:hlinkClick r:id="rId7" action="ppaction://hlinksldjump"/>
              <a:extLst>
                <a:ext uri="{FF2B5EF4-FFF2-40B4-BE49-F238E27FC236}">
                  <a16:creationId xmlns:a16="http://schemas.microsoft.com/office/drawing/2014/main" id="{D587881A-8B57-BC4B-082C-A0A2DE37F5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2053" name="Group 11">
            <a:extLst>
              <a:ext uri="{FF2B5EF4-FFF2-40B4-BE49-F238E27FC236}">
                <a16:creationId xmlns:a16="http://schemas.microsoft.com/office/drawing/2014/main" id="{49005884-C194-33FF-6CA2-BA5E7C403F64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2057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0CA2C7BE-BE0E-3E22-0C73-570FE96A93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8" name="Text Box 13">
              <a:hlinkClick r:id="rId9" action="ppaction://hlinksldjump"/>
              <a:extLst>
                <a:ext uri="{FF2B5EF4-FFF2-40B4-BE49-F238E27FC236}">
                  <a16:creationId xmlns:a16="http://schemas.microsoft.com/office/drawing/2014/main" id="{6CDF490B-B16F-DDC7-D4D8-1403218D5D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2054" name="Group 14">
            <a:extLst>
              <a:ext uri="{FF2B5EF4-FFF2-40B4-BE49-F238E27FC236}">
                <a16:creationId xmlns:a16="http://schemas.microsoft.com/office/drawing/2014/main" id="{73029213-7CB1-7C84-6591-E0B19AFA59A9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2055" name="Picture 15" descr="button21">
              <a:extLst>
                <a:ext uri="{FF2B5EF4-FFF2-40B4-BE49-F238E27FC236}">
                  <a16:creationId xmlns:a16="http://schemas.microsoft.com/office/drawing/2014/main" id="{8E872BF1-ED45-62E6-89C2-9C5CB5C70F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6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3D163777-FC70-C34D-3389-46E49E12B2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9" name="그림 8">
            <a:extLst>
              <a:ext uri="{FF2B5EF4-FFF2-40B4-BE49-F238E27FC236}">
                <a16:creationId xmlns:a16="http://schemas.microsoft.com/office/drawing/2014/main" id="{2F1C93E7-52CB-C284-CEEF-55721354E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" name="그림 3" descr="1-1.png">
            <a:extLst>
              <a:ext uri="{FF2B5EF4-FFF2-40B4-BE49-F238E27FC236}">
                <a16:creationId xmlns:a16="http://schemas.microsoft.com/office/drawing/2014/main" id="{D95E7159-F9CE-E3DF-214A-F9F93592BF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24" y="0"/>
            <a:ext cx="10851736" cy="81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130353"/>
      </p:ext>
    </p:extLst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4" descr="2-1.png">
            <a:extLst>
              <a:ext uri="{FF2B5EF4-FFF2-40B4-BE49-F238E27FC236}">
                <a16:creationId xmlns:a16="http://schemas.microsoft.com/office/drawing/2014/main" id="{EC5B52EE-49B2-904F-ECCA-5230DB5E7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52" y="-559601"/>
            <a:ext cx="9543298" cy="7157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2CADF746-0D51-C53A-0E7F-4D39BDA48409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2/15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3076" name="Group 8">
            <a:extLst>
              <a:ext uri="{FF2B5EF4-FFF2-40B4-BE49-F238E27FC236}">
                <a16:creationId xmlns:a16="http://schemas.microsoft.com/office/drawing/2014/main" id="{9A571F80-CE23-F856-2352-F081C4EC9F79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3083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9EFCD36D-DF1F-CEAD-B48A-B03F9409D9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4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56F6BF5B-A4AE-7647-1EE4-49A4C9CF02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3077" name="Group 11">
            <a:extLst>
              <a:ext uri="{FF2B5EF4-FFF2-40B4-BE49-F238E27FC236}">
                <a16:creationId xmlns:a16="http://schemas.microsoft.com/office/drawing/2014/main" id="{58C5F680-4606-1970-DC48-6064173A67E3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3081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EE92F1C4-9922-E129-C195-822D063D05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2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FA4E637F-F4B3-9988-5F5E-01DF964050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3078" name="Group 14">
            <a:extLst>
              <a:ext uri="{FF2B5EF4-FFF2-40B4-BE49-F238E27FC236}">
                <a16:creationId xmlns:a16="http://schemas.microsoft.com/office/drawing/2014/main" id="{2DB24CAC-D25C-D55A-3834-3E72E3A57FA1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3079" name="Picture 15" descr="button21">
              <a:extLst>
                <a:ext uri="{FF2B5EF4-FFF2-40B4-BE49-F238E27FC236}">
                  <a16:creationId xmlns:a16="http://schemas.microsoft.com/office/drawing/2014/main" id="{0B5E3D0E-322E-6546-3772-863A3DBC7C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0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FC3CCD26-07B9-B08E-2DA4-8F84E0077E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CC568342-DCC8-56DF-CADC-0EE4C9BD2D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736520" y="2713480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24500C7-D93A-4DE8-480D-782D420A40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4" descr="2-1.png">
            <a:extLst>
              <a:ext uri="{FF2B5EF4-FFF2-40B4-BE49-F238E27FC236}">
                <a16:creationId xmlns:a16="http://schemas.microsoft.com/office/drawing/2014/main" id="{B6A360C6-3974-B0F4-7625-EA82463E63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44"/>
          <a:stretch/>
        </p:blipFill>
        <p:spPr bwMode="auto">
          <a:xfrm>
            <a:off x="2274641" y="4329697"/>
            <a:ext cx="9543299" cy="434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1401489"/>
      </p:ext>
    </p:extLst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 descr="3-1.png">
            <a:extLst>
              <a:ext uri="{FF2B5EF4-FFF2-40B4-BE49-F238E27FC236}">
                <a16:creationId xmlns:a16="http://schemas.microsoft.com/office/drawing/2014/main" id="{EF446F71-68A1-19B7-A4EA-D532DA4E1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2" y="-169429"/>
            <a:ext cx="11110380" cy="833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F19DF0D8-9605-1CB9-346A-996E1DF61EDB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3/15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4100" name="Group 8">
            <a:extLst>
              <a:ext uri="{FF2B5EF4-FFF2-40B4-BE49-F238E27FC236}">
                <a16:creationId xmlns:a16="http://schemas.microsoft.com/office/drawing/2014/main" id="{100D6083-2B26-1A33-C969-E443FFBD6FAD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4107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4DF70AF7-24FD-8ABA-C438-5ECEE34691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8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E46DFF39-4794-DF23-518F-E55D8901C9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4101" name="Group 11">
            <a:extLst>
              <a:ext uri="{FF2B5EF4-FFF2-40B4-BE49-F238E27FC236}">
                <a16:creationId xmlns:a16="http://schemas.microsoft.com/office/drawing/2014/main" id="{7F65B3CE-C382-A52C-A4C8-DABB7A06BC3B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4105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86A0EB89-7D11-3061-FD8A-C7AC48E43D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6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C972B149-EC47-73F8-7AFA-076F3A46CD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4102" name="Group 14">
            <a:extLst>
              <a:ext uri="{FF2B5EF4-FFF2-40B4-BE49-F238E27FC236}">
                <a16:creationId xmlns:a16="http://schemas.microsoft.com/office/drawing/2014/main" id="{5451BE06-9F52-FDC1-70E0-E77F5AA1EFEF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4103" name="Picture 15" descr="button21">
              <a:extLst>
                <a:ext uri="{FF2B5EF4-FFF2-40B4-BE49-F238E27FC236}">
                  <a16:creationId xmlns:a16="http://schemas.microsoft.com/office/drawing/2014/main" id="{52083547-8B60-5010-5F61-34C486AE02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4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4C53926A-F553-35E7-0BF2-D8A5E2E1A9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7E74FBFC-233C-489A-A4B6-EB1F130BC4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4458955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7FD0F1B-3534-64D7-A697-DD62F7BB0B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800545021"/>
      </p:ext>
    </p:extLst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 descr="4-1.png">
            <a:extLst>
              <a:ext uri="{FF2B5EF4-FFF2-40B4-BE49-F238E27FC236}">
                <a16:creationId xmlns:a16="http://schemas.microsoft.com/office/drawing/2014/main" id="{461D78EA-1CF1-769B-9016-3F16D1987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48" y="-451937"/>
            <a:ext cx="11239304" cy="842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D319FACD-E136-C98D-6C16-F3EAD9D4C5F3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4/15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124" name="Group 8">
            <a:extLst>
              <a:ext uri="{FF2B5EF4-FFF2-40B4-BE49-F238E27FC236}">
                <a16:creationId xmlns:a16="http://schemas.microsoft.com/office/drawing/2014/main" id="{0D5AFCBF-6548-5CA9-2C15-4C5A468BF25B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5131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744CB367-2738-F65D-1FCA-848FAE7A5D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2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9F5FD688-2719-8A8B-445C-71E2CB41CB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5125" name="Group 11">
            <a:extLst>
              <a:ext uri="{FF2B5EF4-FFF2-40B4-BE49-F238E27FC236}">
                <a16:creationId xmlns:a16="http://schemas.microsoft.com/office/drawing/2014/main" id="{CCC6930B-F1CB-6FD1-A309-7CE5EDBECF93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5129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882DB687-1208-FD1D-83B5-3BCAB5C4AE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0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104903CF-A1C7-F87E-1C39-866168581E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5126" name="Group 14">
            <a:extLst>
              <a:ext uri="{FF2B5EF4-FFF2-40B4-BE49-F238E27FC236}">
                <a16:creationId xmlns:a16="http://schemas.microsoft.com/office/drawing/2014/main" id="{CB5B15D8-C12A-EFF4-4E24-AEE8EB779B84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5127" name="Picture 15" descr="button21">
              <a:extLst>
                <a:ext uri="{FF2B5EF4-FFF2-40B4-BE49-F238E27FC236}">
                  <a16:creationId xmlns:a16="http://schemas.microsoft.com/office/drawing/2014/main" id="{01A800D7-A452-EF42-D0F5-4E927342B8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8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F604EED3-42B7-59B6-CE25-2F543A9F60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72140D97-BF65-1306-3D8D-E66F37C1BE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4675309"/>
            <a:ext cx="7004114" cy="235061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6077CFA0-512B-E935-03CE-7CC88967B1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1ED961A3-9696-D217-D68D-409818BD4F1C}"/>
              </a:ext>
            </a:extLst>
          </p:cNvPr>
          <p:cNvSpPr/>
          <p:nvPr/>
        </p:nvSpPr>
        <p:spPr>
          <a:xfrm>
            <a:off x="5417839" y="3996964"/>
            <a:ext cx="3799186" cy="857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베들</a:t>
            </a:r>
            <a:r>
              <a:rPr lang="en-US" altLang="ko-KR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</a:t>
            </a:r>
            <a:r>
              <a:rPr lang="ko-KR" altLang="en-US" sz="4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레헴</a:t>
            </a:r>
            <a:endParaRPr lang="ko-KR" altLang="en-US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101121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BE0F107-CBFB-469B-FE38-338C0A40D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5894" y="188686"/>
            <a:ext cx="14546617" cy="70938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D5B0ED71-52B6-CE85-D0A1-EFCE8DDC3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2" y="-73240"/>
            <a:ext cx="11668217" cy="87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897433"/>
      </p:ext>
    </p:extLst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 descr="5-1.png">
            <a:extLst>
              <a:ext uri="{FF2B5EF4-FFF2-40B4-BE49-F238E27FC236}">
                <a16:creationId xmlns:a16="http://schemas.microsoft.com/office/drawing/2014/main" id="{EC838F21-7722-D0EF-2809-B8DDD449A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33" y="-287020"/>
            <a:ext cx="11298934" cy="833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B036F9B2-1D83-630E-B4A3-FFADAEDA8398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5/15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6148" name="Group 8">
            <a:extLst>
              <a:ext uri="{FF2B5EF4-FFF2-40B4-BE49-F238E27FC236}">
                <a16:creationId xmlns:a16="http://schemas.microsoft.com/office/drawing/2014/main" id="{2E2A0FC3-027A-3491-88FD-FA5BBA4DED99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6155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C76A912B-1DE4-5AE1-B66A-3A5FB97E36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6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169874E7-23EB-A36E-F1B6-5C262C29B9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6149" name="Group 11">
            <a:extLst>
              <a:ext uri="{FF2B5EF4-FFF2-40B4-BE49-F238E27FC236}">
                <a16:creationId xmlns:a16="http://schemas.microsoft.com/office/drawing/2014/main" id="{5DD9305B-4848-1513-FEFD-282D1EA1E0C7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6153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4F3C7432-B6C8-F505-D4F2-202211E335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4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64057686-9A7F-0975-2C8A-8DF481AB06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6150" name="Group 14">
            <a:extLst>
              <a:ext uri="{FF2B5EF4-FFF2-40B4-BE49-F238E27FC236}">
                <a16:creationId xmlns:a16="http://schemas.microsoft.com/office/drawing/2014/main" id="{3DB5E895-F84D-70B7-C7E5-D84CDDC23F1A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6151" name="Picture 15" descr="button21">
              <a:extLst>
                <a:ext uri="{FF2B5EF4-FFF2-40B4-BE49-F238E27FC236}">
                  <a16:creationId xmlns:a16="http://schemas.microsoft.com/office/drawing/2014/main" id="{F2E8AF07-310C-15ED-1B12-1408A983CB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2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EFF231F2-A9B1-86FD-D8DC-3C17C3EAB7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F797CAF5-519F-1444-A86F-EE4A971EA3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56289" y="4605655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6C73BAD-25D0-A5BE-840E-4143060174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55EE2B2B-234C-DF76-6EB8-FAA89D1F64D6}"/>
              </a:ext>
            </a:extLst>
          </p:cNvPr>
          <p:cNvSpPr/>
          <p:nvPr/>
        </p:nvSpPr>
        <p:spPr>
          <a:xfrm>
            <a:off x="5287510" y="4176736"/>
            <a:ext cx="6193411" cy="857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베들</a:t>
            </a:r>
            <a:r>
              <a:rPr lang="en-US" altLang="ko-KR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</a:t>
            </a:r>
            <a:r>
              <a:rPr lang="ko-KR" altLang="en-US" sz="4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레헴</a:t>
            </a:r>
            <a:r>
              <a: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나</a:t>
            </a:r>
            <a:r>
              <a:rPr lang="en-US" altLang="ko-KR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</a:t>
            </a:r>
            <a:r>
              <a: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신</a:t>
            </a:r>
            <a:r>
              <a:rPr lang="en-US" altLang="ko-KR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</a:t>
            </a:r>
            <a:r>
              <a: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주</a:t>
            </a:r>
          </a:p>
        </p:txBody>
      </p:sp>
    </p:spTree>
    <p:extLst>
      <p:ext uri="{BB962C8B-B14F-4D97-AF65-F5344CB8AC3E}">
        <p14:creationId xmlns:p14="http://schemas.microsoft.com/office/powerpoint/2010/main" val="809613300"/>
      </p:ext>
    </p:extLst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 descr="1-2.png">
            <a:extLst>
              <a:ext uri="{FF2B5EF4-FFF2-40B4-BE49-F238E27FC236}">
                <a16:creationId xmlns:a16="http://schemas.microsoft.com/office/drawing/2014/main" id="{480601E3-ECF3-8AB3-0AE8-2C929DDA7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30" y="-141402"/>
            <a:ext cx="11444139" cy="8583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C299DD06-F6FE-4FE0-C50E-C9D583C0D4D6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6/15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7172" name="Group 8">
            <a:extLst>
              <a:ext uri="{FF2B5EF4-FFF2-40B4-BE49-F238E27FC236}">
                <a16:creationId xmlns:a16="http://schemas.microsoft.com/office/drawing/2014/main" id="{C806164B-BB67-2D68-307D-1F54F912C8A8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7179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BD0E15DA-1493-BD33-124C-48DEA8CCAB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0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FB54530C-6183-AAC3-82A9-C57616CF0E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7173" name="Group 11">
            <a:extLst>
              <a:ext uri="{FF2B5EF4-FFF2-40B4-BE49-F238E27FC236}">
                <a16:creationId xmlns:a16="http://schemas.microsoft.com/office/drawing/2014/main" id="{946F1C3E-CC52-F8FE-87EC-01A23444A360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7177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B05AF7BA-3AFE-0FE9-55E3-6A2F8BA916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8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19206A9D-A112-6AC7-33F4-C0BD561F35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7174" name="Group 14">
            <a:extLst>
              <a:ext uri="{FF2B5EF4-FFF2-40B4-BE49-F238E27FC236}">
                <a16:creationId xmlns:a16="http://schemas.microsoft.com/office/drawing/2014/main" id="{77F00613-5EE0-8CCD-28EE-B6323B40AC97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7175" name="Picture 15" descr="button21">
              <a:extLst>
                <a:ext uri="{FF2B5EF4-FFF2-40B4-BE49-F238E27FC236}">
                  <a16:creationId xmlns:a16="http://schemas.microsoft.com/office/drawing/2014/main" id="{31B0D074-ED3B-9B3A-D72A-4910946762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F636D92B-8E33-088D-E4F2-AF6299A2B4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F3F971F7-4BDD-D014-2212-A228406F73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4458955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44DD088-633D-923F-2AE4-2A63ED58FE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502517493"/>
      </p:ext>
    </p:extLst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 descr="2-2.png">
            <a:extLst>
              <a:ext uri="{FF2B5EF4-FFF2-40B4-BE49-F238E27FC236}">
                <a16:creationId xmlns:a16="http://schemas.microsoft.com/office/drawing/2014/main" id="{B03130C6-CF00-EF49-56B7-B8CBD8E7E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32" y="-470730"/>
            <a:ext cx="9539157" cy="715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CA6C0932-D11E-F913-1280-F64C25602681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7/15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8196" name="Group 8">
            <a:extLst>
              <a:ext uri="{FF2B5EF4-FFF2-40B4-BE49-F238E27FC236}">
                <a16:creationId xmlns:a16="http://schemas.microsoft.com/office/drawing/2014/main" id="{9C109BD1-9179-6062-7261-32A1A6E250D0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8203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4F5D9F0E-EBD8-BF9D-2947-1699B4A288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4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359D1111-777F-4EE8-A2BD-C71F3725BB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8197" name="Group 11">
            <a:extLst>
              <a:ext uri="{FF2B5EF4-FFF2-40B4-BE49-F238E27FC236}">
                <a16:creationId xmlns:a16="http://schemas.microsoft.com/office/drawing/2014/main" id="{0E95256F-24BB-B45C-0A81-F335E4E59229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8201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393774D9-0A49-1099-255E-67729559A0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2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E4BFDE7B-ED53-E2CC-CD33-BC9F8913D9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8198" name="Group 14">
            <a:extLst>
              <a:ext uri="{FF2B5EF4-FFF2-40B4-BE49-F238E27FC236}">
                <a16:creationId xmlns:a16="http://schemas.microsoft.com/office/drawing/2014/main" id="{9B681E74-810F-96D1-8A88-672C2F522D67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8199" name="Picture 15" descr="button21">
              <a:extLst>
                <a:ext uri="{FF2B5EF4-FFF2-40B4-BE49-F238E27FC236}">
                  <a16:creationId xmlns:a16="http://schemas.microsoft.com/office/drawing/2014/main" id="{E91738DF-93CF-7E3F-6FFE-CB198D892F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0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2F1EC0CD-01E5-94D0-A926-61A91F9249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F14026E3-B8B2-F67A-A53D-42BBF74E70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4458955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25B41D47-4B40-5CC0-416D-4CDF27F58B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99199" y="-570439"/>
            <a:ext cx="3799186" cy="38375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1" descr="2-2.png">
            <a:extLst>
              <a:ext uri="{FF2B5EF4-FFF2-40B4-BE49-F238E27FC236}">
                <a16:creationId xmlns:a16="http://schemas.microsoft.com/office/drawing/2014/main" id="{BD709398-66FF-C325-F824-74533E8EEC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20"/>
          <a:stretch/>
        </p:blipFill>
        <p:spPr bwMode="auto">
          <a:xfrm>
            <a:off x="2462806" y="4458955"/>
            <a:ext cx="9885789" cy="436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7433354"/>
      </p:ext>
    </p:extLst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" descr="3-2.png">
            <a:extLst>
              <a:ext uri="{FF2B5EF4-FFF2-40B4-BE49-F238E27FC236}">
                <a16:creationId xmlns:a16="http://schemas.microsoft.com/office/drawing/2014/main" id="{7ADBB89B-FA0B-2718-5FC9-2AB601DED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81" y="-215725"/>
            <a:ext cx="11233837" cy="842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DF1D1CB8-7CE1-6783-04F0-85909C53B911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8/15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9220" name="Group 8">
            <a:extLst>
              <a:ext uri="{FF2B5EF4-FFF2-40B4-BE49-F238E27FC236}">
                <a16:creationId xmlns:a16="http://schemas.microsoft.com/office/drawing/2014/main" id="{823701E0-871E-B8EB-CFD2-5557D3FB2413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9227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CDCBC52C-B71D-F284-74A1-5AF092F4A2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8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6F89EC3D-C097-7BBB-4778-77A2D60137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9221" name="Group 11">
            <a:extLst>
              <a:ext uri="{FF2B5EF4-FFF2-40B4-BE49-F238E27FC236}">
                <a16:creationId xmlns:a16="http://schemas.microsoft.com/office/drawing/2014/main" id="{4366DC76-F59D-1067-DE74-EB613F2D81D2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9225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5E280E73-9212-D1AF-2A92-5142BD6050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6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F78C1243-9BBB-FAE5-FD3D-CE1CBD292F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9222" name="Group 14">
            <a:extLst>
              <a:ext uri="{FF2B5EF4-FFF2-40B4-BE49-F238E27FC236}">
                <a16:creationId xmlns:a16="http://schemas.microsoft.com/office/drawing/2014/main" id="{FEF8B10D-B40F-40BF-8158-FC0163CF189E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9223" name="Picture 15" descr="button21">
              <a:extLst>
                <a:ext uri="{FF2B5EF4-FFF2-40B4-BE49-F238E27FC236}">
                  <a16:creationId xmlns:a16="http://schemas.microsoft.com/office/drawing/2014/main" id="{E537AC16-AEB8-5351-6299-139120E5B8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4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D69A8D20-9EBA-0DAD-D5E4-3E7183CB9F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8E68A0C6-6738-8FCD-83F9-BA281D337F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4458955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A46E2E25-D471-FCB3-884C-2338F9BBE3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801266132"/>
      </p:ext>
    </p:extLst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1" descr="4-2.png">
            <a:extLst>
              <a:ext uri="{FF2B5EF4-FFF2-40B4-BE49-F238E27FC236}">
                <a16:creationId xmlns:a16="http://schemas.microsoft.com/office/drawing/2014/main" id="{5A76C4CC-A2C3-777A-938D-C64FA664A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28" y="-151293"/>
            <a:ext cx="11308343" cy="8481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AEFA479B-F15A-E6DC-89D6-D17DF7B5C420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9/15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10244" name="Group 8">
            <a:extLst>
              <a:ext uri="{FF2B5EF4-FFF2-40B4-BE49-F238E27FC236}">
                <a16:creationId xmlns:a16="http://schemas.microsoft.com/office/drawing/2014/main" id="{83D0F635-E3E8-7FD5-778E-FC0C67EC8382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10251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9FEE66BF-F4F3-712F-D26D-E984552E0A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2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F8710ED9-6F97-BD56-C792-C25B40CB40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0245" name="Group 11">
            <a:extLst>
              <a:ext uri="{FF2B5EF4-FFF2-40B4-BE49-F238E27FC236}">
                <a16:creationId xmlns:a16="http://schemas.microsoft.com/office/drawing/2014/main" id="{A21F9DA9-0AD7-F4F3-E7ED-097D4B397ABF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10249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9AEA17AF-B11A-984E-859E-948D9FAC75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0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9488BBAE-5972-ED95-90B2-3A3717C4E5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0246" name="Group 14">
            <a:extLst>
              <a:ext uri="{FF2B5EF4-FFF2-40B4-BE49-F238E27FC236}">
                <a16:creationId xmlns:a16="http://schemas.microsoft.com/office/drawing/2014/main" id="{50D5DAC5-C3EA-CF55-4668-BD6F3170E81C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10247" name="Picture 15" descr="button21">
              <a:extLst>
                <a:ext uri="{FF2B5EF4-FFF2-40B4-BE49-F238E27FC236}">
                  <a16:creationId xmlns:a16="http://schemas.microsoft.com/office/drawing/2014/main" id="{0DBCEFD4-EC57-EA82-98DD-1ABFB5CA05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8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879CB567-A7B3-AB51-48BD-8BFEE2E96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EA8B4676-EDE7-EF64-3687-3C80C13C2D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4458955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D41BCB27-2CAD-68F4-AFCC-6E80219176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984985453"/>
      </p:ext>
    </p:extLst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그림 1" descr="5-2.png">
            <a:extLst>
              <a:ext uri="{FF2B5EF4-FFF2-40B4-BE49-F238E27FC236}">
                <a16:creationId xmlns:a16="http://schemas.microsoft.com/office/drawing/2014/main" id="{F58E444F-CBE3-0257-5B0C-2018007B2B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38"/>
          <a:stretch/>
        </p:blipFill>
        <p:spPr bwMode="auto">
          <a:xfrm>
            <a:off x="8598" y="-507475"/>
            <a:ext cx="9135621" cy="842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68F7867F-444E-425A-A215-A5BC268380BD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10/15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11268" name="Group 8">
            <a:extLst>
              <a:ext uri="{FF2B5EF4-FFF2-40B4-BE49-F238E27FC236}">
                <a16:creationId xmlns:a16="http://schemas.microsoft.com/office/drawing/2014/main" id="{C55658C2-046F-910D-AAEA-96598A6984D1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11275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3FBAE623-BCCF-7C9D-80AE-8388F2094A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6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D392D31E-6B3C-6D01-BA9C-A39958237F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1269" name="Group 11">
            <a:extLst>
              <a:ext uri="{FF2B5EF4-FFF2-40B4-BE49-F238E27FC236}">
                <a16:creationId xmlns:a16="http://schemas.microsoft.com/office/drawing/2014/main" id="{1DE5D314-560E-AEAD-F345-066456E4107B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11273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52E2A254-B66E-FFA4-8BB7-37F8162205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4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0D1E70B3-160A-E54A-042C-BEC7B5E1BD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1270" name="Group 14">
            <a:extLst>
              <a:ext uri="{FF2B5EF4-FFF2-40B4-BE49-F238E27FC236}">
                <a16:creationId xmlns:a16="http://schemas.microsoft.com/office/drawing/2014/main" id="{9ED2D26A-BE79-14DE-8573-0280778D0EF8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11271" name="Picture 15" descr="button21">
              <a:extLst>
                <a:ext uri="{FF2B5EF4-FFF2-40B4-BE49-F238E27FC236}">
                  <a16:creationId xmlns:a16="http://schemas.microsoft.com/office/drawing/2014/main" id="{86B02344-C164-7396-3B3F-95F6DF4E7E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2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C4618065-304A-97CA-E42A-F70B60D789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9E09492B-C4C9-62A1-AA9A-F46B7AD687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4458955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97FD00AA-BB65-B72E-6811-515DBE906E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1" descr="5-2.png">
            <a:extLst>
              <a:ext uri="{FF2B5EF4-FFF2-40B4-BE49-F238E27FC236}">
                <a16:creationId xmlns:a16="http://schemas.microsoft.com/office/drawing/2014/main" id="{11556A3D-6735-B34F-3E25-4E6C8DC11E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37" t="40116"/>
          <a:stretch/>
        </p:blipFill>
        <p:spPr bwMode="auto">
          <a:xfrm>
            <a:off x="10952617" y="2870866"/>
            <a:ext cx="1466735" cy="50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 descr="5-2.png">
            <a:extLst>
              <a:ext uri="{FF2B5EF4-FFF2-40B4-BE49-F238E27FC236}">
                <a16:creationId xmlns:a16="http://schemas.microsoft.com/office/drawing/2014/main" id="{4DD3AFC2-D910-8DE2-5CCE-4E984F5992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29" t="39712" r="13585" b="36344"/>
          <a:stretch/>
        </p:blipFill>
        <p:spPr bwMode="auto">
          <a:xfrm>
            <a:off x="9757275" y="2851014"/>
            <a:ext cx="582285" cy="201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03369D-4F99-DE30-9B30-159B56FAC44D}"/>
              </a:ext>
            </a:extLst>
          </p:cNvPr>
          <p:cNvSpPr txBox="1"/>
          <p:nvPr/>
        </p:nvSpPr>
        <p:spPr>
          <a:xfrm>
            <a:off x="9183568" y="3704281"/>
            <a:ext cx="499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ko-KR" alt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C26E54-2147-F52F-FF27-A3FE35FF1D04}"/>
              </a:ext>
            </a:extLst>
          </p:cNvPr>
          <p:cNvSpPr txBox="1"/>
          <p:nvPr/>
        </p:nvSpPr>
        <p:spPr>
          <a:xfrm>
            <a:off x="10306659" y="3707946"/>
            <a:ext cx="499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ko-KR" alt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1589449"/>
      </p:ext>
    </p:extLst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1" descr="1-3.png">
            <a:extLst>
              <a:ext uri="{FF2B5EF4-FFF2-40B4-BE49-F238E27FC236}">
                <a16:creationId xmlns:a16="http://schemas.microsoft.com/office/drawing/2014/main" id="{07AAF9CD-37BA-02B3-89D6-AB697532B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69" y="-269450"/>
            <a:ext cx="11049262" cy="828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42F83C15-01BC-1BC9-0B45-82B8D4B9C84D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11/15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12292" name="Group 8">
            <a:extLst>
              <a:ext uri="{FF2B5EF4-FFF2-40B4-BE49-F238E27FC236}">
                <a16:creationId xmlns:a16="http://schemas.microsoft.com/office/drawing/2014/main" id="{8197D1BC-9475-2AAD-880B-E4FF11CFAB09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12299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38D73EEC-E564-FE11-79FD-FC59D428CE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0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E2A3CD51-88A9-EC2B-52A2-78B407EA61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2293" name="Group 11">
            <a:extLst>
              <a:ext uri="{FF2B5EF4-FFF2-40B4-BE49-F238E27FC236}">
                <a16:creationId xmlns:a16="http://schemas.microsoft.com/office/drawing/2014/main" id="{2409CFE1-2557-D2A1-7618-BD2F90AF88B1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12297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B76CC556-E2AD-57B3-AA01-BBAFF12C39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8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7B2D1E3D-5378-37CD-0B56-9B55EE59E1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2294" name="Group 14">
            <a:extLst>
              <a:ext uri="{FF2B5EF4-FFF2-40B4-BE49-F238E27FC236}">
                <a16:creationId xmlns:a16="http://schemas.microsoft.com/office/drawing/2014/main" id="{A62062FE-863F-BB96-6818-1E1C338790D8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12295" name="Picture 15" descr="button21">
              <a:extLst>
                <a:ext uri="{FF2B5EF4-FFF2-40B4-BE49-F238E27FC236}">
                  <a16:creationId xmlns:a16="http://schemas.microsoft.com/office/drawing/2014/main" id="{A69F9D81-5046-8F73-23D3-334C013054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6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977608B9-2827-91EA-1F21-FD86EA8569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77E920D5-A7E6-75FB-1A78-B624B0C7EE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4458955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A29FC4B2-2E48-47DD-FF40-7DE5EE2851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789171802"/>
      </p:ext>
    </p:extLst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1" descr="2-3.png">
            <a:extLst>
              <a:ext uri="{FF2B5EF4-FFF2-40B4-BE49-F238E27FC236}">
                <a16:creationId xmlns:a16="http://schemas.microsoft.com/office/drawing/2014/main" id="{6E476DA4-6A7A-1DA8-93C1-49B094A61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37" y="-588510"/>
            <a:ext cx="9421108" cy="706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C62DF04F-1B36-559E-5B08-051C2CBAE351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12/15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13316" name="Group 8">
            <a:extLst>
              <a:ext uri="{FF2B5EF4-FFF2-40B4-BE49-F238E27FC236}">
                <a16:creationId xmlns:a16="http://schemas.microsoft.com/office/drawing/2014/main" id="{9C9FD4B5-9456-9551-9FBD-68F616BBCEEA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13323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977EFF53-1BD4-F915-C783-A559B67ED2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4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1F925057-41F4-93F6-5A06-0E8B47B81B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3317" name="Group 11">
            <a:extLst>
              <a:ext uri="{FF2B5EF4-FFF2-40B4-BE49-F238E27FC236}">
                <a16:creationId xmlns:a16="http://schemas.microsoft.com/office/drawing/2014/main" id="{BF1DAC4E-1890-E8A8-24EE-D71F8746674D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13321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3A23708B-B66C-1E08-83CF-AA8EDF4E6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2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14D6D040-3210-7632-F3C3-046D94205B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3318" name="Group 14">
            <a:extLst>
              <a:ext uri="{FF2B5EF4-FFF2-40B4-BE49-F238E27FC236}">
                <a16:creationId xmlns:a16="http://schemas.microsoft.com/office/drawing/2014/main" id="{411404D7-6781-2FD1-E10F-3BFC7567FE6A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13319" name="Picture 15" descr="button21">
              <a:extLst>
                <a:ext uri="{FF2B5EF4-FFF2-40B4-BE49-F238E27FC236}">
                  <a16:creationId xmlns:a16="http://schemas.microsoft.com/office/drawing/2014/main" id="{12D7B52B-FA62-CC76-5D85-E1059DD09F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0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E1A4C354-543C-BDA1-DE9A-2DF0DE7DDA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816419F9-532F-EE20-5704-2D3B7FC1D6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4458955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38A716F5-22A9-4AFF-8D5A-DF4CB6BCD9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1" descr="2-3.png">
            <a:extLst>
              <a:ext uri="{FF2B5EF4-FFF2-40B4-BE49-F238E27FC236}">
                <a16:creationId xmlns:a16="http://schemas.microsoft.com/office/drawing/2014/main" id="{98FF5DA3-F649-8408-683D-1C3CF97F2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39"/>
          <a:stretch/>
        </p:blipFill>
        <p:spPr bwMode="auto">
          <a:xfrm>
            <a:off x="2238375" y="3996964"/>
            <a:ext cx="9751288" cy="4761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414911"/>
      </p:ext>
    </p:extLst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그림 1" descr="3-3.png">
            <a:extLst>
              <a:ext uri="{FF2B5EF4-FFF2-40B4-BE49-F238E27FC236}">
                <a16:creationId xmlns:a16="http://schemas.microsoft.com/office/drawing/2014/main" id="{F1FA771D-BFFA-2F06-486A-E199F81C7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95" y="-192465"/>
            <a:ext cx="11171810" cy="8378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6C8B15F2-5B07-56C6-D112-4DAF6740BB92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13/15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14340" name="Group 8">
            <a:extLst>
              <a:ext uri="{FF2B5EF4-FFF2-40B4-BE49-F238E27FC236}">
                <a16:creationId xmlns:a16="http://schemas.microsoft.com/office/drawing/2014/main" id="{1BA7406F-2D58-6C30-451E-0EB1F24EF180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14347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A2110FBE-BA5F-3A49-EFB5-B620FF96CA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8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8E80CAAE-FB19-903D-AA79-1C9BD33232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4341" name="Group 11">
            <a:extLst>
              <a:ext uri="{FF2B5EF4-FFF2-40B4-BE49-F238E27FC236}">
                <a16:creationId xmlns:a16="http://schemas.microsoft.com/office/drawing/2014/main" id="{0935A173-12CE-C6DA-BEA3-607D4B9295B4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14345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7B2DAFD7-AC8E-147D-061F-F05A8C83AC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6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2CFA063B-D5BE-3E10-4377-EB68726BA9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4342" name="Group 14">
            <a:extLst>
              <a:ext uri="{FF2B5EF4-FFF2-40B4-BE49-F238E27FC236}">
                <a16:creationId xmlns:a16="http://schemas.microsoft.com/office/drawing/2014/main" id="{81E337E7-0262-D6A9-E30D-7643579582F1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14343" name="Picture 15" descr="button21">
              <a:extLst>
                <a:ext uri="{FF2B5EF4-FFF2-40B4-BE49-F238E27FC236}">
                  <a16:creationId xmlns:a16="http://schemas.microsoft.com/office/drawing/2014/main" id="{0F20B2E0-FACD-2EC3-1A0C-624D2DC6B2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4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6A954A8A-5038-5CD2-79E5-68E9536E17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9384F14A-F89B-1E65-937B-8D6FD63934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4458955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C8B1617-50A0-8007-5A7D-81E7AC1E14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958921452"/>
      </p:ext>
    </p:extLst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그림 1" descr="4-3.png">
            <a:extLst>
              <a:ext uri="{FF2B5EF4-FFF2-40B4-BE49-F238E27FC236}">
                <a16:creationId xmlns:a16="http://schemas.microsoft.com/office/drawing/2014/main" id="{E2D8734F-E569-48EC-55FE-C771C1570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48" y="-515609"/>
            <a:ext cx="11628854" cy="8721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E18D7501-58FE-78AB-ABE8-AF2BC1197BE2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14/15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15364" name="Group 8">
            <a:extLst>
              <a:ext uri="{FF2B5EF4-FFF2-40B4-BE49-F238E27FC236}">
                <a16:creationId xmlns:a16="http://schemas.microsoft.com/office/drawing/2014/main" id="{BB113D3A-FE2C-2B3B-1619-318E3127E4D9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15371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AA857F30-5B42-C629-E054-5ABB705F8F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2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A689C587-E7E2-570E-BFBC-DC975A85C9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5365" name="Group 11">
            <a:extLst>
              <a:ext uri="{FF2B5EF4-FFF2-40B4-BE49-F238E27FC236}">
                <a16:creationId xmlns:a16="http://schemas.microsoft.com/office/drawing/2014/main" id="{B9F263AF-85EE-4FD4-E0C5-6F26D3001175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15369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6FB64F44-A6E4-01B1-2580-03B2965DCB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0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7B4E58C2-A725-FDCF-3A9B-A9AC6F78FE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5366" name="Group 14">
            <a:extLst>
              <a:ext uri="{FF2B5EF4-FFF2-40B4-BE49-F238E27FC236}">
                <a16:creationId xmlns:a16="http://schemas.microsoft.com/office/drawing/2014/main" id="{AA54E3B2-21A3-FA1F-FDC5-87F239DD9788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15367" name="Picture 15" descr="button21">
              <a:extLst>
                <a:ext uri="{FF2B5EF4-FFF2-40B4-BE49-F238E27FC236}">
                  <a16:creationId xmlns:a16="http://schemas.microsoft.com/office/drawing/2014/main" id="{59EFF33A-C5DF-CE29-D43B-846F5375DE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8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C51EC433-0FFB-25CE-A711-2B22AEF999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A0D4C06D-10B0-2C39-8C15-492C50B0E1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4458955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00311B8-9CAF-3464-8847-7B59EC44FB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7911095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5D65B94-573A-091D-49FB-C522317D8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5894" y="188686"/>
            <a:ext cx="14546617" cy="70938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0416F42B-766F-52D7-905C-1B00F34B9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35" y="-164239"/>
            <a:ext cx="11410766" cy="855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41755"/>
      </p:ext>
    </p:extLst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그림 1" descr="5-3.png">
            <a:extLst>
              <a:ext uri="{FF2B5EF4-FFF2-40B4-BE49-F238E27FC236}">
                <a16:creationId xmlns:a16="http://schemas.microsoft.com/office/drawing/2014/main" id="{F3F31667-0970-5B73-2372-CA0D01E095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21"/>
          <a:stretch/>
        </p:blipFill>
        <p:spPr bwMode="auto">
          <a:xfrm>
            <a:off x="1074736" y="-318940"/>
            <a:ext cx="8878889" cy="822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A6D8DA2-A8BE-EDAE-4B51-9CB67CFAD6B9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15/15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16388" name="Group 8">
            <a:extLst>
              <a:ext uri="{FF2B5EF4-FFF2-40B4-BE49-F238E27FC236}">
                <a16:creationId xmlns:a16="http://schemas.microsoft.com/office/drawing/2014/main" id="{B805323B-73BF-B687-68CF-324524498F28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16395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8B4F60FF-39A9-20A8-7317-56147C4F56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6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09906372-411F-6FCC-8A76-B01F4C2201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6389" name="Group 11">
            <a:extLst>
              <a:ext uri="{FF2B5EF4-FFF2-40B4-BE49-F238E27FC236}">
                <a16:creationId xmlns:a16="http://schemas.microsoft.com/office/drawing/2014/main" id="{BD73551B-EF05-0F15-077E-1D1A07AD491A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16393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CE9970E7-3217-1EE5-17C6-25F60E69A1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4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453553CD-81C6-74D0-4E84-64EF747925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6390" name="Group 14">
            <a:extLst>
              <a:ext uri="{FF2B5EF4-FFF2-40B4-BE49-F238E27FC236}">
                <a16:creationId xmlns:a16="http://schemas.microsoft.com/office/drawing/2014/main" id="{5FF79642-41D7-CDE4-8B2D-1091AEFF9FAC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16391" name="Picture 15" descr="button21">
              <a:extLst>
                <a:ext uri="{FF2B5EF4-FFF2-40B4-BE49-F238E27FC236}">
                  <a16:creationId xmlns:a16="http://schemas.microsoft.com/office/drawing/2014/main" id="{BDE90EE5-FE25-2CEA-E8B5-D2728C5305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2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DE81FF51-8906-7119-75FC-2B28D3D955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CCAA0F5E-0BEF-699A-2670-C81C9FB80E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4458955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3B971C1C-BD4A-E4C8-2A94-A7F246C2DF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562951341"/>
      </p:ext>
    </p:extLst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 descr="4-1.png">
            <a:extLst>
              <a:ext uri="{FF2B5EF4-FFF2-40B4-BE49-F238E27FC236}">
                <a16:creationId xmlns:a16="http://schemas.microsoft.com/office/drawing/2014/main" id="{461D78EA-1CF1-769B-9016-3F16D1987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97" y="-317713"/>
            <a:ext cx="11239304" cy="842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D319FACD-E136-C98D-6C16-F3EAD9D4C5F3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4/15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124" name="Group 8">
            <a:extLst>
              <a:ext uri="{FF2B5EF4-FFF2-40B4-BE49-F238E27FC236}">
                <a16:creationId xmlns:a16="http://schemas.microsoft.com/office/drawing/2014/main" id="{0D5AFCBF-6548-5CA9-2C15-4C5A468BF25B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5131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744CB367-2738-F65D-1FCA-848FAE7A5D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2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9F5FD688-2719-8A8B-445C-71E2CB41CB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5125" name="Group 11">
            <a:extLst>
              <a:ext uri="{FF2B5EF4-FFF2-40B4-BE49-F238E27FC236}">
                <a16:creationId xmlns:a16="http://schemas.microsoft.com/office/drawing/2014/main" id="{CCC6930B-F1CB-6FD1-A309-7CE5EDBECF93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5129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882DB687-1208-FD1D-83B5-3BCAB5C4AE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0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104903CF-A1C7-F87E-1C39-866168581E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5126" name="Group 14">
            <a:extLst>
              <a:ext uri="{FF2B5EF4-FFF2-40B4-BE49-F238E27FC236}">
                <a16:creationId xmlns:a16="http://schemas.microsoft.com/office/drawing/2014/main" id="{CB5B15D8-C12A-EFF4-4E24-AEE8EB779B84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5127" name="Picture 15" descr="button21">
              <a:extLst>
                <a:ext uri="{FF2B5EF4-FFF2-40B4-BE49-F238E27FC236}">
                  <a16:creationId xmlns:a16="http://schemas.microsoft.com/office/drawing/2014/main" id="{01A800D7-A452-EF42-D0F5-4E927342B8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8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F604EED3-42B7-59B6-CE25-2F543A9F60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72140D97-BF65-1306-3D8D-E66F37C1BE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4675309"/>
            <a:ext cx="7004114" cy="235061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6077CFA0-512B-E935-03CE-7CC88967B1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1ED961A3-9696-D217-D68D-409818BD4F1C}"/>
              </a:ext>
            </a:extLst>
          </p:cNvPr>
          <p:cNvSpPr/>
          <p:nvPr/>
        </p:nvSpPr>
        <p:spPr>
          <a:xfrm>
            <a:off x="5576589" y="4130655"/>
            <a:ext cx="3799186" cy="857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베들</a:t>
            </a:r>
            <a:r>
              <a:rPr lang="en-US" altLang="ko-KR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</a:t>
            </a:r>
            <a:r>
              <a:rPr lang="ko-KR" altLang="en-US" sz="4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레헴</a:t>
            </a:r>
            <a:endParaRPr lang="ko-KR" altLang="en-US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5899392"/>
      </p:ext>
    </p:extLst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 descr="5-1.png">
            <a:extLst>
              <a:ext uri="{FF2B5EF4-FFF2-40B4-BE49-F238E27FC236}">
                <a16:creationId xmlns:a16="http://schemas.microsoft.com/office/drawing/2014/main" id="{EC838F21-7722-D0EF-2809-B8DDD449A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33" y="-287020"/>
            <a:ext cx="11298934" cy="833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B036F9B2-1D83-630E-B4A3-FFADAEDA8398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5/15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6148" name="Group 8">
            <a:extLst>
              <a:ext uri="{FF2B5EF4-FFF2-40B4-BE49-F238E27FC236}">
                <a16:creationId xmlns:a16="http://schemas.microsoft.com/office/drawing/2014/main" id="{2E2A0FC3-027A-3491-88FD-FA5BBA4DED99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6155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C76A912B-1DE4-5AE1-B66A-3A5FB97E36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6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169874E7-23EB-A36E-F1B6-5C262C29B9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6149" name="Group 11">
            <a:extLst>
              <a:ext uri="{FF2B5EF4-FFF2-40B4-BE49-F238E27FC236}">
                <a16:creationId xmlns:a16="http://schemas.microsoft.com/office/drawing/2014/main" id="{5DD9305B-4848-1513-FEFD-282D1EA1E0C7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6153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4F3C7432-B6C8-F505-D4F2-202211E335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4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64057686-9A7F-0975-2C8A-8DF481AB06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6150" name="Group 14">
            <a:extLst>
              <a:ext uri="{FF2B5EF4-FFF2-40B4-BE49-F238E27FC236}">
                <a16:creationId xmlns:a16="http://schemas.microsoft.com/office/drawing/2014/main" id="{3DB5E895-F84D-70B7-C7E5-D84CDDC23F1A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6151" name="Picture 15" descr="button21">
              <a:extLst>
                <a:ext uri="{FF2B5EF4-FFF2-40B4-BE49-F238E27FC236}">
                  <a16:creationId xmlns:a16="http://schemas.microsoft.com/office/drawing/2014/main" id="{F2E8AF07-310C-15ED-1B12-1408A983CB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2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EFF231F2-A9B1-86FD-D8DC-3C17C3EAB7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F797CAF5-519F-1444-A86F-EE4A971EA3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56289" y="4605655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6C73BAD-25D0-A5BE-840E-4143060174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55EE2B2B-234C-DF76-6EB8-FAA89D1F64D6}"/>
              </a:ext>
            </a:extLst>
          </p:cNvPr>
          <p:cNvSpPr/>
          <p:nvPr/>
        </p:nvSpPr>
        <p:spPr>
          <a:xfrm>
            <a:off x="5287510" y="4176736"/>
            <a:ext cx="6193411" cy="857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베들</a:t>
            </a:r>
            <a:r>
              <a:rPr lang="en-US" altLang="ko-KR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</a:t>
            </a:r>
            <a:r>
              <a:rPr lang="ko-KR" altLang="en-US" sz="4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레헴</a:t>
            </a:r>
            <a:r>
              <a: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나</a:t>
            </a:r>
            <a:r>
              <a:rPr lang="en-US" altLang="ko-KR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</a:t>
            </a:r>
            <a:r>
              <a: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신</a:t>
            </a:r>
            <a:r>
              <a:rPr lang="en-US" altLang="ko-KR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</a:t>
            </a:r>
            <a:r>
              <a: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주</a:t>
            </a:r>
          </a:p>
        </p:txBody>
      </p:sp>
    </p:spTree>
    <p:extLst>
      <p:ext uri="{BB962C8B-B14F-4D97-AF65-F5344CB8AC3E}">
        <p14:creationId xmlns:p14="http://schemas.microsoft.com/office/powerpoint/2010/main" val="2554369813"/>
      </p:ext>
    </p:extLst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D1F42D1-A944-5B06-1106-0DA36B2C47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421" b="55716"/>
          <a:stretch/>
        </p:blipFill>
        <p:spPr>
          <a:xfrm>
            <a:off x="6244297" y="4034634"/>
            <a:ext cx="5947703" cy="254652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14E5BD5A-6E5E-96A3-F7A7-5FC92B7A56B6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" t="17442"/>
          <a:stretch/>
        </p:blipFill>
        <p:spPr bwMode="auto">
          <a:xfrm>
            <a:off x="419449" y="276837"/>
            <a:ext cx="10634741" cy="478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4479F21-0B9A-590A-8D19-0B1C4ADD9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천사들의 노래가 하늘에서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FFF4B52-2022-689C-D74D-F8377CD1D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한밤중에 목자들 양 떼들을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12953A3-E7A7-26DE-1C9C-68C747DF3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베들레헴 달려가 나신 아기</a:t>
            </a:r>
          </a:p>
        </p:txBody>
      </p:sp>
      <p:sp>
        <p:nvSpPr>
          <p:cNvPr id="205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108D4D0A-6893-5F7D-DDC2-4648B8C91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구유 안에 누이신 어린 아기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0E2013D-17C5-A69A-E95E-08ADAAFA0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421" b="55716"/>
          <a:stretch/>
        </p:blipFill>
        <p:spPr>
          <a:xfrm>
            <a:off x="5415686" y="3666105"/>
            <a:ext cx="6646756" cy="28458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40294EB3-2FE2-07B4-DF33-9728C0B9E508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9"/>
          <a:stretch/>
        </p:blipFill>
        <p:spPr bwMode="auto">
          <a:xfrm>
            <a:off x="338667" y="222190"/>
            <a:ext cx="10812228" cy="435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539AE50-1E04-6351-1FBE-FD70ADF58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천사들의 노래가 하늘에서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FECBCCE-E212-37C3-ABC1-6B74D2BDA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한밤중에 목자들 양 떼들을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2D7AA52-B145-B47A-F56B-93B237537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베들레헴 달려가 나신 아기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19065742-C417-8EAF-9466-0B65FAE16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구유 안에 누이신 어린 아기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E718524-5003-8476-B729-CFF9C4121D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421" b="55716"/>
          <a:stretch/>
        </p:blipFill>
        <p:spPr>
          <a:xfrm>
            <a:off x="-58723" y="3629100"/>
            <a:ext cx="6819610" cy="2919839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E245BD7F-D883-C331-005F-60A2337851C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93" y="118532"/>
            <a:ext cx="10739214" cy="505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CB9A069C-4E80-244F-31CF-51352D146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천사들의 노래가 하늘에서</a:t>
            </a:r>
          </a:p>
        </p:txBody>
      </p:sp>
      <p:sp>
        <p:nvSpPr>
          <p:cNvPr id="410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97381D8C-830D-C4F1-1C50-E8DD683F2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한밤중에 목자들 양 떼들을</a:t>
            </a:r>
          </a:p>
        </p:txBody>
      </p:sp>
      <p:sp>
        <p:nvSpPr>
          <p:cNvPr id="410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E1BC53D4-9AEF-CF47-B05B-50B851DA2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베들레헴 달려가 나신 아기</a:t>
            </a:r>
          </a:p>
        </p:txBody>
      </p:sp>
      <p:sp>
        <p:nvSpPr>
          <p:cNvPr id="4102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AE0D9518-426D-3ED0-28F5-E668F228B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구유 안에 누이신 어린 아기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836FBE8-3CB7-A3F7-6819-DF53C18D9E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5421" b="55716"/>
          <a:stretch/>
        </p:blipFill>
        <p:spPr>
          <a:xfrm>
            <a:off x="6244297" y="4034634"/>
            <a:ext cx="5947703" cy="254652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CE892B6-0926-1B5B-77D9-B921AF6C33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5421" b="55716"/>
          <a:stretch/>
        </p:blipFill>
        <p:spPr>
          <a:xfrm>
            <a:off x="0" y="4110135"/>
            <a:ext cx="6819610" cy="2919839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486F5-8A40-8D09-56DF-46183A5E6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E50EDFA-70A2-0CC0-D0BC-E9F76045E9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421" b="55716"/>
          <a:stretch/>
        </p:blipFill>
        <p:spPr>
          <a:xfrm>
            <a:off x="5415686" y="3666105"/>
            <a:ext cx="6646756" cy="28458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6655B6B1-8068-B5B3-AA01-05CD56E08A1A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9"/>
          <a:stretch/>
        </p:blipFill>
        <p:spPr bwMode="auto">
          <a:xfrm>
            <a:off x="338667" y="222190"/>
            <a:ext cx="10812228" cy="435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14AC41F-C868-C93A-2995-2808872D4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천사들의 노래가 하늘에서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E01CEE5-45EC-9A58-183B-9EF576443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한밤중에 목자들 양 떼들을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56C1954-C80F-9391-0496-D6F1617A2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베들레헴 달려가 나신 아기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CCF98FCF-8375-DD3A-081A-52832A7F5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구유 안에 누이신 어린 아기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F3A08ED-6E17-7155-93BD-F40234A96B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421" b="55716"/>
          <a:stretch/>
        </p:blipFill>
        <p:spPr>
          <a:xfrm>
            <a:off x="-58723" y="3629100"/>
            <a:ext cx="6819610" cy="291983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26394156"/>
      </p:ext>
    </p:extLst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A9E106AE-FE72-672C-9B26-A5FCB2110F13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6"/>
          <a:stretch/>
        </p:blipFill>
        <p:spPr bwMode="auto">
          <a:xfrm>
            <a:off x="662429" y="527498"/>
            <a:ext cx="10312693" cy="411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DC417CB4-BAD0-FF69-C266-65F8FC852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천사들의 노래가 하늘에서</a:t>
            </a:r>
          </a:p>
        </p:txBody>
      </p:sp>
      <p:sp>
        <p:nvSpPr>
          <p:cNvPr id="614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43950449-D1A9-9FEB-1D70-CC07C4A41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한밤중에 목자들 양 떼들을</a:t>
            </a:r>
          </a:p>
        </p:txBody>
      </p:sp>
      <p:sp>
        <p:nvSpPr>
          <p:cNvPr id="614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2B908F0A-7DEB-3DC4-5F75-D5A2249EC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베들레헴 달려가 나신 아기</a:t>
            </a:r>
          </a:p>
        </p:txBody>
      </p:sp>
      <p:sp>
        <p:nvSpPr>
          <p:cNvPr id="615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F587D0A9-67E4-9BAB-4149-536383DB2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구유 안에 누이신 어린 아기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638C4FA-E395-FF80-9F39-22494A6C31F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5421" b="55716"/>
          <a:stretch/>
        </p:blipFill>
        <p:spPr>
          <a:xfrm>
            <a:off x="5990297" y="4110135"/>
            <a:ext cx="5947703" cy="254652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7FF8D37-620A-88E5-0992-D97B581B2BF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5421" b="55716"/>
          <a:stretch/>
        </p:blipFill>
        <p:spPr>
          <a:xfrm>
            <a:off x="0" y="4110135"/>
            <a:ext cx="6819610" cy="2919839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752FC-9B73-033A-B3B9-0622DC6EC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E41438F-A5B7-EB17-8F78-3115B419B6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421" b="55716"/>
          <a:stretch/>
        </p:blipFill>
        <p:spPr>
          <a:xfrm>
            <a:off x="5415686" y="3666105"/>
            <a:ext cx="6646756" cy="28458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86A811F6-9C12-524A-D51B-62457308BE2B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9"/>
          <a:stretch/>
        </p:blipFill>
        <p:spPr bwMode="auto">
          <a:xfrm>
            <a:off x="338667" y="222190"/>
            <a:ext cx="10812228" cy="435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DCED135-3583-507F-8E34-131C391B5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천사들의 노래가 하늘에서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752B3B4-0F9B-86D2-41BA-93ABF4FE4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한밤중에 목자들 양 떼들을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8DD2908-56F0-645B-F6C7-551016FE7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베들레헴 달려가 나신 아기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3ED8CD60-EC16-7AB9-9F19-0CE531466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구유 안에 누이신 어린 아기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EADCA61-0F67-790C-1A9E-1E7F2F602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421" b="55716"/>
          <a:stretch/>
        </p:blipFill>
        <p:spPr>
          <a:xfrm>
            <a:off x="-58723" y="3629100"/>
            <a:ext cx="6819610" cy="291983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283415288"/>
      </p:ext>
    </p:extLst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DCC64B45-DF26-3A74-BBB0-AF37E75B1232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6"/>
          <a:stretch/>
        </p:blipFill>
        <p:spPr bwMode="auto">
          <a:xfrm>
            <a:off x="713646" y="479646"/>
            <a:ext cx="10396369" cy="403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EAC0D697-0F58-225A-C290-53C37FCF1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천사들의 노래가 하늘에서</a:t>
            </a:r>
          </a:p>
        </p:txBody>
      </p:sp>
      <p:sp>
        <p:nvSpPr>
          <p:cNvPr id="819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AA6FB304-D581-F875-2C11-97CF795C4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한밤중에 목자들 양 떼들을</a:t>
            </a:r>
          </a:p>
        </p:txBody>
      </p:sp>
      <p:sp>
        <p:nvSpPr>
          <p:cNvPr id="819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CD83228A-EA48-C131-68B6-9E5633BE4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베들레헴 달려가 나신 아기</a:t>
            </a:r>
          </a:p>
        </p:txBody>
      </p:sp>
      <p:sp>
        <p:nvSpPr>
          <p:cNvPr id="819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79C52830-D0FE-5BE2-26EA-8B60C6BAC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구유 안에 누이신 어린 아기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A016FB0-D743-D85D-31EB-7A596FF568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5421" b="55716"/>
          <a:stretch/>
        </p:blipFill>
        <p:spPr>
          <a:xfrm>
            <a:off x="5415686" y="3666105"/>
            <a:ext cx="6646756" cy="28458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F1B6F059-CAC6-8BAE-3370-F24DCBCDDA5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5421" b="55716"/>
          <a:stretch/>
        </p:blipFill>
        <p:spPr>
          <a:xfrm>
            <a:off x="-58723" y="3629100"/>
            <a:ext cx="6819610" cy="2919839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2016302-80F6-87EA-1EE1-494CE7EDD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5894" y="188686"/>
            <a:ext cx="14546617" cy="70938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C1829099-C5DE-0AB8-53C6-F27352B3A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82" y="-133165"/>
            <a:ext cx="11499541" cy="862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557182"/>
      </p:ext>
    </p:extLst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F1D5F-4ED4-5837-A376-278978CC4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19272B3-941D-84D3-EED3-A830641331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421" b="55716"/>
          <a:stretch/>
        </p:blipFill>
        <p:spPr>
          <a:xfrm>
            <a:off x="5415686" y="3666105"/>
            <a:ext cx="6646756" cy="28458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C9C04AF0-D585-DFF0-3A94-53DB673CAF22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9"/>
          <a:stretch/>
        </p:blipFill>
        <p:spPr bwMode="auto">
          <a:xfrm>
            <a:off x="338667" y="222190"/>
            <a:ext cx="10812228" cy="435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8120651-4480-8E22-0C97-B07A0B915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천사들의 노래가 하늘에서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4063262-E388-1B56-5333-7C7875DEF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한밤중에 목자들 양 떼들을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582A83A-E3E6-50D1-230A-8A92FA222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베들레헴 달려가 나신 아기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F08F1876-E511-36B9-93B5-5A9BC7C03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구유 안에 누이신 어린 아기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02D32A5-2681-DAA5-FE9D-D853F3E422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421" b="55716"/>
          <a:stretch/>
        </p:blipFill>
        <p:spPr>
          <a:xfrm>
            <a:off x="-58723" y="3629100"/>
            <a:ext cx="6819610" cy="291983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074481991"/>
      </p:ext>
    </p:extLst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7A498-EFC9-1798-7648-820568CBC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7F848A5-A7C0-A937-D920-A3341B6E1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421" b="55716"/>
          <a:stretch/>
        </p:blipFill>
        <p:spPr>
          <a:xfrm>
            <a:off x="5415686" y="3666105"/>
            <a:ext cx="6646756" cy="28458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CAD7759F-E4B8-E3A1-8688-3A3A5E01703D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9"/>
          <a:stretch/>
        </p:blipFill>
        <p:spPr bwMode="auto">
          <a:xfrm>
            <a:off x="338667" y="222190"/>
            <a:ext cx="10812228" cy="435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B5297CF-4A3E-B71F-A767-413CCF814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천사들의 노래가 하늘에서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4BCB621-C6E5-4BAC-4B65-A5232753D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한밤중에 목자들 양 떼들을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1086798-6D2B-9BCF-B3D3-0C622141E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베들레헴 달려가 나신 아기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D3EBDCB4-9FC4-C022-8797-8ABB37594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구유 안에 누이신 어린 아기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881CE8E-6A27-96E1-707D-2A4436E9CE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421" b="55716"/>
          <a:stretch/>
        </p:blipFill>
        <p:spPr>
          <a:xfrm>
            <a:off x="-58723" y="3629100"/>
            <a:ext cx="6819610" cy="291983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72323384"/>
      </p:ext>
    </p:extLst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7292C-7E5C-6C80-61CF-9384C153A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B81A47A-7EAA-DF54-5C31-51BA9FD0F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그림 3">
            <a:extLst>
              <a:ext uri="{FF2B5EF4-FFF2-40B4-BE49-F238E27FC236}">
                <a16:creationId xmlns:a16="http://schemas.microsoft.com/office/drawing/2014/main" id="{0C525998-F2DC-66F2-FC51-B53E39A834E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1336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DE8CE23-5094-0A98-B09C-E3E881608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예수 열방의 소망 예수 우리의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A3365D0-F833-B746-6732-32E941427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FDDEFA6-1EB9-47E7-EA90-3B0FC6AB6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1308546821"/>
      </p:ext>
    </p:extLst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BD78F-9828-8F10-A3D3-E4191AB51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7B40C59-FFEE-5E25-D630-E4DBECA06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2">
            <a:extLst>
              <a:ext uri="{FF2B5EF4-FFF2-40B4-BE49-F238E27FC236}">
                <a16:creationId xmlns:a16="http://schemas.microsoft.com/office/drawing/2014/main" id="{824EAA83-74CF-E0E4-4878-901672DDB61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95494FD-DA8C-5B67-48FA-5C58F69C5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예수 열방의 소망 예수 우리의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199FF86-2239-5916-5628-834EF77D5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2B3E903-FE8A-A82A-0DA7-275051155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2761484837"/>
      </p:ext>
    </p:extLst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365EA-9F67-AB0E-547F-30D857D65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90CE3D9-2B78-9FFF-3A83-3533A6944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그림 2">
            <a:extLst>
              <a:ext uri="{FF2B5EF4-FFF2-40B4-BE49-F238E27FC236}">
                <a16:creationId xmlns:a16="http://schemas.microsoft.com/office/drawing/2014/main" id="{C96FE9A2-A7B0-5ECD-E240-668A9B4D5D3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D2B4F2D-66C0-C907-423F-E013EAD02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예수 열방의 소망 예수 우리의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04E77FF-1867-493C-CFF9-C6F12D603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C86E54E-296E-EA98-D7C1-4C38FA02F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1130392220"/>
      </p:ext>
    </p:extLst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DCDBD-082E-83E7-61B5-395B51D43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2F00B9A-992D-E708-585B-BC411167B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2">
            <a:extLst>
              <a:ext uri="{FF2B5EF4-FFF2-40B4-BE49-F238E27FC236}">
                <a16:creationId xmlns:a16="http://schemas.microsoft.com/office/drawing/2014/main" id="{63447781-4EDA-812A-646C-05D258E0092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042A304-1C78-D30E-030D-5C6066B49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68C2EA3-4B90-C06D-646A-34B5AE242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우릴 위해 죽으시고 다시 사신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F4DA3F8-E5C7-D6CF-BA1E-BC478930D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1353104932"/>
      </p:ext>
    </p:extLst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97189-EEC1-67D1-957E-34F0E8B84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1965E19-1A09-8765-920D-3AA3C2877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2">
            <a:extLst>
              <a:ext uri="{FF2B5EF4-FFF2-40B4-BE49-F238E27FC236}">
                <a16:creationId xmlns:a16="http://schemas.microsoft.com/office/drawing/2014/main" id="{E5D4AE80-02F8-A04A-5E60-567F6C7DD5E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7685886-DF04-1013-5FDB-E454F7F0A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B81A4BE-E6BD-57E9-D127-2FFF3D9BA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우릴 위해 죽으시고 다시 사신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CB1256D-1540-C289-3CA1-F909BA9F8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2517852696"/>
      </p:ext>
    </p:extLst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C7B8B-FFDF-D8ED-56A0-46FFD1B4C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4B4E1D8-CC0D-CAD8-553B-9436031F6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2">
            <a:extLst>
              <a:ext uri="{FF2B5EF4-FFF2-40B4-BE49-F238E27FC236}">
                <a16:creationId xmlns:a16="http://schemas.microsoft.com/office/drawing/2014/main" id="{BEB57AAC-F10D-6F2B-D074-AD0C4D1DDD1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CD326BB-03F0-414D-9904-25A79EF31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B819F59-01C6-C678-2820-3BCBC9C77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91F0515-797D-C088-1A8E-CEDF31A7D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3999148392"/>
      </p:ext>
    </p:extLst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0C83E-D648-D7FB-0F6A-E914CFD99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07F3296-D1BD-5157-1658-858D90A4C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2">
            <a:extLst>
              <a:ext uri="{FF2B5EF4-FFF2-40B4-BE49-F238E27FC236}">
                <a16:creationId xmlns:a16="http://schemas.microsoft.com/office/drawing/2014/main" id="{484A7E56-F729-858D-B45A-65BBB3C640B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77FC935-568E-9B4F-98FE-58B16EDBC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D378B11-CEEE-5A45-E3C9-3FA8FCF93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8FCF8AD-EF05-20A7-D9E2-8D4DCA717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3475149696"/>
      </p:ext>
    </p:extLst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93EF8-733B-099A-9B1D-C74F7177F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5584575-A447-20D5-B336-F606492F1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2">
            <a:extLst>
              <a:ext uri="{FF2B5EF4-FFF2-40B4-BE49-F238E27FC236}">
                <a16:creationId xmlns:a16="http://schemas.microsoft.com/office/drawing/2014/main" id="{5B22EC1F-FF4E-A03B-AE2F-3E81FDE8DF7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9DF5035-68A3-A80C-9B0A-3893E9E80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BCB76DE-11E1-E1F9-E78E-74D6F799F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4AABAC1-53C4-62E7-CB9D-9F54E70DC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814057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57FEFEF-B64D-03C7-0363-06F24DAFC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5894" y="188686"/>
            <a:ext cx="14546617" cy="70938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2807C745-A8E9-FA83-BE7C-849C950BF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2" y="-82119"/>
            <a:ext cx="11526176" cy="864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101816"/>
      </p:ext>
    </p:extLst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7DC5F-96C1-167F-F2E7-5BB002B42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C3BB64A-17E4-D0E0-8516-250CF9F41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2">
            <a:extLst>
              <a:ext uri="{FF2B5EF4-FFF2-40B4-BE49-F238E27FC236}">
                <a16:creationId xmlns:a16="http://schemas.microsoft.com/office/drawing/2014/main" id="{2522F131-046B-1C50-36B5-A3788A482FD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CE7A32E-E4AF-C6CA-A4C2-10A68F529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EDA269A-C58F-04F7-8534-12C97DD0A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3327484-A37A-314E-A5B4-821C4AE38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3997348667"/>
      </p:ext>
    </p:extLst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C8F0E-D750-1062-A87C-60F4254C2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7BC377B-C477-C597-7C20-B64051CD3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2">
            <a:extLst>
              <a:ext uri="{FF2B5EF4-FFF2-40B4-BE49-F238E27FC236}">
                <a16:creationId xmlns:a16="http://schemas.microsoft.com/office/drawing/2014/main" id="{840FC7B6-71ED-436E-564A-4033AC08A61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1C76393-6FCD-C9F4-3706-FF18D4C9E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EDEEB89-27EE-4747-17C6-E64A1D9B1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우릴 위해 죽으시고 다시 사신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3F29E01-BAF7-2A54-3012-FCD1632FE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1439132466"/>
      </p:ext>
    </p:extLst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17867-1008-F501-5443-17DE049F3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2310336-11BC-C77C-5203-0A05C671D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2">
            <a:extLst>
              <a:ext uri="{FF2B5EF4-FFF2-40B4-BE49-F238E27FC236}">
                <a16:creationId xmlns:a16="http://schemas.microsoft.com/office/drawing/2014/main" id="{A23CFC91-7FDF-8A47-3D7F-AF97EEE2432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88C4DE5-1E01-B9AE-507C-EECB5EC46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0A3990B-B5F5-F5E2-9193-864F4B0D6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우릴 위해 죽으시고 다시 사신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0F8C945-4BB9-25CF-393B-6B3C70422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3611635132"/>
      </p:ext>
    </p:extLst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8CDF2-FC20-4183-4767-DE49BD3D9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3C5CED8-AA83-C8A3-4D1D-626574645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2">
            <a:extLst>
              <a:ext uri="{FF2B5EF4-FFF2-40B4-BE49-F238E27FC236}">
                <a16:creationId xmlns:a16="http://schemas.microsoft.com/office/drawing/2014/main" id="{BF1AE851-8808-BD25-EE4B-6B6FBC149D7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0D49215-2D82-E1D1-97EC-7ECFE6315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E03C2FC-39CB-0E7A-88E7-A2F2B169A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우릴 위해 죽으시고 다시 사신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7ABF2BA-B8AF-4772-A392-1EA587131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1021551109"/>
      </p:ext>
    </p:extLst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36867-AE9A-4EEA-9569-C982FEEEE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B7555BF-5B3A-6C1E-F330-06A05FAAE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2">
            <a:extLst>
              <a:ext uri="{FF2B5EF4-FFF2-40B4-BE49-F238E27FC236}">
                <a16:creationId xmlns:a16="http://schemas.microsoft.com/office/drawing/2014/main" id="{9B9AA18A-869C-1EEE-7613-F86BE907F79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6C1D8BB-C3B1-F251-3127-7F231C283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F4D1B6F-D6B1-6113-BBE6-05830A00E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우릴 위해 죽으시고 다시 사신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FCAE797-A951-E5BF-8596-65D4E8D7B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3275908866"/>
      </p:ext>
    </p:extLst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2C81-0DCD-BB32-C36B-0B72261FE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353BDB2-5C9E-A638-0135-3FC429078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2">
            <a:extLst>
              <a:ext uri="{FF2B5EF4-FFF2-40B4-BE49-F238E27FC236}">
                <a16:creationId xmlns:a16="http://schemas.microsoft.com/office/drawing/2014/main" id="{8947933F-DF2B-0B22-B61E-A896C35381F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65D9B93-63B2-4C97-1F28-EA151B84C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F4C69C5-F0D5-5A64-0AB5-6E1A12842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F5349FC-58EB-A7AC-FAE7-7A287F73D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1226016983"/>
      </p:ext>
    </p:extLst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162F7-09EC-90CD-B77A-7460B841D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C10F6A8-DDB2-72B8-0DF9-0D478A768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2">
            <a:extLst>
              <a:ext uri="{FF2B5EF4-FFF2-40B4-BE49-F238E27FC236}">
                <a16:creationId xmlns:a16="http://schemas.microsoft.com/office/drawing/2014/main" id="{4995449B-01CF-C537-1CB7-7099BA176F3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8BBB46A-DA08-5958-AED0-6F0679759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1EB104B-0EBD-7001-9F77-25E0315F0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9DD8AFA-4871-1A28-749D-4EFA83D10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3672031348"/>
      </p:ext>
    </p:extLst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CC4C5-7375-60BC-2C32-161635E80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622F599-E209-4551-5953-E91521C28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2">
            <a:extLst>
              <a:ext uri="{FF2B5EF4-FFF2-40B4-BE49-F238E27FC236}">
                <a16:creationId xmlns:a16="http://schemas.microsoft.com/office/drawing/2014/main" id="{E25720A4-6FE9-E602-7B53-72BD655EB05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9787C15-3B7A-16AF-55C7-23BF63498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3D82EE1-DCA9-3378-06C8-9894A97E6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19BA2FF-8471-2295-2648-0DD5DEF77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180702244"/>
      </p:ext>
    </p:extLst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6209E-DA38-28A1-E834-843B7915F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0EB468D-AC41-2ADA-A152-55F5E24B3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2">
            <a:extLst>
              <a:ext uri="{FF2B5EF4-FFF2-40B4-BE49-F238E27FC236}">
                <a16:creationId xmlns:a16="http://schemas.microsoft.com/office/drawing/2014/main" id="{4DAB2EF8-37F8-033D-FD84-C4A2ABB3F73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437B2D5-EEE7-8A50-9097-91697E214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003C652-EDD1-34A7-82AB-E6EAC8472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67EC101-680D-B460-5340-8101844C6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2350851813"/>
      </p:ext>
    </p:extLst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A66C7-EA21-2A9A-4DB4-E70A8DFC0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3AC60A8-8681-E99E-E01A-64A644E6A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2">
            <a:extLst>
              <a:ext uri="{FF2B5EF4-FFF2-40B4-BE49-F238E27FC236}">
                <a16:creationId xmlns:a16="http://schemas.microsoft.com/office/drawing/2014/main" id="{82759DFF-3FC2-878D-1602-EB49830BABA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337FF08-60E3-FD2F-61E2-174A83A54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31D33E8-2640-7292-2AD1-260115C59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1A96E11-D414-3DED-300B-E63F82CF9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13127724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BE0F107-CBFB-469B-FE38-338C0A40D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5894" y="188686"/>
            <a:ext cx="14546617" cy="70938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D5B0ED71-52B6-CE85-D0A1-EFCE8DDC3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2" y="-73240"/>
            <a:ext cx="11668217" cy="87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010892"/>
      </p:ext>
    </p:extLst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C7EDD-FBED-BD86-8122-66A557F3B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C9673C4-1725-ACB8-2D3F-95551B240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2">
            <a:extLst>
              <a:ext uri="{FF2B5EF4-FFF2-40B4-BE49-F238E27FC236}">
                <a16:creationId xmlns:a16="http://schemas.microsoft.com/office/drawing/2014/main" id="{40C50F94-1913-07F8-B281-7A58ECD8FC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0C99FB8-0CF7-5428-0C35-FE1E7437E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3E2D25E-4BCE-A34B-7315-6AF74D494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B328AC6-C09F-D615-D9E4-72F6845E8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4263627511"/>
      </p:ext>
    </p:extLst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31CF2-B068-1A6B-810F-CB1D133F4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0FC6B28-7BF0-3B38-B30D-35FF8EB52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2">
            <a:extLst>
              <a:ext uri="{FF2B5EF4-FFF2-40B4-BE49-F238E27FC236}">
                <a16:creationId xmlns:a16="http://schemas.microsoft.com/office/drawing/2014/main" id="{EC0B0582-2734-F149-47C8-0518AB9D9CA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5374097-235E-50B9-C051-C0424B518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DFB3CB3-858F-B4C7-E85C-5E31FB75A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EE59C22-54BA-0AAA-B27A-AB2787761B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2358130345"/>
      </p:ext>
    </p:extLst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4BC26-1661-E542-1CFD-9846F7E80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5D76E77-0191-ABFE-EC72-17A6C043C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2">
            <a:extLst>
              <a:ext uri="{FF2B5EF4-FFF2-40B4-BE49-F238E27FC236}">
                <a16:creationId xmlns:a16="http://schemas.microsoft.com/office/drawing/2014/main" id="{E4EBDCFB-896C-9246-1488-A282273CFD5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D3D11F5-9423-B16B-FE1C-A04B47769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DCB5D2D-67A1-4280-B06E-5A9DEBA0D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0C8D530-EA5B-0606-F7E3-FA7BA09C0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2523298559"/>
      </p:ext>
    </p:extLst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A7993-8FC4-6C24-939D-EFE9A3EA8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8166E4B-4049-10FE-17CE-E1650833F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2">
            <a:extLst>
              <a:ext uri="{FF2B5EF4-FFF2-40B4-BE49-F238E27FC236}">
                <a16:creationId xmlns:a16="http://schemas.microsoft.com/office/drawing/2014/main" id="{5BD237FE-DDA2-F6A8-5FDD-81B0B7DAC77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6DF8551-8D22-B40B-CEB7-C66732557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4986C4F-B305-75AF-FD1D-05ABDDE5E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8880C9D-56EB-8477-52CD-31C5867DE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3585817218"/>
      </p:ext>
    </p:extLst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DA0AD-C8BE-A232-BF31-0645B2CAF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63C953E-A328-7740-18B7-D0D7B51AB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2">
            <a:extLst>
              <a:ext uri="{FF2B5EF4-FFF2-40B4-BE49-F238E27FC236}">
                <a16:creationId xmlns:a16="http://schemas.microsoft.com/office/drawing/2014/main" id="{7584D878-1F9D-7B8F-2349-267927D966F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9021231-3F38-1D49-DF13-D456497AB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7452144-3E7C-C186-7001-609E80044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357F1C2-548B-6F4D-FB1B-0146FBA33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1497428283"/>
      </p:ext>
    </p:extLst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B64BE4C9-9D55-CB05-5BEE-B09387D55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6395" y="2776756"/>
            <a:ext cx="7169241" cy="451051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CA9E8B16-6265-8320-6796-542156C236E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73" y="0"/>
            <a:ext cx="10977926" cy="5471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C9E20B5-21E3-B1E3-E621-B2BA9D6B9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저 들밖에 한밤중에 양 틈에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0CBAC3B-F948-3CB9-D0CA-FC9BFFF6C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저 동방에 별 하나가 이상한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733B6B5-0F38-E614-90B0-5E7ED87C8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그 한 별이 베들레헴 향하여</a:t>
            </a:r>
          </a:p>
        </p:txBody>
      </p:sp>
      <p:sp>
        <p:nvSpPr>
          <p:cNvPr id="205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CB3462B7-CF84-1A23-22E3-38D7D7360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10.</a:t>
            </a:r>
            <a:r>
              <a:rPr lang="ko-KR" altLang="en-US" sz="1467"/>
              <a:t>동방박사 세 사람이 새아기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F739F9-F169-FEC7-ABA8-6CEBEBE1872F}"/>
              </a:ext>
            </a:extLst>
          </p:cNvPr>
          <p:cNvSpPr txBox="1"/>
          <p:nvPr/>
        </p:nvSpPr>
        <p:spPr>
          <a:xfrm>
            <a:off x="2199255" y="1983929"/>
            <a:ext cx="704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/>
              <a:t>1.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382381558"/>
      </p:ext>
    </p:extLst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32B69228-A707-3F7C-9CDD-41B85AEC4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378" y="2625755"/>
            <a:ext cx="6969710" cy="4627886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A1CAB858-1B8F-4317-413D-A0D76D914A8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577" y="118533"/>
            <a:ext cx="10207101" cy="5713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63129AD-64CF-C75E-C039-CE286616B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저 들밖에 한밤중에 양 틈에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B5584F6-A821-E3AC-4915-7C772AA53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저 동방에 별 하나가 이상한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190474C-5792-8F49-91E0-5B1925D36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그 한 별이 베들레헴 향하여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F708298B-CB27-00B4-33BD-45E8E21E6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10.</a:t>
            </a:r>
            <a:r>
              <a:rPr lang="ko-KR" altLang="en-US" sz="1467"/>
              <a:t>동방박사 세 사람이 새아기</a:t>
            </a:r>
          </a:p>
        </p:txBody>
      </p:sp>
    </p:spTree>
    <p:extLst>
      <p:ext uri="{BB962C8B-B14F-4D97-AF65-F5344CB8AC3E}">
        <p14:creationId xmlns:p14="http://schemas.microsoft.com/office/powerpoint/2010/main" val="3686791124"/>
      </p:ext>
    </p:extLst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20897C5-FA08-84D5-4BFC-81F3445DD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378" y="2625755"/>
            <a:ext cx="6969710" cy="4627886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BC5447A1-29A9-25B9-0A59-BAED29C5DCE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297" y="0"/>
            <a:ext cx="10589703" cy="554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991262D-B783-666F-2177-519EF082E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저 들밖에 한밤중에 양 틈에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E6514C0-BC25-D9CF-AB0A-CF0433E3D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저 동방에 별 하나가 이상한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ECDBACC-FFE3-BA84-F4B1-5182DD9CA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그 한 별이 베들레헴 향하여</a:t>
            </a:r>
          </a:p>
        </p:txBody>
      </p:sp>
      <p:sp>
        <p:nvSpPr>
          <p:cNvPr id="410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724F4EC0-BE0B-1E64-A13E-A70B66BCF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10.</a:t>
            </a:r>
            <a:r>
              <a:rPr lang="ko-KR" altLang="en-US" sz="1467"/>
              <a:t>동방박사 세 사람이 새아기</a:t>
            </a:r>
          </a:p>
        </p:txBody>
      </p:sp>
    </p:spTree>
    <p:extLst>
      <p:ext uri="{BB962C8B-B14F-4D97-AF65-F5344CB8AC3E}">
        <p14:creationId xmlns:p14="http://schemas.microsoft.com/office/powerpoint/2010/main" val="1230754749"/>
      </p:ext>
    </p:extLst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E0BA794-EE71-E9D4-B9E2-A178D2C31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03" y="-234891"/>
            <a:ext cx="4029537" cy="342568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D564DF91-29AD-DDE1-B949-9A1BB3757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6229" y="2244055"/>
            <a:ext cx="5251509" cy="505399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B3A425BE-F0FB-1C22-5D4D-DC628CA7E70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745" y="59810"/>
            <a:ext cx="10111530" cy="521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F87A596D-834F-02D2-4E03-61D589DE7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저 들밖에 한밤중에 양 틈에</a:t>
            </a:r>
          </a:p>
        </p:txBody>
      </p:sp>
      <p:sp>
        <p:nvSpPr>
          <p:cNvPr id="5124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84E801BD-F210-613C-1897-C04578329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저 동방에 별 하나가 이상한</a:t>
            </a:r>
          </a:p>
        </p:txBody>
      </p:sp>
      <p:sp>
        <p:nvSpPr>
          <p:cNvPr id="5125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448264CD-098C-69C4-EDF0-3A12FD7FA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그 한 별이 베들레헴 향하여</a:t>
            </a:r>
          </a:p>
        </p:txBody>
      </p:sp>
      <p:sp>
        <p:nvSpPr>
          <p:cNvPr id="5126" name="AutoShape 16">
            <a:hlinkClick r:id="rId8" action="ppaction://hlinksldjump"/>
            <a:extLst>
              <a:ext uri="{FF2B5EF4-FFF2-40B4-BE49-F238E27FC236}">
                <a16:creationId xmlns:a16="http://schemas.microsoft.com/office/drawing/2014/main" id="{54EB8CF0-A1BC-5996-2331-B7110BDE9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10.</a:t>
            </a:r>
            <a:r>
              <a:rPr lang="ko-KR" altLang="en-US" sz="1467"/>
              <a:t>동방박사 세 사람이 새아기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B70258-5D1C-A68B-167E-47F7EB1FB2B7}"/>
              </a:ext>
            </a:extLst>
          </p:cNvPr>
          <p:cNvSpPr txBox="1"/>
          <p:nvPr/>
        </p:nvSpPr>
        <p:spPr>
          <a:xfrm>
            <a:off x="2189525" y="1982445"/>
            <a:ext cx="704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/>
              <a:t>2.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440516493"/>
      </p:ext>
    </p:extLst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99FE5C9-AAF5-5100-CAC4-C6A679B3B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392" y="2701254"/>
            <a:ext cx="4051883" cy="433518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FC3214CF-BCBB-CE65-887E-A05A539ECD0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97" y="0"/>
            <a:ext cx="11076264" cy="575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623267F-BC69-5C75-5B08-EFC56E8DD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저 들밖에 한밤중에 양 틈에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4714473-8791-8C4D-331A-1487B1E79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저 동방에 별 하나가 이상한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6BAD7B7-B6B0-B16D-0D9B-C5B553844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그 한 별이 베들레헴 향하여</a:t>
            </a:r>
          </a:p>
        </p:txBody>
      </p:sp>
      <p:sp>
        <p:nvSpPr>
          <p:cNvPr id="615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527EE595-B4FB-1F5F-69E3-C95CB1162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10.</a:t>
            </a:r>
            <a:r>
              <a:rPr lang="ko-KR" altLang="en-US" sz="1467"/>
              <a:t>동방박사 세 사람이 새아기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C67E021-8B29-C47F-3764-D9547B87DC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0036" y="-385893"/>
            <a:ext cx="4029537" cy="342568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95424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E7B62E7-7B90-3D8D-446F-856B10EA0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693" y="4197086"/>
            <a:ext cx="12961440" cy="40645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9699" name="Picture 4">
            <a:extLst>
              <a:ext uri="{FF2B5EF4-FFF2-40B4-BE49-F238E27FC236}">
                <a16:creationId xmlns:a16="http://schemas.microsoft.com/office/drawing/2014/main" id="{5032AA5D-DE7F-5ED3-FDD5-AA9B3F818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1" y="-315384"/>
            <a:ext cx="10818284" cy="811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0" name="Group 5">
            <a:extLst>
              <a:ext uri="{FF2B5EF4-FFF2-40B4-BE49-F238E27FC236}">
                <a16:creationId xmlns:a16="http://schemas.microsoft.com/office/drawing/2014/main" id="{5731B37C-CAEC-DA91-2661-4AEC6A4BD95E}"/>
              </a:ext>
            </a:extLst>
          </p:cNvPr>
          <p:cNvGrpSpPr>
            <a:grpSpLocks/>
          </p:cNvGrpSpPr>
          <p:nvPr/>
        </p:nvGrpSpPr>
        <p:grpSpPr bwMode="auto">
          <a:xfrm>
            <a:off x="9920818" y="6309788"/>
            <a:ext cx="423333" cy="431800"/>
            <a:chOff x="5289" y="3975"/>
            <a:chExt cx="267" cy="272"/>
          </a:xfrm>
        </p:grpSpPr>
        <p:pic>
          <p:nvPicPr>
            <p:cNvPr id="29707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6D15373D-ACA4-4E93-21E4-BFDFBDC78A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8" name="Text Box 7">
              <a:hlinkClick r:id="rId4" action="ppaction://hlinksldjump"/>
              <a:extLst>
                <a:ext uri="{FF2B5EF4-FFF2-40B4-BE49-F238E27FC236}">
                  <a16:creationId xmlns:a16="http://schemas.microsoft.com/office/drawing/2014/main" id="{509E9DCC-AF67-9BF1-A719-78345086B1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29701" name="Group 8">
            <a:extLst>
              <a:ext uri="{FF2B5EF4-FFF2-40B4-BE49-F238E27FC236}">
                <a16:creationId xmlns:a16="http://schemas.microsoft.com/office/drawing/2014/main" id="{EB571E53-C6CC-04EA-1084-E87B2FA0932E}"/>
              </a:ext>
            </a:extLst>
          </p:cNvPr>
          <p:cNvGrpSpPr>
            <a:grpSpLocks/>
          </p:cNvGrpSpPr>
          <p:nvPr/>
        </p:nvGrpSpPr>
        <p:grpSpPr bwMode="auto">
          <a:xfrm>
            <a:off x="9484785" y="6309788"/>
            <a:ext cx="425449" cy="431800"/>
            <a:chOff x="5289" y="3975"/>
            <a:chExt cx="267" cy="272"/>
          </a:xfrm>
        </p:grpSpPr>
        <p:pic>
          <p:nvPicPr>
            <p:cNvPr id="29705" name="Pictur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95A2952B-A179-9836-0D42-3056579E3C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6" name="Text Box 10">
              <a:hlinkClick r:id="rId6" action="ppaction://hlinksldjump"/>
              <a:extLst>
                <a:ext uri="{FF2B5EF4-FFF2-40B4-BE49-F238E27FC236}">
                  <a16:creationId xmlns:a16="http://schemas.microsoft.com/office/drawing/2014/main" id="{EEA560C8-8841-5328-D583-0830C389B3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29702" name="Group 11">
            <a:extLst>
              <a:ext uri="{FF2B5EF4-FFF2-40B4-BE49-F238E27FC236}">
                <a16:creationId xmlns:a16="http://schemas.microsoft.com/office/drawing/2014/main" id="{4AFEB708-E72A-58F3-7167-8D147029CC32}"/>
              </a:ext>
            </a:extLst>
          </p:cNvPr>
          <p:cNvGrpSpPr>
            <a:grpSpLocks/>
          </p:cNvGrpSpPr>
          <p:nvPr/>
        </p:nvGrpSpPr>
        <p:grpSpPr bwMode="auto">
          <a:xfrm>
            <a:off x="9052984" y="6309788"/>
            <a:ext cx="423333" cy="431800"/>
            <a:chOff x="5289" y="3975"/>
            <a:chExt cx="267" cy="272"/>
          </a:xfrm>
        </p:grpSpPr>
        <p:pic>
          <p:nvPicPr>
            <p:cNvPr id="29703" name="Picture 12">
              <a:extLst>
                <a:ext uri="{FF2B5EF4-FFF2-40B4-BE49-F238E27FC236}">
                  <a16:creationId xmlns:a16="http://schemas.microsoft.com/office/drawing/2014/main" id="{2C87B808-AED6-1DD2-C86E-0D0298B38D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4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83FA7FA2-9B6D-F8A0-9A12-EC08E7A4D0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5D65B94-573A-091D-49FB-C522317D8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5894" y="188686"/>
            <a:ext cx="14546617" cy="70938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0416F42B-766F-52D7-905C-1B00F34B9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35" y="-164239"/>
            <a:ext cx="11410766" cy="855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668632"/>
      </p:ext>
    </p:extLst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26C4704-6D07-9DCE-2609-AF9811BC5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5211" y="2751590"/>
            <a:ext cx="6831084" cy="453583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50A13822-D3E3-FC42-F1D2-5461AB8F6DB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571" y="118533"/>
            <a:ext cx="10673981" cy="5611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427249B-E295-4396-AE29-70D86359B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저 들밖에 한밤중에 양 틈에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73E9F40-B9E3-AB22-553B-D6436958D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저 동방에 별 하나가 이상한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BF08ED9-FFF3-DE8C-8E91-E3F57CE09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그 한 별이 베들레헴 향하여</a:t>
            </a:r>
          </a:p>
        </p:txBody>
      </p:sp>
      <p:sp>
        <p:nvSpPr>
          <p:cNvPr id="717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2429AF59-7EF4-72E0-E776-B9AE1B00E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10.</a:t>
            </a:r>
            <a:r>
              <a:rPr lang="ko-KR" altLang="en-US" sz="1467"/>
              <a:t>동방박사 세 사람이 새아기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697B3BF-953F-4A99-7590-F198C64028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7482" y="-302003"/>
            <a:ext cx="4029537" cy="342568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868461621"/>
      </p:ext>
    </p:extLst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25F9A74-313F-6C6A-D55C-A43391AD4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0363" y="-368898"/>
            <a:ext cx="4029537" cy="342568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B276C5AF-ECD2-5491-FE9C-A36D342C5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9392" y="2315306"/>
            <a:ext cx="4412610" cy="472113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9F97DEF5-5CA6-E7EC-D501-2197C14774F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43" y="118533"/>
            <a:ext cx="11285988" cy="5395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CD1C41A2-18FB-71D8-0094-0B1244CBA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저 들밖에 한밤중에 양 틈에</a:t>
            </a:r>
          </a:p>
        </p:txBody>
      </p:sp>
      <p:sp>
        <p:nvSpPr>
          <p:cNvPr id="8196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3FA8534F-B509-BAEF-296C-9F431C933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저 동방에 별 하나가 이상한</a:t>
            </a:r>
          </a:p>
        </p:txBody>
      </p:sp>
      <p:sp>
        <p:nvSpPr>
          <p:cNvPr id="8197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6A0FFA8F-07C1-56FD-9B10-98817B77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7.</a:t>
            </a:r>
            <a:r>
              <a:rPr lang="ko-KR" altLang="en-US" sz="1467">
                <a:solidFill>
                  <a:srgbClr val="FF0000"/>
                </a:solidFill>
              </a:rPr>
              <a:t>그 한 별이 베들레헴 향하여</a:t>
            </a:r>
          </a:p>
        </p:txBody>
      </p:sp>
      <p:sp>
        <p:nvSpPr>
          <p:cNvPr id="8198" name="AutoShape 16">
            <a:hlinkClick r:id="rId8" action="ppaction://hlinksldjump"/>
            <a:extLst>
              <a:ext uri="{FF2B5EF4-FFF2-40B4-BE49-F238E27FC236}">
                <a16:creationId xmlns:a16="http://schemas.microsoft.com/office/drawing/2014/main" id="{08D7E3DF-8610-44ED-81EA-1C57ED667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10.</a:t>
            </a:r>
            <a:r>
              <a:rPr lang="ko-KR" altLang="en-US" sz="1467"/>
              <a:t>동방박사 세 사람이 새아기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E74570-26F6-FF89-BCC8-FDAB06026FB8}"/>
              </a:ext>
            </a:extLst>
          </p:cNvPr>
          <p:cNvSpPr txBox="1"/>
          <p:nvPr/>
        </p:nvSpPr>
        <p:spPr>
          <a:xfrm>
            <a:off x="1393912" y="2142668"/>
            <a:ext cx="704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/>
              <a:t>3.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910216643"/>
      </p:ext>
    </p:extLst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5CE61C45-D6F8-7FD5-8BA5-354CDE008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378" y="3036815"/>
            <a:ext cx="6350642" cy="421682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3FA15C1C-A46D-9D0D-0BED-C62BD24FE3F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39" y="0"/>
            <a:ext cx="11596382" cy="57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F45F676-6949-0121-7918-4EEA9F75D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저 들밖에 한밤중에 양 틈에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DEC472A-AAC5-562D-AE95-66B58F700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저 동방에 별 하나가 이상한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ADE9F240-4300-91FD-8896-B9A0F1B74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7.</a:t>
            </a:r>
            <a:r>
              <a:rPr lang="ko-KR" altLang="en-US" sz="1467">
                <a:solidFill>
                  <a:srgbClr val="FF0000"/>
                </a:solidFill>
              </a:rPr>
              <a:t>그 한 별이 베들레헴 향하여</a:t>
            </a:r>
          </a:p>
        </p:txBody>
      </p:sp>
      <p:sp>
        <p:nvSpPr>
          <p:cNvPr id="922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E23A5D68-D0B8-0E05-C894-75FD9B1EA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10.</a:t>
            </a:r>
            <a:r>
              <a:rPr lang="ko-KR" altLang="en-US" sz="1467"/>
              <a:t>동방박사 세 사람이 새아기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CBBA741-8F11-8249-9CA6-98F0B92160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9093" y="-293614"/>
            <a:ext cx="4029537" cy="342568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036657280"/>
      </p:ext>
    </p:extLst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38D1395-B11E-99BF-D4B1-022E70E39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378" y="3395213"/>
            <a:ext cx="5810886" cy="385842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91CA7A58-8441-A193-0EE6-5827A9BE52E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5" y="-92279"/>
            <a:ext cx="11562826" cy="586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2E24FDC-3B63-ACA1-163C-FE33E6295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저 들밖에 한밤중에 양 틈에</a:t>
            </a:r>
          </a:p>
        </p:txBody>
      </p:sp>
      <p:sp>
        <p:nvSpPr>
          <p:cNvPr id="1024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0E4322A-56D5-D1E1-EA63-6FD37A1DC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저 동방에 별 하나가 이상한</a:t>
            </a:r>
          </a:p>
        </p:txBody>
      </p:sp>
      <p:sp>
        <p:nvSpPr>
          <p:cNvPr id="1024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F7109CB-4384-A746-3614-6E22CC9A2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7.</a:t>
            </a:r>
            <a:r>
              <a:rPr lang="ko-KR" altLang="en-US" sz="1467">
                <a:solidFill>
                  <a:srgbClr val="FF0000"/>
                </a:solidFill>
              </a:rPr>
              <a:t>그 한 별이 베들레헴 향하여</a:t>
            </a:r>
          </a:p>
        </p:txBody>
      </p:sp>
      <p:sp>
        <p:nvSpPr>
          <p:cNvPr id="1024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9644CAD0-5004-AF51-87A5-5444E15A7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10.</a:t>
            </a:r>
            <a:r>
              <a:rPr lang="ko-KR" altLang="en-US" sz="1467"/>
              <a:t>동방박사 세 사람이 새아기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A25C9DE-A4C1-7A08-CBDC-D4E084E58A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5537" y="-385893"/>
            <a:ext cx="4029537" cy="342568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980755713"/>
      </p:ext>
    </p:extLst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EA3DD4C-0FBC-FD26-6238-5048C4E36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392" y="2701254"/>
            <a:ext cx="4051883" cy="433518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266" name="그림 1">
            <a:extLst>
              <a:ext uri="{FF2B5EF4-FFF2-40B4-BE49-F238E27FC236}">
                <a16:creationId xmlns:a16="http://schemas.microsoft.com/office/drawing/2014/main" id="{BF9CCFF2-DD37-FD09-967B-C98D2A2E658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-42102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2693442-934E-50BE-43B7-FBCF89B01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저 들밖에 한밤중에 양 틈에</a:t>
            </a:r>
          </a:p>
        </p:txBody>
      </p:sp>
      <p:sp>
        <p:nvSpPr>
          <p:cNvPr id="1126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F155577-E23D-F3B0-975E-1BE954E79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저 동방에 별 하나가 이상한</a:t>
            </a:r>
          </a:p>
        </p:txBody>
      </p:sp>
      <p:sp>
        <p:nvSpPr>
          <p:cNvPr id="1126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890F7C0-3ED1-CDAA-3797-1076483DD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그 한 별이 베들레헴 향하여</a:t>
            </a:r>
          </a:p>
        </p:txBody>
      </p:sp>
      <p:sp>
        <p:nvSpPr>
          <p:cNvPr id="1127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1BFD0C96-9426-B58C-4416-153A857B2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10.</a:t>
            </a:r>
            <a:r>
              <a:rPr lang="ko-KR" altLang="en-US" sz="1467">
                <a:solidFill>
                  <a:srgbClr val="FF0000"/>
                </a:solidFill>
              </a:rPr>
              <a:t>동방박사 세 사람이 새아기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FD0E04-DA0B-7B64-F8D0-EC82CECB396B}"/>
              </a:ext>
            </a:extLst>
          </p:cNvPr>
          <p:cNvSpPr txBox="1"/>
          <p:nvPr/>
        </p:nvSpPr>
        <p:spPr>
          <a:xfrm>
            <a:off x="647097" y="2338976"/>
            <a:ext cx="704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/>
              <a:t>3.</a:t>
            </a:r>
            <a:endParaRPr lang="ko-KR" altLang="en-US" sz="2800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51B29CD2-0C73-CED9-358F-6B19AD13837D}"/>
              </a:ext>
            </a:extLst>
          </p:cNvPr>
          <p:cNvSpPr/>
          <p:nvPr/>
        </p:nvSpPr>
        <p:spPr>
          <a:xfrm>
            <a:off x="1159021" y="2227275"/>
            <a:ext cx="8980416" cy="9479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저 </a:t>
            </a:r>
            <a:r>
              <a:rPr lang="en-US" altLang="ko-KR" sz="4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– </a:t>
            </a:r>
            <a:r>
              <a:rPr lang="ko-KR" altLang="en-US" sz="4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동  방 </a:t>
            </a:r>
            <a:r>
              <a:rPr lang="en-US" altLang="ko-KR" sz="4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sz="4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의 박 </a:t>
            </a:r>
            <a:r>
              <a:rPr lang="en-US" altLang="ko-KR" sz="4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sz="4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사 </a:t>
            </a:r>
            <a:r>
              <a:rPr lang="en-US" altLang="ko-KR" sz="4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sz="4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들 이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48C6B23-2F5F-E169-DBF8-7850C865C5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6592" y="-250457"/>
            <a:ext cx="4029537" cy="342568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59264534"/>
      </p:ext>
    </p:extLst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1A66EA6-20C4-1CA3-9AE7-FC06BDB124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886" b="18019"/>
          <a:stretch/>
        </p:blipFill>
        <p:spPr>
          <a:xfrm>
            <a:off x="-285227" y="3565321"/>
            <a:ext cx="5864255" cy="363243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A7EDD8FF-095F-4173-133D-F56F476924B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58" y="75345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9A55413-E419-EF54-E5BA-449CE1CAC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저 들밖에 한밤중에 양 틈에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51B5879-2F79-928B-057F-1C89E220B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저 동방에 별 하나가 이상한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02394C2-4991-82C7-2587-DBAEA9C0D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그 한 별이 베들레헴 향하여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E7D0642A-DBFB-91B4-6F2D-50C0EDB63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10.</a:t>
            </a:r>
            <a:r>
              <a:rPr lang="ko-KR" altLang="en-US" sz="1467">
                <a:solidFill>
                  <a:srgbClr val="FF0000"/>
                </a:solidFill>
              </a:rPr>
              <a:t>동방박사 세 사람이 새아기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FE47249-4919-BFCA-D1C5-8EBD25BB51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5534" y="-234891"/>
            <a:ext cx="3789206" cy="322137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749059580"/>
      </p:ext>
    </p:extLst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16D8B03-C60D-74CA-5750-9EC5B87FC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378" y="3395213"/>
            <a:ext cx="5810886" cy="385842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38C88BA6-1361-C6EA-A72F-F94E9599825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15" y="-134223"/>
            <a:ext cx="11529270" cy="576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1A62B1E-016A-DE92-5DAC-CC268097E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저 들밖에 한밤중에 양 틈에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F03C156-3EEE-1963-8D63-ED663276E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저 동방에 별 하나가 이상한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2F03C86-DD77-0ECB-292E-31B7D355D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그 한 별이 베들레헴 향하여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670249B1-F548-D4BC-89A8-B3B19997A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10.</a:t>
            </a:r>
            <a:r>
              <a:rPr lang="ko-KR" altLang="en-US" sz="1467">
                <a:solidFill>
                  <a:srgbClr val="FF0000"/>
                </a:solidFill>
              </a:rPr>
              <a:t>동방박사 세 사람이 새아기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04073C3-09EF-FD2A-8C7F-9247DFBE9D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4594" y="-251669"/>
            <a:ext cx="4029537" cy="342568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288812202"/>
      </p:ext>
    </p:extLst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859CE-50A2-02E8-A38B-F44E2A3D0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A5261B6-8167-362F-94B3-5FC7F3E8C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378" y="3395213"/>
            <a:ext cx="5810886" cy="385842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58010E01-76BB-7B1F-6201-17CFEFEDE62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30" y="-167779"/>
            <a:ext cx="11529270" cy="576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045C03B-37B1-AC09-D8F0-EAC8B8A71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저 들밖에 한밤중에 양 틈에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303C1C1-7CB6-C43B-8AD6-8551B934C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저 동방에 별 하나가 이상한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F60E00B-ACE1-0734-CE70-B0F469C22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그 한 별이 베들레헴 향하여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45BCF3E0-65B8-C99A-BA94-CF4D06CE1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10.</a:t>
            </a:r>
            <a:r>
              <a:rPr lang="ko-KR" altLang="en-US" sz="1467">
                <a:solidFill>
                  <a:srgbClr val="FF0000"/>
                </a:solidFill>
              </a:rPr>
              <a:t>동방박사 세 사람이 새아기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719F728-AEDA-F70A-9BF9-778D14E732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5203" y="-234891"/>
            <a:ext cx="4029537" cy="342568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198271464"/>
      </p:ext>
    </p:extLst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F85D3-1E86-692D-E563-DC9D9552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A988E84-B4B5-2744-4A53-C96F3CF18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378" y="3395213"/>
            <a:ext cx="5810886" cy="385842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69A5D135-3AC9-B30D-7095-0F9E7231283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30" y="-167779"/>
            <a:ext cx="11529270" cy="576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BA7CDAA-0741-B21B-948E-EDC42BC05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저 들밖에 한밤중에 양 틈에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584D91B-88D6-9AFD-DA9F-69F744452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저 동방에 별 하나가 이상한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AEFFCD2-A0D8-2339-BD6F-32D653EB1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그 한 별이 베들레헴 향하여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2B3FCDD3-EAC9-C453-BC28-FD1927F31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10.</a:t>
            </a:r>
            <a:r>
              <a:rPr lang="ko-KR" altLang="en-US" sz="1467">
                <a:solidFill>
                  <a:srgbClr val="FF0000"/>
                </a:solidFill>
              </a:rPr>
              <a:t>동방박사 세 사람이 새아기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70EA0BE2-FAD4-6EBC-8F5D-9B4029ABCE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5203" y="-234891"/>
            <a:ext cx="4029537" cy="342568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781180544"/>
      </p:ext>
    </p:extLst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92D26CE-53B3-E77F-E614-715CFE55E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30FE08C-D8C4-A3A7-A747-9461187F89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15610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2016302-80F6-87EA-1EE1-494CE7EDD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5894" y="188686"/>
            <a:ext cx="14546617" cy="70938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C1829099-C5DE-0AB8-53C6-F27352B3A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82" y="-133165"/>
            <a:ext cx="11499541" cy="862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495884"/>
      </p:ext>
    </p:extLst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9844D8E-92F1-C2C2-9808-26D95932C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CA95B1E-5ED4-A446-5CED-7518704EF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2999811"/>
      </p:ext>
    </p:extLst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A3E38-30FA-F637-CA66-F5A45DF4B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AC01BB23-A98B-336B-9A74-4CF6C3153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34" y="838899"/>
            <a:ext cx="10967323" cy="494625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3918330-726B-8610-C96B-9B7D70A959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1C081494-B606-0F57-AC6D-8FCD0092F6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885" t="42400"/>
          <a:stretch/>
        </p:blipFill>
        <p:spPr>
          <a:xfrm>
            <a:off x="10259736" y="-196553"/>
            <a:ext cx="1927558" cy="184369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236635042"/>
      </p:ext>
    </p:extLst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07218-C8CD-72E8-FD20-546130948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083C466C-F714-FD24-7D55-9362A3EC7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62" y="227287"/>
            <a:ext cx="10788243" cy="809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26D1312-9C43-39D2-2077-E9AA548555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67E629B5-469C-A4B7-093B-7A6C34AB4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903" y="1292625"/>
            <a:ext cx="10877559" cy="404794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84798CE-22EE-294E-2BEC-BDAA9D4225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885" t="42400"/>
          <a:stretch/>
        </p:blipFill>
        <p:spPr>
          <a:xfrm>
            <a:off x="10259736" y="-196553"/>
            <a:ext cx="1927558" cy="184369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634308"/>
      </p:ext>
    </p:extLst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0D3C9-D8E3-DB2A-624B-C65D33500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2FD5093-CD3F-2E10-CA77-27932592E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59" y="1048625"/>
            <a:ext cx="11358790" cy="418021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D45FF2C2-BDB1-DF69-C9F5-B349C5ACA0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ECB2B42F-4279-073D-7893-FE8E1673E7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885" t="42400"/>
          <a:stretch/>
        </p:blipFill>
        <p:spPr>
          <a:xfrm>
            <a:off x="10259736" y="-196553"/>
            <a:ext cx="1927558" cy="184369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02321946"/>
      </p:ext>
    </p:extLst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F67AC-20C5-4665-8886-2EFC518F9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C505370-7469-47FC-D3E0-E0B53832E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837" y="930272"/>
            <a:ext cx="11354976" cy="4477412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03C68F3-7133-F2F1-4389-EA15A31CCB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AA1747A-6986-9C26-E7CE-83339C5F56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885" t="42400"/>
          <a:stretch/>
        </p:blipFill>
        <p:spPr>
          <a:xfrm>
            <a:off x="10259736" y="-196553"/>
            <a:ext cx="1927558" cy="184369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846952271"/>
      </p:ext>
    </p:extLst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F7611-BBFD-F1EC-F7FC-FC1C9FB8C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53F6E99-0CD4-7548-A7B2-11D5A26498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FBC949A-903F-79AB-FCC4-E87BF984A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24" y="1153441"/>
            <a:ext cx="10849278" cy="407499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88B56BEB-8CBC-E1FA-18D4-F00D4648F3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9991288" y="-196553"/>
            <a:ext cx="2196006" cy="210045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463250334"/>
      </p:ext>
    </p:extLst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E59DD-C462-B10B-1095-57881A7AD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C7FDED8-2140-4F20-6438-3C373312B0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8420C76-20C2-ACC8-54F4-96372986D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10" y="1069872"/>
            <a:ext cx="11294636" cy="4437566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2C84628B-8D97-2020-4D65-6297B08DB8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9806730" y="-196553"/>
            <a:ext cx="2380564" cy="227698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616138942"/>
      </p:ext>
    </p:extLst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0222A-6381-FBD1-A88E-55D47EDE7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A91D455-87D6-0C8F-B048-72E22E276A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F43EF404-44F3-4574-3A2A-8DA38BE15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24" y="1153441"/>
            <a:ext cx="10849278" cy="407499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0257E30-2153-71FC-92B2-DBA2F8AEDA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9991288" y="-196553"/>
            <a:ext cx="2196006" cy="210045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006552594"/>
      </p:ext>
    </p:extLst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7EE01-90F4-8558-D54F-FAB153105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92EA233-8E26-A94A-3A66-C4421B368A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50D1C152-ED48-A224-140F-F934025A7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18" y="1078418"/>
            <a:ext cx="11294636" cy="4437566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489F04E-C2C6-83F0-2720-DA13308FBE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9806730" y="-196553"/>
            <a:ext cx="2380564" cy="227698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977496563"/>
      </p:ext>
    </p:extLst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A9CE8-885C-C5AD-572C-0D357FA18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5DA64A7-8908-EE49-0F95-A3B20E2A21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1580FBD-D565-8514-3CD2-C2E046FF3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24" y="1153441"/>
            <a:ext cx="10849278" cy="407499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C05FB06-6043-38E6-2585-B8E342B558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9991288" y="-196553"/>
            <a:ext cx="2196006" cy="210045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928445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57FEFEF-B64D-03C7-0363-06F24DAFC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5894" y="188686"/>
            <a:ext cx="14546617" cy="70938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2807C745-A8E9-FA83-BE7C-849C950BF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2" y="-82119"/>
            <a:ext cx="11526176" cy="864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0636600"/>
      </p:ext>
    </p:extLst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00469-A59B-F013-BBAB-FC639898B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C4306F7B-E7A8-A953-FE37-76DFAA0C9F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67D9673-2084-90B2-358D-D8B004A88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18" y="1078418"/>
            <a:ext cx="11294636" cy="4437566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9F79CFE-002E-9D9A-4634-02DD6658E9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9806730" y="-196553"/>
            <a:ext cx="2380564" cy="227698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576080488"/>
      </p:ext>
    </p:extLst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F2405-494E-E07A-D992-3B45A6187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C6E044A-FC4D-B649-860E-AF2304B98B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4433998-5607-82D6-E995-C96339F18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24" y="1153441"/>
            <a:ext cx="10849278" cy="407499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5EF4A2-4443-29D5-F052-8A808A9A26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9991288" y="-196553"/>
            <a:ext cx="2196006" cy="210045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30925831"/>
      </p:ext>
    </p:extLst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E93A5-E71B-BE2C-AB17-9EE825B95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7A75A1EE-CF6B-52A5-3AA5-D953734540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7EC78D3-A8A2-7864-47F3-80742BF0C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18" y="1078418"/>
            <a:ext cx="11294636" cy="4437566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70ACD7F-8FB7-10B0-D86B-CD0369993A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9806730" y="-196553"/>
            <a:ext cx="2380564" cy="227698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629652911"/>
      </p:ext>
    </p:extLst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8355D3B-8574-73FA-DF0E-B557E2C4F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5334" y="1357462"/>
            <a:ext cx="13042667" cy="599606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3011" name="그림 1">
            <a:extLst>
              <a:ext uri="{FF2B5EF4-FFF2-40B4-BE49-F238E27FC236}">
                <a16:creationId xmlns:a16="http://schemas.microsoft.com/office/drawing/2014/main" id="{C0EE782E-D686-321A-D4A7-56BA251C4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" y="-192617"/>
            <a:ext cx="11135783" cy="835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959452"/>
      </p:ext>
    </p:extLst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8E95371-B906-D3BB-9052-D66F332C9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5334" y="1357462"/>
            <a:ext cx="13042667" cy="599606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4035" name="그림 1">
            <a:extLst>
              <a:ext uri="{FF2B5EF4-FFF2-40B4-BE49-F238E27FC236}">
                <a16:creationId xmlns:a16="http://schemas.microsoft.com/office/drawing/2014/main" id="{58916833-AD7C-B3AB-68F0-8D4927576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67" y="-126999"/>
            <a:ext cx="11173884" cy="837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067653"/>
      </p:ext>
    </p:extLst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612BC-841A-C8C6-01E4-57B2A67A9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235C0F1-AC11-9B1F-4B3C-004F85702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5334" y="1357462"/>
            <a:ext cx="13042667" cy="599606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3011" name="그림 1">
            <a:extLst>
              <a:ext uri="{FF2B5EF4-FFF2-40B4-BE49-F238E27FC236}">
                <a16:creationId xmlns:a16="http://schemas.microsoft.com/office/drawing/2014/main" id="{FF2F29A9-06BB-8415-4D5A-218B52EB3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" y="-192617"/>
            <a:ext cx="11135783" cy="835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6195109"/>
      </p:ext>
    </p:extLst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6046B0-54C9-6688-D9E7-FB29DB3D7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9601BFC-987F-4036-FB34-51530E04E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5334" y="1357462"/>
            <a:ext cx="13042667" cy="599606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4035" name="그림 1">
            <a:extLst>
              <a:ext uri="{FF2B5EF4-FFF2-40B4-BE49-F238E27FC236}">
                <a16:creationId xmlns:a16="http://schemas.microsoft.com/office/drawing/2014/main" id="{8F8C0CC6-DC05-0234-C73F-43A34CF68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67" y="-126999"/>
            <a:ext cx="11173884" cy="837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270271"/>
      </p:ext>
    </p:extLst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1E79F-8E5B-1E1E-7F21-0112E3EDE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9BF9868-B81C-FAD9-FCD3-D728F49B3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5334" y="1357462"/>
            <a:ext cx="13042667" cy="599606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4035" name="그림 1">
            <a:extLst>
              <a:ext uri="{FF2B5EF4-FFF2-40B4-BE49-F238E27FC236}">
                <a16:creationId xmlns:a16="http://schemas.microsoft.com/office/drawing/2014/main" id="{4200DD6B-2561-AB20-76BE-EDED0B5C21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3" t="39853"/>
          <a:stretch/>
        </p:blipFill>
        <p:spPr bwMode="auto">
          <a:xfrm>
            <a:off x="1492691" y="746306"/>
            <a:ext cx="5897253" cy="504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그림 1">
            <a:extLst>
              <a:ext uri="{FF2B5EF4-FFF2-40B4-BE49-F238E27FC236}">
                <a16:creationId xmlns:a16="http://schemas.microsoft.com/office/drawing/2014/main" id="{3B35EC0D-4E6E-2250-7033-CC6C3D1F95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3" t="39853"/>
          <a:stretch/>
        </p:blipFill>
        <p:spPr bwMode="auto">
          <a:xfrm>
            <a:off x="5067799" y="3266414"/>
            <a:ext cx="5897253" cy="504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9528018"/>
      </p:ext>
    </p:extLst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8435514"/>
      </p:ext>
    </p:extLst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55216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BE0F107-CBFB-469B-FE38-338C0A40D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5894" y="188686"/>
            <a:ext cx="14546617" cy="70938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D5B0ED71-52B6-CE85-D0A1-EFCE8DDC3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2" y="-73240"/>
            <a:ext cx="11668217" cy="87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2845436"/>
      </p:ext>
    </p:extLst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4107B99-6591-2BC6-EB52-37291F9B1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5334" y="1357462"/>
            <a:ext cx="13042667" cy="599606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9939" name="그림 1">
            <a:extLst>
              <a:ext uri="{FF2B5EF4-FFF2-40B4-BE49-F238E27FC236}">
                <a16:creationId xmlns:a16="http://schemas.microsoft.com/office/drawing/2014/main" id="{4E83ACD6-2799-B3E6-18B2-145E07DCC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84" y="254000"/>
            <a:ext cx="10589683" cy="794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2257561"/>
      </p:ext>
    </p:extLst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C7BDBBB-D5A2-0EE2-2846-A144B1694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5334" y="1357462"/>
            <a:ext cx="13042667" cy="599606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63" name="그림 2">
            <a:extLst>
              <a:ext uri="{FF2B5EF4-FFF2-40B4-BE49-F238E27FC236}">
                <a16:creationId xmlns:a16="http://schemas.microsoft.com/office/drawing/2014/main" id="{7D5CF734-DDA4-8268-B047-2EE120E57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" y="19051"/>
            <a:ext cx="11004549" cy="825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6268645"/>
      </p:ext>
    </p:extLst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9971B6B0-3AFB-93F1-368B-E5BCCC6E7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5334" y="1357462"/>
            <a:ext cx="13042667" cy="599606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1987" name="그림 1">
            <a:extLst>
              <a:ext uri="{FF2B5EF4-FFF2-40B4-BE49-F238E27FC236}">
                <a16:creationId xmlns:a16="http://schemas.microsoft.com/office/drawing/2014/main" id="{8B373525-3C79-090B-56C3-AA7E9A4A5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34" y="-609599"/>
            <a:ext cx="11908367" cy="893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6607237"/>
      </p:ext>
    </p:extLst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8355D3B-8574-73FA-DF0E-B557E2C4F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5334" y="1357462"/>
            <a:ext cx="13042667" cy="599606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3011" name="그림 1">
            <a:extLst>
              <a:ext uri="{FF2B5EF4-FFF2-40B4-BE49-F238E27FC236}">
                <a16:creationId xmlns:a16="http://schemas.microsoft.com/office/drawing/2014/main" id="{C0EE782E-D686-321A-D4A7-56BA251C4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" y="-192617"/>
            <a:ext cx="11135783" cy="835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360451"/>
      </p:ext>
    </p:extLst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8E95371-B906-D3BB-9052-D66F332C9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5334" y="1357462"/>
            <a:ext cx="13042667" cy="599606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4035" name="그림 1">
            <a:extLst>
              <a:ext uri="{FF2B5EF4-FFF2-40B4-BE49-F238E27FC236}">
                <a16:creationId xmlns:a16="http://schemas.microsoft.com/office/drawing/2014/main" id="{58916833-AD7C-B3AB-68F0-8D4927576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67" y="-126999"/>
            <a:ext cx="11173884" cy="837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7636614"/>
      </p:ext>
    </p:extLst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874F368-2526-ABBC-9EB4-55C4F85D9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5334" y="1357462"/>
            <a:ext cx="13042667" cy="599606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5059" name="그림 2">
            <a:extLst>
              <a:ext uri="{FF2B5EF4-FFF2-40B4-BE49-F238E27FC236}">
                <a16:creationId xmlns:a16="http://schemas.microsoft.com/office/drawing/2014/main" id="{EAF63D1D-7680-81B8-C38D-64AB21BF3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" y="19051"/>
            <a:ext cx="11004549" cy="825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839392"/>
      </p:ext>
    </p:extLst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57BA76A3-9CA2-CAF6-303E-A410F6D56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5334" y="1357462"/>
            <a:ext cx="13042667" cy="599606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6083" name="그림 1">
            <a:extLst>
              <a:ext uri="{FF2B5EF4-FFF2-40B4-BE49-F238E27FC236}">
                <a16:creationId xmlns:a16="http://schemas.microsoft.com/office/drawing/2014/main" id="{92AFEFCD-13F5-0B94-41C5-97CA67AEA6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34" y="-609599"/>
            <a:ext cx="11908367" cy="893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164507-FE0F-56A1-4FE1-869D8BB2201A}"/>
              </a:ext>
            </a:extLst>
          </p:cNvPr>
          <p:cNvSpPr txBox="1"/>
          <p:nvPr/>
        </p:nvSpPr>
        <p:spPr>
          <a:xfrm>
            <a:off x="7344834" y="5501217"/>
            <a:ext cx="2112433" cy="6667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37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X2</a:t>
            </a:r>
            <a:endParaRPr lang="ko-KR" altLang="en-US" sz="37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8389088"/>
      </p:ext>
    </p:extLst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3CBD48E-F974-2124-657C-F95B64BF3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5334" y="1357462"/>
            <a:ext cx="13042667" cy="599606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7107" name="그림 1">
            <a:extLst>
              <a:ext uri="{FF2B5EF4-FFF2-40B4-BE49-F238E27FC236}">
                <a16:creationId xmlns:a16="http://schemas.microsoft.com/office/drawing/2014/main" id="{1ACBFC07-8A3D-57D1-DA85-02ED3DAA1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" y="-192617"/>
            <a:ext cx="11135783" cy="835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9810583"/>
      </p:ext>
    </p:extLst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13543BA-494A-C046-1F1A-144754D20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5334" y="1357462"/>
            <a:ext cx="13042667" cy="599606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8131" name="그림 1">
            <a:extLst>
              <a:ext uri="{FF2B5EF4-FFF2-40B4-BE49-F238E27FC236}">
                <a16:creationId xmlns:a16="http://schemas.microsoft.com/office/drawing/2014/main" id="{E3A95880-EE54-25C8-780D-11B8B9DF0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67" y="-126999"/>
            <a:ext cx="11173884" cy="837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190967"/>
      </p:ext>
    </p:extLst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49F57D8-BDBF-02B3-DB2F-DF7F92A22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5334" y="1357462"/>
            <a:ext cx="13042667" cy="599606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0179" name="그림 1">
            <a:extLst>
              <a:ext uri="{FF2B5EF4-FFF2-40B4-BE49-F238E27FC236}">
                <a16:creationId xmlns:a16="http://schemas.microsoft.com/office/drawing/2014/main" id="{C380876D-4637-7EB3-71C0-42A6593245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" y="-192617"/>
            <a:ext cx="11135783" cy="835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4919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5D65B94-573A-091D-49FB-C522317D8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5894" y="188686"/>
            <a:ext cx="14546617" cy="70938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0416F42B-766F-52D7-905C-1B00F34B9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35" y="-164239"/>
            <a:ext cx="11410766" cy="855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4703551"/>
      </p:ext>
    </p:extLst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9D48510-5A72-852F-428B-18BD84BF3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5334" y="1357462"/>
            <a:ext cx="13042667" cy="599606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03" name="그림 1">
            <a:extLst>
              <a:ext uri="{FF2B5EF4-FFF2-40B4-BE49-F238E27FC236}">
                <a16:creationId xmlns:a16="http://schemas.microsoft.com/office/drawing/2014/main" id="{886C58AF-5971-3E4F-70C9-EC2A2D014B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67" y="-126999"/>
            <a:ext cx="11173884" cy="837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1014181"/>
      </p:ext>
    </p:extLst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3">
            <a:extLst>
              <a:ext uri="{FF2B5EF4-FFF2-40B4-BE49-F238E27FC236}">
                <a16:creationId xmlns:a16="http://schemas.microsoft.com/office/drawing/2014/main" id="{C6350BB0-BA14-F428-7AE6-1140FA2C2D8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F1CC2271-24C0-AC27-6636-DE401EC0C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예수 열방의 소망 예수 우리의</a:t>
            </a:r>
          </a:p>
        </p:txBody>
      </p:sp>
      <p:sp>
        <p:nvSpPr>
          <p:cNvPr id="205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E8846E6F-8DE5-E5FC-1F9F-16E266678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205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60169652-126D-62F9-87F5-6DDDE5B91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주님만이 소망이요 변함없는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2">
            <a:extLst>
              <a:ext uri="{FF2B5EF4-FFF2-40B4-BE49-F238E27FC236}">
                <a16:creationId xmlns:a16="http://schemas.microsoft.com/office/drawing/2014/main" id="{0BEBC43B-4C7A-9407-2DEC-6B8788ED7B4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4AE94675-91D4-967A-E937-40773B9CB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예수 열방의 소망 예수 우리의</a:t>
            </a:r>
          </a:p>
        </p:txBody>
      </p:sp>
      <p:sp>
        <p:nvSpPr>
          <p:cNvPr id="307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D072ABC0-9B55-0AC4-7D56-7472F81D19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307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D51B5DBB-2DA6-E919-7C27-3ED8CCCE2F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주님만이 소망이요 변함없는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2">
            <a:extLst>
              <a:ext uri="{FF2B5EF4-FFF2-40B4-BE49-F238E27FC236}">
                <a16:creationId xmlns:a16="http://schemas.microsoft.com/office/drawing/2014/main" id="{EA65F10B-8506-4D32-5575-3C17547A9D3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27E9A33B-8C1B-4727-D809-7668EE4F9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예수 열방의 소망 예수 우리의</a:t>
            </a:r>
          </a:p>
        </p:txBody>
      </p:sp>
      <p:sp>
        <p:nvSpPr>
          <p:cNvPr id="410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1A6C621E-8F66-16E5-BB9D-7D6E959F5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410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A698E5D0-0F5D-6BFC-A510-2DD210841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주님만이 소망이요 변함없는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2">
            <a:extLst>
              <a:ext uri="{FF2B5EF4-FFF2-40B4-BE49-F238E27FC236}">
                <a16:creationId xmlns:a16="http://schemas.microsoft.com/office/drawing/2014/main" id="{2454DBBC-F14B-644A-90BC-B918B465B8FD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50B2A4FD-FD2F-1161-F67A-29BE58FCC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512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69DCE714-506D-2A68-6396-85D22E6C4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우릴 위해 죽으시고 다시 사신</a:t>
            </a:r>
          </a:p>
        </p:txBody>
      </p:sp>
      <p:sp>
        <p:nvSpPr>
          <p:cNvPr id="512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69856358-1D30-4642-48BD-0FEBE893E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주님만이 소망이요 변함없는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2">
            <a:extLst>
              <a:ext uri="{FF2B5EF4-FFF2-40B4-BE49-F238E27FC236}">
                <a16:creationId xmlns:a16="http://schemas.microsoft.com/office/drawing/2014/main" id="{1B7DD386-8A45-079E-AECF-4D7EC6E35D8B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B1205A90-4CE3-2F3D-A768-935019958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614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972FF682-ED26-10B2-9E0A-6FF634870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614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17E1F171-3DC1-D41A-F4F7-9BEC677B0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2">
            <a:extLst>
              <a:ext uri="{FF2B5EF4-FFF2-40B4-BE49-F238E27FC236}">
                <a16:creationId xmlns:a16="http://schemas.microsoft.com/office/drawing/2014/main" id="{01A8D8AB-4ACF-9DDE-47BF-7EF5BD7A68E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529C9E45-C9A7-E36C-D11A-2C96DE613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717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91FE1427-60CD-D3CD-FF96-F481388FF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717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5941ADAC-7757-4323-0DC9-4BDCF5211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2">
            <a:extLst>
              <a:ext uri="{FF2B5EF4-FFF2-40B4-BE49-F238E27FC236}">
                <a16:creationId xmlns:a16="http://schemas.microsoft.com/office/drawing/2014/main" id="{52348AF9-61A7-6339-69AB-FD0FADAEAB2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8FE8507C-C480-F1E2-D3FB-AF20FE90C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819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A17D4065-010F-5F07-C599-5FA05B104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819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91ED8DEB-0F47-BA64-3177-A7B4B2C71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2">
            <a:extLst>
              <a:ext uri="{FF2B5EF4-FFF2-40B4-BE49-F238E27FC236}">
                <a16:creationId xmlns:a16="http://schemas.microsoft.com/office/drawing/2014/main" id="{861C096D-2B51-FF94-D9C8-3CE794E118B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CFAD180E-5666-7305-C7E8-CF447D1EE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922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1CC43EEC-A5D8-B9EB-72F3-0ABB074B9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922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0A9D37DA-E02F-E60C-3BB9-46AE46962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B64BE4C9-9D55-CB05-5BEE-B09387D55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6395" y="2776756"/>
            <a:ext cx="7169241" cy="451051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CA9E8B16-6265-8320-6796-542156C236E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73" y="0"/>
            <a:ext cx="10977926" cy="5471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C9E20B5-21E3-B1E3-E621-B2BA9D6B9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저 들밖에 한밤중에 양 틈에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0CBAC3B-F948-3CB9-D0CA-FC9BFFF6C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저 동방에 별 하나가 이상한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733B6B5-0F38-E614-90B0-5E7ED87C8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그 한 별이 베들레헴 향하여</a:t>
            </a:r>
          </a:p>
        </p:txBody>
      </p:sp>
      <p:sp>
        <p:nvSpPr>
          <p:cNvPr id="205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CB3462B7-CF84-1A23-22E3-38D7D7360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10.</a:t>
            </a:r>
            <a:r>
              <a:rPr lang="ko-KR" altLang="en-US" sz="1467"/>
              <a:t>동방박사 세 사람이 새아기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F739F9-F169-FEC7-ABA8-6CEBEBE1872F}"/>
              </a:ext>
            </a:extLst>
          </p:cNvPr>
          <p:cNvSpPr txBox="1"/>
          <p:nvPr/>
        </p:nvSpPr>
        <p:spPr>
          <a:xfrm>
            <a:off x="2199255" y="1983929"/>
            <a:ext cx="704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/>
              <a:t>1.</a:t>
            </a:r>
            <a:endParaRPr lang="ko-KR" altLang="en-US" sz="2800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2016302-80F6-87EA-1EE1-494CE7EDD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5894" y="188686"/>
            <a:ext cx="14546617" cy="70938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C1829099-C5DE-0AB8-53C6-F27352B3A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82" y="-133165"/>
            <a:ext cx="11499541" cy="862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9864002"/>
      </p:ext>
    </p:extLst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32B69228-A707-3F7C-9CDD-41B85AEC4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378" y="2625755"/>
            <a:ext cx="6969710" cy="4627886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A1CAB858-1B8F-4317-413D-A0D76D914A8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577" y="118533"/>
            <a:ext cx="10207101" cy="5713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63129AD-64CF-C75E-C039-CE286616B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저 들밖에 한밤중에 양 틈에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B5584F6-A821-E3AC-4915-7C772AA53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저 동방에 별 하나가 이상한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190474C-5792-8F49-91E0-5B1925D36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그 한 별이 베들레헴 향하여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F708298B-CB27-00B4-33BD-45E8E21E6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10.</a:t>
            </a:r>
            <a:r>
              <a:rPr lang="ko-KR" altLang="en-US" sz="1467"/>
              <a:t>동방박사 세 사람이 새아기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20897C5-FA08-84D5-4BFC-81F3445DD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378" y="2625755"/>
            <a:ext cx="6969710" cy="4627886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BC5447A1-29A9-25B9-0A59-BAED29C5DCE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297" y="0"/>
            <a:ext cx="10589703" cy="554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991262D-B783-666F-2177-519EF082E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저 들밖에 한밤중에 양 틈에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E6514C0-BC25-D9CF-AB0A-CF0433E3D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저 동방에 별 하나가 이상한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ECDBACC-FFE3-BA84-F4B1-5182DD9CA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그 한 별이 베들레헴 향하여</a:t>
            </a:r>
          </a:p>
        </p:txBody>
      </p:sp>
      <p:sp>
        <p:nvSpPr>
          <p:cNvPr id="410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724F4EC0-BE0B-1E64-A13E-A70B66BCF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10.</a:t>
            </a:r>
            <a:r>
              <a:rPr lang="ko-KR" altLang="en-US" sz="1467"/>
              <a:t>동방박사 세 사람이 새아기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E0BA794-EE71-E9D4-B9E2-A178D2C31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03" y="-234891"/>
            <a:ext cx="4029537" cy="342568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D564DF91-29AD-DDE1-B949-9A1BB3757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6229" y="2244055"/>
            <a:ext cx="5251509" cy="505399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B3A425BE-F0FB-1C22-5D4D-DC628CA7E70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745" y="59810"/>
            <a:ext cx="10111530" cy="521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F87A596D-834F-02D2-4E03-61D589DE7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저 들밖에 한밤중에 양 틈에</a:t>
            </a:r>
          </a:p>
        </p:txBody>
      </p:sp>
      <p:sp>
        <p:nvSpPr>
          <p:cNvPr id="5124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84E801BD-F210-613C-1897-C04578329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저 동방에 별 하나가 이상한</a:t>
            </a:r>
          </a:p>
        </p:txBody>
      </p:sp>
      <p:sp>
        <p:nvSpPr>
          <p:cNvPr id="5125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448264CD-098C-69C4-EDF0-3A12FD7FA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그 한 별이 베들레헴 향하여</a:t>
            </a:r>
          </a:p>
        </p:txBody>
      </p:sp>
      <p:sp>
        <p:nvSpPr>
          <p:cNvPr id="5126" name="AutoShape 16">
            <a:hlinkClick r:id="rId8" action="ppaction://hlinksldjump"/>
            <a:extLst>
              <a:ext uri="{FF2B5EF4-FFF2-40B4-BE49-F238E27FC236}">
                <a16:creationId xmlns:a16="http://schemas.microsoft.com/office/drawing/2014/main" id="{54EB8CF0-A1BC-5996-2331-B7110BDE9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10.</a:t>
            </a:r>
            <a:r>
              <a:rPr lang="ko-KR" altLang="en-US" sz="1467"/>
              <a:t>동방박사 세 사람이 새아기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B70258-5D1C-A68B-167E-47F7EB1FB2B7}"/>
              </a:ext>
            </a:extLst>
          </p:cNvPr>
          <p:cNvSpPr txBox="1"/>
          <p:nvPr/>
        </p:nvSpPr>
        <p:spPr>
          <a:xfrm>
            <a:off x="2189525" y="1982445"/>
            <a:ext cx="704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/>
              <a:t>2.</a:t>
            </a:r>
            <a:endParaRPr lang="ko-KR" altLang="en-US" sz="2800" dirty="0"/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99FE5C9-AAF5-5100-CAC4-C6A679B3B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392" y="2701254"/>
            <a:ext cx="4051883" cy="433518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FC3214CF-BCBB-CE65-887E-A05A539ECD0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97" y="0"/>
            <a:ext cx="11076264" cy="575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623267F-BC69-5C75-5B08-EFC56E8DD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저 들밖에 한밤중에 양 틈에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4714473-8791-8C4D-331A-1487B1E79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저 동방에 별 하나가 이상한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6BAD7B7-B6B0-B16D-0D9B-C5B553844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그 한 별이 베들레헴 향하여</a:t>
            </a:r>
          </a:p>
        </p:txBody>
      </p:sp>
      <p:sp>
        <p:nvSpPr>
          <p:cNvPr id="615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527EE595-B4FB-1F5F-69E3-C95CB1162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10.</a:t>
            </a:r>
            <a:r>
              <a:rPr lang="ko-KR" altLang="en-US" sz="1467"/>
              <a:t>동방박사 세 사람이 새아기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C67E021-8B29-C47F-3764-D9547B87DC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0036" y="-385893"/>
            <a:ext cx="4029537" cy="3425688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26C4704-6D07-9DCE-2609-AF9811BC5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5211" y="2751590"/>
            <a:ext cx="6831084" cy="453583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50A13822-D3E3-FC42-F1D2-5461AB8F6DB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571" y="118533"/>
            <a:ext cx="10673981" cy="5611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427249B-E295-4396-AE29-70D86359B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저 들밖에 한밤중에 양 틈에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73E9F40-B9E3-AB22-553B-D6436958D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저 동방에 별 하나가 이상한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BF08ED9-FFF3-DE8C-8E91-E3F57CE09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그 한 별이 베들레헴 향하여</a:t>
            </a:r>
          </a:p>
        </p:txBody>
      </p:sp>
      <p:sp>
        <p:nvSpPr>
          <p:cNvPr id="717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2429AF59-7EF4-72E0-E776-B9AE1B00E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10.</a:t>
            </a:r>
            <a:r>
              <a:rPr lang="ko-KR" altLang="en-US" sz="1467"/>
              <a:t>동방박사 세 사람이 새아기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697B3BF-953F-4A99-7590-F198C64028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7482" y="-302003"/>
            <a:ext cx="4029537" cy="3425688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25F9A74-313F-6C6A-D55C-A43391AD4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0363" y="-368898"/>
            <a:ext cx="4029537" cy="342568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B276C5AF-ECD2-5491-FE9C-A36D342C5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9392" y="2315306"/>
            <a:ext cx="4412610" cy="472113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9F97DEF5-5CA6-E7EC-D501-2197C14774F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43" y="118533"/>
            <a:ext cx="11285988" cy="5395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CD1C41A2-18FB-71D8-0094-0B1244CBA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저 들밖에 한밤중에 양 틈에</a:t>
            </a:r>
          </a:p>
        </p:txBody>
      </p:sp>
      <p:sp>
        <p:nvSpPr>
          <p:cNvPr id="8196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3FA8534F-B509-BAEF-296C-9F431C933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저 동방에 별 하나가 이상한</a:t>
            </a:r>
          </a:p>
        </p:txBody>
      </p:sp>
      <p:sp>
        <p:nvSpPr>
          <p:cNvPr id="8197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6A0FFA8F-07C1-56FD-9B10-98817B77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7.</a:t>
            </a:r>
            <a:r>
              <a:rPr lang="ko-KR" altLang="en-US" sz="1467">
                <a:solidFill>
                  <a:srgbClr val="FF0000"/>
                </a:solidFill>
              </a:rPr>
              <a:t>그 한 별이 베들레헴 향하여</a:t>
            </a:r>
          </a:p>
        </p:txBody>
      </p:sp>
      <p:sp>
        <p:nvSpPr>
          <p:cNvPr id="8198" name="AutoShape 16">
            <a:hlinkClick r:id="rId8" action="ppaction://hlinksldjump"/>
            <a:extLst>
              <a:ext uri="{FF2B5EF4-FFF2-40B4-BE49-F238E27FC236}">
                <a16:creationId xmlns:a16="http://schemas.microsoft.com/office/drawing/2014/main" id="{08D7E3DF-8610-44ED-81EA-1C57ED667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10.</a:t>
            </a:r>
            <a:r>
              <a:rPr lang="ko-KR" altLang="en-US" sz="1467"/>
              <a:t>동방박사 세 사람이 새아기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E74570-26F6-FF89-BCC8-FDAB06026FB8}"/>
              </a:ext>
            </a:extLst>
          </p:cNvPr>
          <p:cNvSpPr txBox="1"/>
          <p:nvPr/>
        </p:nvSpPr>
        <p:spPr>
          <a:xfrm>
            <a:off x="1393912" y="2142668"/>
            <a:ext cx="704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/>
              <a:t>3.</a:t>
            </a:r>
            <a:endParaRPr lang="ko-KR" altLang="en-US" sz="2800" dirty="0"/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5CE61C45-D6F8-7FD5-8BA5-354CDE008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378" y="3036815"/>
            <a:ext cx="6350642" cy="421682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3FA15C1C-A46D-9D0D-0BED-C62BD24FE3F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39" y="0"/>
            <a:ext cx="11596382" cy="57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F45F676-6949-0121-7918-4EEA9F75D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저 들밖에 한밤중에 양 틈에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DEC472A-AAC5-562D-AE95-66B58F700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저 동방에 별 하나가 이상한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ADE9F240-4300-91FD-8896-B9A0F1B74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7.</a:t>
            </a:r>
            <a:r>
              <a:rPr lang="ko-KR" altLang="en-US" sz="1467">
                <a:solidFill>
                  <a:srgbClr val="FF0000"/>
                </a:solidFill>
              </a:rPr>
              <a:t>그 한 별이 베들레헴 향하여</a:t>
            </a:r>
          </a:p>
        </p:txBody>
      </p:sp>
      <p:sp>
        <p:nvSpPr>
          <p:cNvPr id="922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E23A5D68-D0B8-0E05-C894-75FD9B1EA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10.</a:t>
            </a:r>
            <a:r>
              <a:rPr lang="ko-KR" altLang="en-US" sz="1467"/>
              <a:t>동방박사 세 사람이 새아기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CBBA741-8F11-8249-9CA6-98F0B92160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9093" y="-293614"/>
            <a:ext cx="4029537" cy="3425688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38D1395-B11E-99BF-D4B1-022E70E39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378" y="3395213"/>
            <a:ext cx="5810886" cy="385842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91CA7A58-8441-A193-0EE6-5827A9BE52E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5" y="-92279"/>
            <a:ext cx="11562826" cy="586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2E24FDC-3B63-ACA1-163C-FE33E6295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저 들밖에 한밤중에 양 틈에</a:t>
            </a:r>
          </a:p>
        </p:txBody>
      </p:sp>
      <p:sp>
        <p:nvSpPr>
          <p:cNvPr id="1024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0E4322A-56D5-D1E1-EA63-6FD37A1DC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저 동방에 별 하나가 이상한</a:t>
            </a:r>
          </a:p>
        </p:txBody>
      </p:sp>
      <p:sp>
        <p:nvSpPr>
          <p:cNvPr id="1024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F7109CB-4384-A746-3614-6E22CC9A2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7.</a:t>
            </a:r>
            <a:r>
              <a:rPr lang="ko-KR" altLang="en-US" sz="1467">
                <a:solidFill>
                  <a:srgbClr val="FF0000"/>
                </a:solidFill>
              </a:rPr>
              <a:t>그 한 별이 베들레헴 향하여</a:t>
            </a:r>
          </a:p>
        </p:txBody>
      </p:sp>
      <p:sp>
        <p:nvSpPr>
          <p:cNvPr id="1024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9644CAD0-5004-AF51-87A5-5444E15A7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10.</a:t>
            </a:r>
            <a:r>
              <a:rPr lang="ko-KR" altLang="en-US" sz="1467"/>
              <a:t>동방박사 세 사람이 새아기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A25C9DE-A4C1-7A08-CBDC-D4E084E58A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5537" y="-385893"/>
            <a:ext cx="4029537" cy="3425688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EA3DD4C-0FBC-FD26-6238-5048C4E36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392" y="2701254"/>
            <a:ext cx="4051883" cy="433518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266" name="그림 1">
            <a:extLst>
              <a:ext uri="{FF2B5EF4-FFF2-40B4-BE49-F238E27FC236}">
                <a16:creationId xmlns:a16="http://schemas.microsoft.com/office/drawing/2014/main" id="{BF9CCFF2-DD37-FD09-967B-C98D2A2E658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-42102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2693442-934E-50BE-43B7-FBCF89B01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저 들밖에 한밤중에 양 틈에</a:t>
            </a:r>
          </a:p>
        </p:txBody>
      </p:sp>
      <p:sp>
        <p:nvSpPr>
          <p:cNvPr id="1126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F155577-E23D-F3B0-975E-1BE954E79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저 동방에 별 하나가 이상한</a:t>
            </a:r>
          </a:p>
        </p:txBody>
      </p:sp>
      <p:sp>
        <p:nvSpPr>
          <p:cNvPr id="1126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890F7C0-3ED1-CDAA-3797-1076483DD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그 한 별이 베들레헴 향하여</a:t>
            </a:r>
          </a:p>
        </p:txBody>
      </p:sp>
      <p:sp>
        <p:nvSpPr>
          <p:cNvPr id="1127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1BFD0C96-9426-B58C-4416-153A857B2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10.</a:t>
            </a:r>
            <a:r>
              <a:rPr lang="ko-KR" altLang="en-US" sz="1467">
                <a:solidFill>
                  <a:srgbClr val="FF0000"/>
                </a:solidFill>
              </a:rPr>
              <a:t>동방박사 세 사람이 새아기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FD0E04-DA0B-7B64-F8D0-EC82CECB396B}"/>
              </a:ext>
            </a:extLst>
          </p:cNvPr>
          <p:cNvSpPr txBox="1"/>
          <p:nvPr/>
        </p:nvSpPr>
        <p:spPr>
          <a:xfrm>
            <a:off x="647097" y="2338976"/>
            <a:ext cx="704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/>
              <a:t>3.</a:t>
            </a:r>
            <a:endParaRPr lang="ko-KR" altLang="en-US" sz="2800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51B29CD2-0C73-CED9-358F-6B19AD13837D}"/>
              </a:ext>
            </a:extLst>
          </p:cNvPr>
          <p:cNvSpPr/>
          <p:nvPr/>
        </p:nvSpPr>
        <p:spPr>
          <a:xfrm>
            <a:off x="1159021" y="2227275"/>
            <a:ext cx="8980416" cy="9479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저 </a:t>
            </a:r>
            <a:r>
              <a:rPr lang="en-US" altLang="ko-KR" sz="4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– </a:t>
            </a:r>
            <a:r>
              <a:rPr lang="ko-KR" altLang="en-US" sz="4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동  방 </a:t>
            </a:r>
            <a:r>
              <a:rPr lang="en-US" altLang="ko-KR" sz="4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sz="4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의 박 </a:t>
            </a:r>
            <a:r>
              <a:rPr lang="en-US" altLang="ko-KR" sz="4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sz="4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사 </a:t>
            </a:r>
            <a:r>
              <a:rPr lang="en-US" altLang="ko-KR" sz="4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sz="4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들 이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48C6B23-2F5F-E169-DBF8-7850C865C5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6592" y="-250457"/>
            <a:ext cx="4029537" cy="3425688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1A66EA6-20C4-1CA3-9AE7-FC06BDB124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886" b="18019"/>
          <a:stretch/>
        </p:blipFill>
        <p:spPr>
          <a:xfrm>
            <a:off x="-285227" y="3565321"/>
            <a:ext cx="5864255" cy="363243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A7EDD8FF-095F-4173-133D-F56F476924B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58" y="75345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9A55413-E419-EF54-E5BA-449CE1CAC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저 들밖에 한밤중에 양 틈에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51B5879-2F79-928B-057F-1C89E220B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저 동방에 별 하나가 이상한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02394C2-4991-82C7-2587-DBAEA9C0D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그 한 별이 베들레헴 향하여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E7D0642A-DBFB-91B4-6F2D-50C0EDB63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10.</a:t>
            </a:r>
            <a:r>
              <a:rPr lang="ko-KR" altLang="en-US" sz="1467">
                <a:solidFill>
                  <a:srgbClr val="FF0000"/>
                </a:solidFill>
              </a:rPr>
              <a:t>동방박사 세 사람이 새아기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FE47249-4919-BFCA-D1C5-8EBD25BB51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5534" y="-234891"/>
            <a:ext cx="3789206" cy="3221372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57FEFEF-B64D-03C7-0363-06F24DAFC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5894" y="188686"/>
            <a:ext cx="14546617" cy="70938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2807C745-A8E9-FA83-BE7C-849C950BF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2" y="-82119"/>
            <a:ext cx="11526176" cy="864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44793"/>
      </p:ext>
    </p:extLst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16D8B03-C60D-74CA-5750-9EC5B87FC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378" y="3395213"/>
            <a:ext cx="5810886" cy="385842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38C88BA6-1361-C6EA-A72F-F94E9599825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15" y="-134223"/>
            <a:ext cx="11529270" cy="576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1A62B1E-016A-DE92-5DAC-CC268097E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저 들밖에 한밤중에 양 틈에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F03C156-3EEE-1963-8D63-ED663276E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저 동방에 별 하나가 이상한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2F03C86-DD77-0ECB-292E-31B7D355D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그 한 별이 베들레헴 향하여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670249B1-F548-D4BC-89A8-B3B19997A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10.</a:t>
            </a:r>
            <a:r>
              <a:rPr lang="ko-KR" altLang="en-US" sz="1467">
                <a:solidFill>
                  <a:srgbClr val="FF0000"/>
                </a:solidFill>
              </a:rPr>
              <a:t>동방박사 세 사람이 새아기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04073C3-09EF-FD2A-8C7F-9247DFBE9D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4594" y="-251669"/>
            <a:ext cx="4029537" cy="3425688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859CE-50A2-02E8-A38B-F44E2A3D0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A5261B6-8167-362F-94B3-5FC7F3E8C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378" y="3395213"/>
            <a:ext cx="5810886" cy="385842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58010E01-76BB-7B1F-6201-17CFEFEDE62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30" y="-167779"/>
            <a:ext cx="11529270" cy="576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045C03B-37B1-AC09-D8F0-EAC8B8A71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저 들밖에 한밤중에 양 틈에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303C1C1-7CB6-C43B-8AD6-8551B934C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저 동방에 별 하나가 이상한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F60E00B-ACE1-0734-CE70-B0F469C22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그 한 별이 베들레헴 향하여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45BCF3E0-65B8-C99A-BA94-CF4D06CE1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10.</a:t>
            </a:r>
            <a:r>
              <a:rPr lang="ko-KR" altLang="en-US" sz="1467">
                <a:solidFill>
                  <a:srgbClr val="FF0000"/>
                </a:solidFill>
              </a:rPr>
              <a:t>동방박사 세 사람이 새아기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719F728-AEDA-F70A-9BF9-778D14E732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5203" y="-234891"/>
            <a:ext cx="4029537" cy="342568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49916164"/>
      </p:ext>
    </p:extLst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13DDA45-287E-EEF6-98B1-D30802675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64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D6F58F93-BB0B-F85A-4089-4466A517B5C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B3F1ACC-3A37-37A8-9B7E-9BA20E6ED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곤한 내 영혼 편히 쉴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6CD2B56-FD85-BA15-55AA-08169B9E9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세상 친구들 나를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7B76355-1866-FC82-235F-660AF6DE5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나의 믿음이</a:t>
            </a:r>
          </a:p>
        </p:txBody>
      </p:sp>
      <p:sp>
        <p:nvSpPr>
          <p:cNvPr id="205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DF0D783-BA31-96D3-786D-992B509BF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능치 못한 것 주께</a:t>
            </a:r>
          </a:p>
        </p:txBody>
      </p:sp>
      <p:sp>
        <p:nvSpPr>
          <p:cNvPr id="205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D2B1C59A-1182-2831-0990-2FD9678FA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영원하신 팔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D77893F-541A-188A-932B-05E8C5648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64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AA6426B7-5D4E-EECD-4FC3-D8B8826BB6C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FCC67D0-5AD8-FDC5-EF7D-F50AE518E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곤한 내 영혼 편히 쉴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F9D3252-4155-83E9-57D4-377C8CDFF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세상 친구들 나를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7F5772D-16D4-C565-D9E4-C5C7E9A52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나의 믿음이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7D36778B-E87F-155E-CEC0-8368B35C7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능치 못한 것 주께</a:t>
            </a:r>
          </a:p>
        </p:txBody>
      </p:sp>
      <p:sp>
        <p:nvSpPr>
          <p:cNvPr id="307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B2C258FC-C193-5D32-3F3E-5CE3582CB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영원하신 팔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0D1E45C-D579-CE5F-0AD1-3194A595F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64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0E053778-5AD1-AEF7-081B-F8C981ED63E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4304D0F-23F2-0C95-7962-7D85CC6A6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곤한 내 영혼 편히 쉴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EEA17F1-24D5-2BD7-BBF3-940EAD411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세상 친구들 나를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ABA8454-2877-ADDD-CBCF-9762CF52B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나의 믿음이</a:t>
            </a:r>
          </a:p>
        </p:txBody>
      </p:sp>
      <p:sp>
        <p:nvSpPr>
          <p:cNvPr id="615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5C1EC0A6-BE87-3CDB-F391-35ECFE282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능치 못한 것 주께</a:t>
            </a:r>
          </a:p>
        </p:txBody>
      </p:sp>
      <p:sp>
        <p:nvSpPr>
          <p:cNvPr id="6151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3771B7C6-0BC9-4D00-4684-93382A6AC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영원하신 팔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2FB1D03-4325-B527-8805-C11533C73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64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9F6EB99B-E8AE-8661-948A-10DAD3D903D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AB6DDD9-36D3-9FBB-C563-6606EDAD2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곤한 내 영혼 편히 쉴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41829C0-A407-73C1-5660-79C72EB65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세상 친구들 나를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9944E05-3325-BC62-7296-66A4481FB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나의 믿음이</a:t>
            </a:r>
          </a:p>
        </p:txBody>
      </p:sp>
      <p:sp>
        <p:nvSpPr>
          <p:cNvPr id="717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112AA134-48D7-5FA3-D679-FB45C434E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능치 못한 것 주께</a:t>
            </a:r>
          </a:p>
        </p:txBody>
      </p:sp>
      <p:sp>
        <p:nvSpPr>
          <p:cNvPr id="717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EE790F1C-5425-791D-6FA5-3D5DA8D32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영원하신 팔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55EBF39-F977-C281-D5BE-722F84331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64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76ADC804-7057-5841-D1FB-BBF7AD84F50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62A2F9D-D7E5-2BE0-9339-3A28C8193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곤한 내 영혼 편히 쉴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1502174-821C-7E1C-B95A-BDCC2FAE0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세상 친구들 나를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16752D3-B6F0-5EBC-5A26-B2DCA5DC7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나의 믿음이</a:t>
            </a:r>
          </a:p>
        </p:txBody>
      </p:sp>
      <p:sp>
        <p:nvSpPr>
          <p:cNvPr id="410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83D96988-8E1B-1455-5AA6-A1DF38B80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능치 못한 것 주께</a:t>
            </a:r>
          </a:p>
        </p:txBody>
      </p:sp>
      <p:sp>
        <p:nvSpPr>
          <p:cNvPr id="4103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B445D9D6-886B-D84E-20B4-90E98C56B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영원하신 팔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2D4946C-6C99-8BCC-C4E7-7B2A254DD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64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3F9FCCEB-59F3-7B7C-BF42-C7703D475B1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849A344-9CA6-DA45-7EF8-84EBFF10A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곤한 내 영혼 편히 쉴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D0BE173-0859-E2E5-6FCC-C73332E70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세상 친구들 나를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2E5D4B1-333E-E89E-1B9B-9B755D3C1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나의 믿음이</a:t>
            </a:r>
          </a:p>
        </p:txBody>
      </p:sp>
      <p:sp>
        <p:nvSpPr>
          <p:cNvPr id="922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089357F-E5F8-5ABF-C685-D6421455C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능치 못한 것 주께</a:t>
            </a:r>
          </a:p>
        </p:txBody>
      </p:sp>
      <p:sp>
        <p:nvSpPr>
          <p:cNvPr id="9223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C47A88A9-49B0-B32F-2B15-2B13C1AE4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영원하신 팔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936FE7B-C4F6-053F-A49B-C76872CC0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64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04BB1554-E053-8402-B426-16AB6AC02CD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638E1F0-D9FF-09B4-859E-A67B6E806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곤한 내 영혼 편히 쉴</a:t>
            </a:r>
          </a:p>
        </p:txBody>
      </p:sp>
      <p:sp>
        <p:nvSpPr>
          <p:cNvPr id="1024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A08B4CB-03DF-AA31-90A4-6948B669C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세상 친구들 나를</a:t>
            </a:r>
          </a:p>
        </p:txBody>
      </p:sp>
      <p:sp>
        <p:nvSpPr>
          <p:cNvPr id="1024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4652BBC-79A0-05DF-198D-B6853AF87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나의 믿음이</a:t>
            </a:r>
          </a:p>
        </p:txBody>
      </p:sp>
      <p:sp>
        <p:nvSpPr>
          <p:cNvPr id="1024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7CFE64D0-85B7-6D17-255D-E18E1025E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능치 못한 것 주께</a:t>
            </a:r>
          </a:p>
        </p:txBody>
      </p:sp>
      <p:sp>
        <p:nvSpPr>
          <p:cNvPr id="10247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7B0F2C8A-736B-165E-13C6-2C8FD8DFA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영원하신 팔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CE33AE8-E076-F85A-19A7-7E0625D74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64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266" name="그림 1">
            <a:extLst>
              <a:ext uri="{FF2B5EF4-FFF2-40B4-BE49-F238E27FC236}">
                <a16:creationId xmlns:a16="http://schemas.microsoft.com/office/drawing/2014/main" id="{98A74D17-D5C1-A456-ECB0-CE6B14FE768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FCF72D7-352C-9D3D-CA29-262083A99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곤한 내 영혼 편히 쉴</a:t>
            </a:r>
          </a:p>
        </p:txBody>
      </p:sp>
      <p:sp>
        <p:nvSpPr>
          <p:cNvPr id="1126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45A00A6-160A-D75B-FA9B-0B7DA8BA1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세상 친구들 나를</a:t>
            </a:r>
          </a:p>
        </p:txBody>
      </p:sp>
      <p:sp>
        <p:nvSpPr>
          <p:cNvPr id="1126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DC0E247-453F-FB66-03C2-7A8BE1B32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나의 믿음이</a:t>
            </a:r>
          </a:p>
        </p:txBody>
      </p:sp>
      <p:sp>
        <p:nvSpPr>
          <p:cNvPr id="1127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D2A4E786-1658-4521-B2B4-246AF1070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능치 못한 것 주께</a:t>
            </a:r>
          </a:p>
        </p:txBody>
      </p:sp>
      <p:sp>
        <p:nvSpPr>
          <p:cNvPr id="11271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5432BF92-6F9A-5324-12DD-4FD4A7E3C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영원하신 팔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BE0F107-CBFB-469B-FE38-338C0A40D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5894" y="188686"/>
            <a:ext cx="14546617" cy="70938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D5B0ED71-52B6-CE85-D0A1-EFCE8DDC3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2" y="-73240"/>
            <a:ext cx="11668217" cy="87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2382987"/>
      </p:ext>
    </p:extLst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83D2697-748C-946D-B8FC-9BF23FC8F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64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55B2A4EC-A523-CC4C-F16A-616F3DF9C28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0D081DD-EF7F-8F97-31D3-8916689A9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곤한 내 영혼 편히 쉴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7BAC2C0-F4AE-8550-340F-15EBE2848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세상 친구들 나를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3FD8F0C-8E66-F8F2-B3B5-14D698B71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나의 믿음이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26D7E2C8-AD45-1CD3-D09D-A16FDE0FB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능치 못한 것 주께</a:t>
            </a:r>
          </a:p>
        </p:txBody>
      </p:sp>
      <p:sp>
        <p:nvSpPr>
          <p:cNvPr id="1229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032B3064-719A-4A71-9F65-7A6B095D0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영원하신 팔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E017667-F011-B62F-6E9A-5A2D9BF60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64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1D436380-1524-C498-F476-D364137F6D7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C302737-F05D-6E84-6C9D-7BAC4837A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곤한 내 영혼 편히 쉴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B76A51B-AAAB-7404-6E0F-201AF8A0B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세상 친구들 나를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E3E95F8-B9F6-8E15-0848-B07819556B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나의 믿음이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988269D5-1007-45B7-43C6-171A5DF33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능치 못한 것 주께</a:t>
            </a:r>
          </a:p>
        </p:txBody>
      </p:sp>
      <p:sp>
        <p:nvSpPr>
          <p:cNvPr id="1331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6C24AD39-0005-16F9-B91B-E96D1366C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영원하신 팔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C9CA6-BD51-172D-6184-0EE1B2D0A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C409A94-C1E9-7750-5E7D-3886AF531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64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494663F1-0262-2D33-9127-998CB920DE2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751BEA6-8C54-28FC-F501-826EC544F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곤한 내 영혼 편히 쉴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6C9F99F-4B37-2F55-6DD7-823C148D1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세상 친구들 나를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34625D6-8B31-2E91-39F1-198D5CD7B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나의 믿음이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46638CC4-A428-BE89-EAFD-975E86FD7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능치 못한 것 주께</a:t>
            </a:r>
          </a:p>
        </p:txBody>
      </p:sp>
      <p:sp>
        <p:nvSpPr>
          <p:cNvPr id="1229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685CDC34-58A7-7CBE-385B-AE359CFBA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영원하신 팔</a:t>
            </a:r>
          </a:p>
        </p:txBody>
      </p:sp>
    </p:spTree>
    <p:extLst>
      <p:ext uri="{BB962C8B-B14F-4D97-AF65-F5344CB8AC3E}">
        <p14:creationId xmlns:p14="http://schemas.microsoft.com/office/powerpoint/2010/main" val="389353251"/>
      </p:ext>
    </p:extLst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E6A09-C525-7530-A12B-35D737B42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9C7523F-A1DA-DDC3-EDCB-F719E27FB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64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8B11403A-B14D-A72A-4DE3-D712B00B730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EBEA671-B254-B3AA-0CD5-B4012FCEB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곤한 내 영혼 편히 쉴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2589C0C-6E55-F092-99F1-9FF9A10CA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세상 친구들 나를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9097E09-022D-53D5-06FA-7FCC81D37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나의 믿음이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19E53C63-4040-1A81-ED0A-C9CD027C7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능치 못한 것 주께</a:t>
            </a:r>
          </a:p>
        </p:txBody>
      </p:sp>
      <p:sp>
        <p:nvSpPr>
          <p:cNvPr id="1331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8CAB60A5-9816-3E55-DC31-FD1EF1EF3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영원하신 팔</a:t>
            </a:r>
          </a:p>
        </p:txBody>
      </p:sp>
    </p:spTree>
    <p:extLst>
      <p:ext uri="{BB962C8B-B14F-4D97-AF65-F5344CB8AC3E}">
        <p14:creationId xmlns:p14="http://schemas.microsoft.com/office/powerpoint/2010/main" val="2595597233"/>
      </p:ext>
    </p:extLst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079AEB2-D3B1-B7F0-8358-3BE0FAFD0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64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4338" name="그림 1">
            <a:extLst>
              <a:ext uri="{FF2B5EF4-FFF2-40B4-BE49-F238E27FC236}">
                <a16:creationId xmlns:a16="http://schemas.microsoft.com/office/drawing/2014/main" id="{483C55BB-9EEB-D34E-2CD6-C405642B359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EC1ACE3-BD4D-31A5-3CCB-291D9BB27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곤한 내 영혼 편히 쉴</a:t>
            </a:r>
          </a:p>
        </p:txBody>
      </p:sp>
      <p:sp>
        <p:nvSpPr>
          <p:cNvPr id="1434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610DFBB-B212-6073-FBFF-BDD586F76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세상 친구들 나를</a:t>
            </a:r>
          </a:p>
        </p:txBody>
      </p:sp>
      <p:sp>
        <p:nvSpPr>
          <p:cNvPr id="1434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ED5E509-6916-1B58-3F46-25B0FFA55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나의 믿음이</a:t>
            </a:r>
          </a:p>
        </p:txBody>
      </p:sp>
      <p:sp>
        <p:nvSpPr>
          <p:cNvPr id="1434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B753D86A-1BDD-8C85-05EA-AD1966B7C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능치 못한 것 주께</a:t>
            </a:r>
          </a:p>
        </p:txBody>
      </p:sp>
      <p:sp>
        <p:nvSpPr>
          <p:cNvPr id="14343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5C1E4833-CB6E-6389-3197-A95F9FFCA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영원하신 팔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9B20971-6FCB-E67E-289E-481971A43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64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5362" name="그림 1">
            <a:extLst>
              <a:ext uri="{FF2B5EF4-FFF2-40B4-BE49-F238E27FC236}">
                <a16:creationId xmlns:a16="http://schemas.microsoft.com/office/drawing/2014/main" id="{3B804E55-4AEE-EFAF-C04A-175FBD84390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1FDD625-C676-A2DE-34CC-08951447B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곤한 내 영혼 편히 쉴</a:t>
            </a:r>
          </a:p>
        </p:txBody>
      </p:sp>
      <p:sp>
        <p:nvSpPr>
          <p:cNvPr id="1536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4D1FF89-E60C-D42C-F24A-F7296E4C2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세상 친구들 나를</a:t>
            </a:r>
          </a:p>
        </p:txBody>
      </p:sp>
      <p:sp>
        <p:nvSpPr>
          <p:cNvPr id="1536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42AD759-C88E-661D-5C49-C67349BBF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나의 믿음이</a:t>
            </a:r>
          </a:p>
        </p:txBody>
      </p:sp>
      <p:sp>
        <p:nvSpPr>
          <p:cNvPr id="1536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139513E4-D4A8-A37F-4286-3812AE293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능치 못한 것 주께</a:t>
            </a:r>
          </a:p>
        </p:txBody>
      </p:sp>
      <p:sp>
        <p:nvSpPr>
          <p:cNvPr id="15367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C5288712-ABCD-6852-36B8-E6FE0D50B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영원하신 팔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2EC4E5E-0F1D-0160-84E0-6B711F174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64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6386" name="그림 1">
            <a:extLst>
              <a:ext uri="{FF2B5EF4-FFF2-40B4-BE49-F238E27FC236}">
                <a16:creationId xmlns:a16="http://schemas.microsoft.com/office/drawing/2014/main" id="{3A594C5E-C989-891A-0D0D-306C2BF86B8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CBE89FC-49C6-9713-0C66-F7FEFF095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곤한 내 영혼 편히 쉴</a:t>
            </a:r>
          </a:p>
        </p:txBody>
      </p:sp>
      <p:sp>
        <p:nvSpPr>
          <p:cNvPr id="1638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3A120D7-38AF-6D36-A7BE-F45AA517C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세상 친구들 나를</a:t>
            </a:r>
          </a:p>
        </p:txBody>
      </p:sp>
      <p:sp>
        <p:nvSpPr>
          <p:cNvPr id="1638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9671E1D-B3F9-D00E-56BC-209B48328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나의 믿음이</a:t>
            </a:r>
          </a:p>
        </p:txBody>
      </p:sp>
      <p:sp>
        <p:nvSpPr>
          <p:cNvPr id="1639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5B5275EE-C7C2-8BD7-3C6E-5C94E19E7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능치 못한 것 주께</a:t>
            </a:r>
          </a:p>
        </p:txBody>
      </p:sp>
      <p:sp>
        <p:nvSpPr>
          <p:cNvPr id="16391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98231D99-E0D0-1332-EFCB-725784DE4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>
                <a:solidFill>
                  <a:srgbClr val="FF0000"/>
                </a:solidFill>
              </a:rPr>
              <a:t>후</a:t>
            </a:r>
            <a:r>
              <a:rPr lang="en-US" altLang="ko-KR" sz="1467">
                <a:solidFill>
                  <a:srgbClr val="FF0000"/>
                </a:solidFill>
              </a:rPr>
              <a:t>.</a:t>
            </a:r>
            <a:r>
              <a:rPr lang="ko-KR" altLang="en-US" sz="1467">
                <a:solidFill>
                  <a:srgbClr val="FF0000"/>
                </a:solidFill>
              </a:rPr>
              <a:t>주의 영원하신 팔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8C49D15-9073-8DF5-7960-BB2B4B1F8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64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7410" name="그림 1">
            <a:extLst>
              <a:ext uri="{FF2B5EF4-FFF2-40B4-BE49-F238E27FC236}">
                <a16:creationId xmlns:a16="http://schemas.microsoft.com/office/drawing/2014/main" id="{CA581BDD-59B8-92DB-2279-75DD02451ED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72E4B59-7538-3A28-8AC4-1BBD8A7CA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곤한 내 영혼 편히 쉴</a:t>
            </a:r>
          </a:p>
        </p:txBody>
      </p:sp>
      <p:sp>
        <p:nvSpPr>
          <p:cNvPr id="1741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32A1152-CBBC-F7D6-4812-B8E557E98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세상 친구들 나를</a:t>
            </a:r>
          </a:p>
        </p:txBody>
      </p:sp>
      <p:sp>
        <p:nvSpPr>
          <p:cNvPr id="1741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5C93BE0-4BD4-64B6-9B2E-189B0E4E4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나의 믿음이</a:t>
            </a:r>
          </a:p>
        </p:txBody>
      </p:sp>
      <p:sp>
        <p:nvSpPr>
          <p:cNvPr id="1741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B8944D4E-F44D-D8E8-F6E3-5C7B3F943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능치 못한 것 주께</a:t>
            </a:r>
          </a:p>
        </p:txBody>
      </p:sp>
      <p:sp>
        <p:nvSpPr>
          <p:cNvPr id="1741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6C33F930-BB4F-5955-63D2-C94B9A619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>
                <a:solidFill>
                  <a:srgbClr val="FF0000"/>
                </a:solidFill>
              </a:rPr>
              <a:t>후</a:t>
            </a:r>
            <a:r>
              <a:rPr lang="en-US" altLang="ko-KR" sz="1467">
                <a:solidFill>
                  <a:srgbClr val="FF0000"/>
                </a:solidFill>
              </a:rPr>
              <a:t>.</a:t>
            </a:r>
            <a:r>
              <a:rPr lang="ko-KR" altLang="en-US" sz="1467">
                <a:solidFill>
                  <a:srgbClr val="FF0000"/>
                </a:solidFill>
              </a:rPr>
              <a:t>주의 영원하신 팔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F3B47-297E-BC89-E0E5-3B019414E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8E8DF74-FD25-98E1-F5DA-F8259D788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64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6386" name="그림 1">
            <a:extLst>
              <a:ext uri="{FF2B5EF4-FFF2-40B4-BE49-F238E27FC236}">
                <a16:creationId xmlns:a16="http://schemas.microsoft.com/office/drawing/2014/main" id="{FB15B949-4AA3-D2C1-D3D8-2E277D60DA5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0B42444-058E-70EC-4DB5-8E2E3BD29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곤한 내 영혼 편히 쉴</a:t>
            </a:r>
          </a:p>
        </p:txBody>
      </p:sp>
      <p:sp>
        <p:nvSpPr>
          <p:cNvPr id="1638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85D771E-30D4-807C-58B5-E117C8B05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세상 친구들 나를</a:t>
            </a:r>
          </a:p>
        </p:txBody>
      </p:sp>
      <p:sp>
        <p:nvSpPr>
          <p:cNvPr id="1638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F29C0BF-1BF9-FD2E-0163-7182F4477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나의 믿음이</a:t>
            </a:r>
          </a:p>
        </p:txBody>
      </p:sp>
      <p:sp>
        <p:nvSpPr>
          <p:cNvPr id="1639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B1D90207-D157-30F4-90AB-FEC094BEB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능치 못한 것 주께</a:t>
            </a:r>
          </a:p>
        </p:txBody>
      </p:sp>
      <p:sp>
        <p:nvSpPr>
          <p:cNvPr id="16391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384BFEB8-5710-BBDE-FC0A-FDE978881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>
                <a:solidFill>
                  <a:srgbClr val="FF0000"/>
                </a:solidFill>
              </a:rPr>
              <a:t>후</a:t>
            </a:r>
            <a:r>
              <a:rPr lang="en-US" altLang="ko-KR" sz="1467">
                <a:solidFill>
                  <a:srgbClr val="FF0000"/>
                </a:solidFill>
              </a:rPr>
              <a:t>.</a:t>
            </a:r>
            <a:r>
              <a:rPr lang="ko-KR" altLang="en-US" sz="1467">
                <a:solidFill>
                  <a:srgbClr val="FF0000"/>
                </a:solidFill>
              </a:rPr>
              <a:t>주의 영원하신 팔</a:t>
            </a:r>
          </a:p>
        </p:txBody>
      </p:sp>
    </p:spTree>
    <p:extLst>
      <p:ext uri="{BB962C8B-B14F-4D97-AF65-F5344CB8AC3E}">
        <p14:creationId xmlns:p14="http://schemas.microsoft.com/office/powerpoint/2010/main" val="2065064354"/>
      </p:ext>
    </p:extLst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714A0-84B6-92B4-C16D-DF50C7D5A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41A9676-0054-B276-075B-A72E7CDF6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64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7410" name="그림 1">
            <a:extLst>
              <a:ext uri="{FF2B5EF4-FFF2-40B4-BE49-F238E27FC236}">
                <a16:creationId xmlns:a16="http://schemas.microsoft.com/office/drawing/2014/main" id="{ADB74F27-EDD6-AB3E-185E-8BB610B1DC6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695153F-1740-A287-1BF5-1775117A8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곤한 내 영혼 편히 쉴</a:t>
            </a:r>
          </a:p>
        </p:txBody>
      </p:sp>
      <p:sp>
        <p:nvSpPr>
          <p:cNvPr id="1741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705BF38-8712-AF59-F05A-2B377DAE9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세상 친구들 나를</a:t>
            </a:r>
          </a:p>
        </p:txBody>
      </p:sp>
      <p:sp>
        <p:nvSpPr>
          <p:cNvPr id="1741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0C4549A-1868-EC1A-48E5-2C65B82CF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나의 믿음이</a:t>
            </a:r>
          </a:p>
        </p:txBody>
      </p:sp>
      <p:sp>
        <p:nvSpPr>
          <p:cNvPr id="1741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9C930D46-9FDA-E294-E509-101D2D891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능치 못한 것 주께</a:t>
            </a:r>
          </a:p>
        </p:txBody>
      </p:sp>
      <p:sp>
        <p:nvSpPr>
          <p:cNvPr id="1741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96A924A7-204E-D4F3-0482-C21643540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>
                <a:solidFill>
                  <a:srgbClr val="FF0000"/>
                </a:solidFill>
              </a:rPr>
              <a:t>후</a:t>
            </a:r>
            <a:r>
              <a:rPr lang="en-US" altLang="ko-KR" sz="1467">
                <a:solidFill>
                  <a:srgbClr val="FF0000"/>
                </a:solidFill>
              </a:rPr>
              <a:t>.</a:t>
            </a:r>
            <a:r>
              <a:rPr lang="ko-KR" altLang="en-US" sz="1467">
                <a:solidFill>
                  <a:srgbClr val="FF0000"/>
                </a:solidFill>
              </a:rPr>
              <a:t>주의 영원하신 팔</a:t>
            </a:r>
          </a:p>
        </p:txBody>
      </p:sp>
    </p:spTree>
    <p:extLst>
      <p:ext uri="{BB962C8B-B14F-4D97-AF65-F5344CB8AC3E}">
        <p14:creationId xmlns:p14="http://schemas.microsoft.com/office/powerpoint/2010/main" val="38801832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5D65B94-573A-091D-49FB-C522317D8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5894" y="188686"/>
            <a:ext cx="14546617" cy="70938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0416F42B-766F-52D7-905C-1B00F34B9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35" y="-164239"/>
            <a:ext cx="11410766" cy="855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9313589"/>
      </p:ext>
    </p:extLst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F8ABD-E35B-85C1-A605-2BF2A77A5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F16E27C-65F2-936C-C227-B57A8A879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64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6386" name="그림 1">
            <a:extLst>
              <a:ext uri="{FF2B5EF4-FFF2-40B4-BE49-F238E27FC236}">
                <a16:creationId xmlns:a16="http://schemas.microsoft.com/office/drawing/2014/main" id="{8601417B-143A-7E3B-999C-1BE45CF9D6B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7C977F8-8DCF-3E6B-C4D9-2B2F1CB7E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곤한 내 영혼 편히 쉴</a:t>
            </a:r>
          </a:p>
        </p:txBody>
      </p:sp>
      <p:sp>
        <p:nvSpPr>
          <p:cNvPr id="1638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AFC4FE7-140D-BA7E-C23D-23E8DEA1B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세상 친구들 나를</a:t>
            </a:r>
          </a:p>
        </p:txBody>
      </p:sp>
      <p:sp>
        <p:nvSpPr>
          <p:cNvPr id="1638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E3E3DDB-9D37-21C4-5DB1-2CF5E7EB9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나의 믿음이</a:t>
            </a:r>
          </a:p>
        </p:txBody>
      </p:sp>
      <p:sp>
        <p:nvSpPr>
          <p:cNvPr id="1639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AC5527A5-CCCD-B030-367D-FBF632044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능치 못한 것 주께</a:t>
            </a:r>
          </a:p>
        </p:txBody>
      </p:sp>
      <p:sp>
        <p:nvSpPr>
          <p:cNvPr id="16391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AD09BD6A-0395-0F74-C9DD-7600E3B61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>
                <a:solidFill>
                  <a:srgbClr val="FF0000"/>
                </a:solidFill>
              </a:rPr>
              <a:t>후</a:t>
            </a:r>
            <a:r>
              <a:rPr lang="en-US" altLang="ko-KR" sz="1467">
                <a:solidFill>
                  <a:srgbClr val="FF0000"/>
                </a:solidFill>
              </a:rPr>
              <a:t>.</a:t>
            </a:r>
            <a:r>
              <a:rPr lang="ko-KR" altLang="en-US" sz="1467">
                <a:solidFill>
                  <a:srgbClr val="FF0000"/>
                </a:solidFill>
              </a:rPr>
              <a:t>주의 영원하신 팔</a:t>
            </a:r>
          </a:p>
        </p:txBody>
      </p:sp>
    </p:spTree>
    <p:extLst>
      <p:ext uri="{BB962C8B-B14F-4D97-AF65-F5344CB8AC3E}">
        <p14:creationId xmlns:p14="http://schemas.microsoft.com/office/powerpoint/2010/main" val="3201014012"/>
      </p:ext>
    </p:extLst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4B82A-94B5-6551-D103-F1289B239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863227A-2E97-08EC-7619-CFFFC9E0A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64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7410" name="그림 1">
            <a:extLst>
              <a:ext uri="{FF2B5EF4-FFF2-40B4-BE49-F238E27FC236}">
                <a16:creationId xmlns:a16="http://schemas.microsoft.com/office/drawing/2014/main" id="{076557F6-5380-3A7E-73F4-5A92210CF49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8DEB30E-09ED-3C32-4AAC-6CF5649009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곤한 내 영혼 편히 쉴</a:t>
            </a:r>
          </a:p>
        </p:txBody>
      </p:sp>
      <p:sp>
        <p:nvSpPr>
          <p:cNvPr id="1741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25256F7-915D-6245-C05F-62C2B1EB7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세상 친구들 나를</a:t>
            </a:r>
          </a:p>
        </p:txBody>
      </p:sp>
      <p:sp>
        <p:nvSpPr>
          <p:cNvPr id="1741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BD2A62C-90E1-A3A7-ABD4-41E81735B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나의 믿음이</a:t>
            </a:r>
          </a:p>
        </p:txBody>
      </p:sp>
      <p:sp>
        <p:nvSpPr>
          <p:cNvPr id="1741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D32DAFC-F35D-9DC3-1C1A-8EB89F45A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능치 못한 것 주께</a:t>
            </a:r>
          </a:p>
        </p:txBody>
      </p:sp>
      <p:sp>
        <p:nvSpPr>
          <p:cNvPr id="1741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D7BC2195-53F4-7B05-3B88-828C2DCA3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>
                <a:solidFill>
                  <a:srgbClr val="FF0000"/>
                </a:solidFill>
              </a:rPr>
              <a:t>후</a:t>
            </a:r>
            <a:r>
              <a:rPr lang="en-US" altLang="ko-KR" sz="1467">
                <a:solidFill>
                  <a:srgbClr val="FF0000"/>
                </a:solidFill>
              </a:rPr>
              <a:t>.</a:t>
            </a:r>
            <a:r>
              <a:rPr lang="ko-KR" altLang="en-US" sz="1467">
                <a:solidFill>
                  <a:srgbClr val="FF0000"/>
                </a:solidFill>
              </a:rPr>
              <a:t>주의 영원하신 팔</a:t>
            </a:r>
          </a:p>
        </p:txBody>
      </p:sp>
    </p:spTree>
    <p:extLst>
      <p:ext uri="{BB962C8B-B14F-4D97-AF65-F5344CB8AC3E}">
        <p14:creationId xmlns:p14="http://schemas.microsoft.com/office/powerpoint/2010/main" val="1239305612"/>
      </p:ext>
    </p:extLst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A9010B36-7126-056B-6A90-84A0AB801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34" y="838899"/>
            <a:ext cx="10967323" cy="494625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39812342-7826-C40D-C117-46E306F660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2F5317C-F17D-7DA8-BD03-C547A9086E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885" t="42400"/>
          <a:stretch/>
        </p:blipFill>
        <p:spPr>
          <a:xfrm>
            <a:off x="10259736" y="-196553"/>
            <a:ext cx="1927558" cy="184369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622295451"/>
      </p:ext>
    </p:extLst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FABFCCE5-5848-8FC4-B7EE-E25E9D254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62" y="227287"/>
            <a:ext cx="10788243" cy="809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F9C082F-D8F8-E52B-C7B1-6C4DB637AD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3837C0B4-50D5-1050-D8E7-AFD20F270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903" y="1292625"/>
            <a:ext cx="10877559" cy="404794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ADA75C5-59D3-129B-75EC-E23D6D9199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885" t="42400"/>
          <a:stretch/>
        </p:blipFill>
        <p:spPr>
          <a:xfrm>
            <a:off x="10259736" y="-196553"/>
            <a:ext cx="1927558" cy="1843691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0D3D25F-73B8-F5C4-496A-605DB2126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59" y="1048625"/>
            <a:ext cx="11358790" cy="418021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AA89C240-E8A9-8D75-A727-13958B6CF8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5FDC0AD-8400-015C-0EF2-11B4D3AFBC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885" t="42400"/>
          <a:stretch/>
        </p:blipFill>
        <p:spPr>
          <a:xfrm>
            <a:off x="10259736" y="-196553"/>
            <a:ext cx="1927558" cy="184369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902938467"/>
      </p:ext>
    </p:extLst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B6BC158-8BE5-1E78-2F64-D493AF30A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837" y="930272"/>
            <a:ext cx="11354976" cy="4477412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627279F-7BA0-73C6-CCC8-DB14E9534F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D29CB82-154C-41F5-F197-8AD84632A2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885" t="42400"/>
          <a:stretch/>
        </p:blipFill>
        <p:spPr>
          <a:xfrm>
            <a:off x="10259736" y="-196553"/>
            <a:ext cx="1927558" cy="184369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564260492"/>
      </p:ext>
    </p:extLst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FEB574F3-64C3-EE62-0ECE-C8171BE510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DA596FC-BD9C-2D8A-9BD5-D67DC806F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24" y="1153441"/>
            <a:ext cx="10849278" cy="407499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250F480-E179-8CD4-2586-B1DBEB04BC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9991288" y="-196553"/>
            <a:ext cx="2196006" cy="2100459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92B7B02-447B-F971-6FA4-136C3B6029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250833D-5D9B-3523-4A6C-2517EB79A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10" y="1069872"/>
            <a:ext cx="11294636" cy="4437566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60D98E9-8E23-AEF7-A36F-6F03BD0574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9806730" y="-196553"/>
            <a:ext cx="2380564" cy="2276987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05830-EEE7-F899-05DF-FEDB1A2B4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1A7A9DB1-9B6A-F003-D261-C58A03936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34" y="838899"/>
            <a:ext cx="10967323" cy="494625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E4CF6FE-8BDD-38B7-16AC-BF7BE56923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511AEFC-5CF5-FDA6-D8A6-825DA3FA88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885" t="42400"/>
          <a:stretch/>
        </p:blipFill>
        <p:spPr>
          <a:xfrm>
            <a:off x="10259736" y="-196553"/>
            <a:ext cx="1927558" cy="184369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295904109"/>
      </p:ext>
    </p:extLst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581D0-4674-77C9-F619-933D23982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B78B36BB-744A-2DC0-F9ED-297316AC7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62" y="227287"/>
            <a:ext cx="10788243" cy="809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14365A9-D402-8A1A-5EC2-3F799BF8B6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8AE98E01-6007-645E-3DB7-F259F496E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903" y="1292625"/>
            <a:ext cx="10877559" cy="404794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F8E7EFFC-9151-D537-0571-0A9925F391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885" t="42400"/>
          <a:stretch/>
        </p:blipFill>
        <p:spPr>
          <a:xfrm>
            <a:off x="10259736" y="-196553"/>
            <a:ext cx="1927558" cy="184369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7212609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2016302-80F6-87EA-1EE1-494CE7EDD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5894" y="188686"/>
            <a:ext cx="14546617" cy="70938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C1829099-C5DE-0AB8-53C6-F27352B3AA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87"/>
          <a:stretch/>
        </p:blipFill>
        <p:spPr bwMode="auto">
          <a:xfrm>
            <a:off x="217644" y="0"/>
            <a:ext cx="10626970" cy="862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B7B113-2120-BE65-FD5F-8693A606CC92}"/>
              </a:ext>
            </a:extLst>
          </p:cNvPr>
          <p:cNvSpPr txBox="1"/>
          <p:nvPr/>
        </p:nvSpPr>
        <p:spPr>
          <a:xfrm>
            <a:off x="9530053" y="4565218"/>
            <a:ext cx="1582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x2</a:t>
            </a:r>
            <a:endParaRPr lang="ko-KR" alt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A780C2E3-DFAE-3736-FA60-32786BC4A9E3}"/>
              </a:ext>
            </a:extLst>
          </p:cNvPr>
          <p:cNvSpPr/>
          <p:nvPr/>
        </p:nvSpPr>
        <p:spPr>
          <a:xfrm>
            <a:off x="6298250" y="4428485"/>
            <a:ext cx="2964496" cy="8613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540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노래해</a:t>
            </a:r>
          </a:p>
        </p:txBody>
      </p:sp>
    </p:spTree>
    <p:extLst>
      <p:ext uri="{BB962C8B-B14F-4D97-AF65-F5344CB8AC3E}">
        <p14:creationId xmlns:p14="http://schemas.microsoft.com/office/powerpoint/2010/main" val="3898181463"/>
      </p:ext>
    </p:extLst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264A2-B92A-B5FE-D588-B6A98ADF8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A402D50-3B04-B20C-4CC8-461C667B9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59" y="1048625"/>
            <a:ext cx="11358790" cy="418021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E7E97F8-5A94-D063-6C32-F82AC7149C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090E2B2-6034-2E9B-045B-8E23251FAD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885" t="42400"/>
          <a:stretch/>
        </p:blipFill>
        <p:spPr>
          <a:xfrm>
            <a:off x="10259736" y="-196553"/>
            <a:ext cx="1927558" cy="184369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773926095"/>
      </p:ext>
    </p:extLst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18056-84BA-796D-3C3E-087C66D83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A0353C3-CDA5-275E-1EA1-4DC1D4F55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837" y="930272"/>
            <a:ext cx="11354976" cy="4477412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2CBEC9A-D492-8015-5DBF-556B6908FD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48A78850-C480-8DBB-A3EC-37E62F3208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885" t="42400"/>
          <a:stretch/>
        </p:blipFill>
        <p:spPr>
          <a:xfrm>
            <a:off x="10259736" y="-196553"/>
            <a:ext cx="1927558" cy="184369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184309356"/>
      </p:ext>
    </p:extLst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69692-2190-3870-D0FD-D6BA07CB5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F0351524-6E36-99B7-0AB6-8E01C3F89D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E919BC2-7864-FC71-8215-52BB0EC40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24" y="1153441"/>
            <a:ext cx="10849278" cy="407499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7EBBAE0-1EB0-A085-C98A-FDADE6FB37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9991288" y="-196553"/>
            <a:ext cx="2196006" cy="210045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1331128"/>
      </p:ext>
    </p:extLst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013BB-7BDD-71CB-ABD8-A435DA799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4BFCFBE-19C3-2628-6520-437EFA54A0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C2CD6F9-3964-95D8-225E-10D2CCD88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10" y="1069872"/>
            <a:ext cx="11294636" cy="4437566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7D8FCB5-6099-02FE-6912-43C8E4069E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9806730" y="-196553"/>
            <a:ext cx="2380564" cy="227698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920207366"/>
      </p:ext>
    </p:extLst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9F8F9-5F4D-3FD2-1112-997E64C3A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21567EA-3D45-B7B7-97B5-ABD96CA8FF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C64DD2D-3ED7-EAF3-E622-097D0464A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24" y="1153441"/>
            <a:ext cx="10849278" cy="407499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30E1E06-23E1-7F38-2A7E-1D30CB96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9991288" y="-196553"/>
            <a:ext cx="2196006" cy="210045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953345974"/>
      </p:ext>
    </p:extLst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FBBED-37AA-32D7-3F18-6347F3F38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75123A6-4DD8-C7BF-E668-445E6792EA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4B03607-9214-8279-4C34-8A194A36A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18" y="1078418"/>
            <a:ext cx="11294636" cy="4437566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124A12D-BC8F-25ED-97C6-480D0C03A9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9806730" y="-196553"/>
            <a:ext cx="2380564" cy="227698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75880173"/>
      </p:ext>
    </p:extLst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8E8FF-E37C-9005-1CE4-E01B2B8AC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7BE6D7A-1C93-A01A-E253-D073C801F6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714119B3-9AE0-8DC6-47B2-AA7C8A1E7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24" y="1153441"/>
            <a:ext cx="10849278" cy="407499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E30B1649-A9F5-56DD-BEAF-E164A61512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9991288" y="-196553"/>
            <a:ext cx="2196006" cy="210045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990689261"/>
      </p:ext>
    </p:extLst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A77C5-48C2-6E51-445C-27B118044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8E57682-09B3-4ACA-92BB-83EA4FF763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46EFC327-5312-90F9-731D-E0EBB0B61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10" y="1069872"/>
            <a:ext cx="11294636" cy="4437566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68E4DA74-8C7B-6832-BF6F-5604D941B6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9806730" y="-196553"/>
            <a:ext cx="2380564" cy="227698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219281358"/>
      </p:ext>
    </p:extLst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9A987-46FB-D106-D23A-E31DB5261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5241BA31-360B-D8E2-84B8-F33AEBE914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485E4307-0268-2AFA-94EF-4A27E1A5F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24" y="1153441"/>
            <a:ext cx="10849278" cy="407499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0EF2585-CAD6-5F08-B2D5-159A3667E4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9991288" y="-196553"/>
            <a:ext cx="2196006" cy="210045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172584497"/>
      </p:ext>
    </p:extLst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46EB7-4F0C-68A9-7620-C6934AAF7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6FDB971-BB69-509E-7B1A-CA4B8D8D58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B4DFE84-B3F5-96E3-57F6-0CA560680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18" y="1078418"/>
            <a:ext cx="11294636" cy="4437566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F061C49-524C-DF42-A46F-E2C52646D0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9806730" y="-196553"/>
            <a:ext cx="2380564" cy="227698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956003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60A8C-3F67-2BA8-92E5-ADB49B36E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46BACC9-A412-8E87-1CB7-1FB034E11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1880"/>
            <a:ext cx="12192000" cy="5076120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74C141BA-502E-6AC5-C3E9-8632C541A88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12B0882-D574-763F-6C5E-2FF7BA665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태산을 넘어 험곡에 가도 빛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1F0AE6E-9C4F-22DB-51CB-88E4F2101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캄캄한 밤에 다닐지라도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AB8EF330-E8DD-BBEF-7637-FB20EE3FD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광명한 그 빛 마음에 받아</a:t>
            </a:r>
          </a:p>
        </p:txBody>
      </p:sp>
      <p:sp>
        <p:nvSpPr>
          <p:cNvPr id="410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2819766E-BF6B-FD1D-592B-54AAE46D7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하늘의 영광 하늘의 영광</a:t>
            </a:r>
          </a:p>
        </p:txBody>
      </p:sp>
    </p:spTree>
    <p:extLst>
      <p:ext uri="{BB962C8B-B14F-4D97-AF65-F5344CB8AC3E}">
        <p14:creationId xmlns:p14="http://schemas.microsoft.com/office/powerpoint/2010/main" val="273759875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B5D8E-6E96-C53B-B546-BF4315D11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59BEE9B-2D8C-24C6-235F-0CBBB752D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5894" y="188686"/>
            <a:ext cx="14546617" cy="70938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99108E83-503C-41AB-8773-BA5759F203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3" y="0"/>
            <a:ext cx="11499541" cy="862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20568"/>
      </p:ext>
    </p:extLst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005EA-508F-086E-66C7-9CFFB6A45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395DFC91-64C5-B67A-1234-4B5F0B7A9F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42002" r="22030" b="36993"/>
          <a:stretch/>
        </p:blipFill>
        <p:spPr>
          <a:xfrm>
            <a:off x="-187238" y="5419284"/>
            <a:ext cx="13783518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1AD0CBE-9384-B23C-B9C0-39B2394DA3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413" t="42400"/>
          <a:stretch/>
        </p:blipFill>
        <p:spPr>
          <a:xfrm>
            <a:off x="10212224" y="-435835"/>
            <a:ext cx="2063106" cy="298039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FEF436DD-A7C2-69C0-B4F3-86FA0B69A1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245" t="42647" r="-42" b="-247"/>
          <a:stretch/>
        </p:blipFill>
        <p:spPr>
          <a:xfrm>
            <a:off x="-533440" y="-560867"/>
            <a:ext cx="2281727" cy="277845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6B0BA312-A70B-A79F-91CD-0F95E1377233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0"/>
          <a:stretch/>
        </p:blipFill>
        <p:spPr bwMode="auto">
          <a:xfrm>
            <a:off x="76913" y="474134"/>
            <a:ext cx="11631222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777A7A3-CC4F-6D65-DE17-0684E3E47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702E11F-CF5D-E210-D09C-A909713C0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DA07665-B13A-8081-C577-975728684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3498324996"/>
      </p:ext>
    </p:extLst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8760D-4DBA-5268-9611-394F5ACAE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618AC4D-11D5-27FE-9411-3BE1ED795A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42002" r="22030" b="36993"/>
          <a:stretch/>
        </p:blipFill>
        <p:spPr>
          <a:xfrm>
            <a:off x="-187238" y="5419284"/>
            <a:ext cx="13783518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60E45CE6-2F23-933B-C1BF-6C846EF963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413" t="42400"/>
          <a:stretch/>
        </p:blipFill>
        <p:spPr>
          <a:xfrm>
            <a:off x="10212224" y="-435835"/>
            <a:ext cx="2063106" cy="298039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6933571D-11A1-8AA3-DA6F-3A86B47CA2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245" t="42647" r="-42" b="-247"/>
          <a:stretch/>
        </p:blipFill>
        <p:spPr>
          <a:xfrm>
            <a:off x="-533440" y="-560867"/>
            <a:ext cx="2281727" cy="277845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D154A606-4581-0A98-B2FD-A24C1056DEF6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0"/>
          <a:stretch/>
        </p:blipFill>
        <p:spPr bwMode="auto">
          <a:xfrm>
            <a:off x="0" y="397222"/>
            <a:ext cx="11631222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F6E2F60-2C68-B8C2-5CCD-33DAE9776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8E11414-3C56-9FEC-71E3-568E81AC7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531C8CF-4B9F-B793-8B97-30F4E6E17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2897589322"/>
      </p:ext>
    </p:extLst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84EA7-7017-CFF0-BE00-615B4C9B6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467DF21-FFD9-F00E-3CE8-F586ADBEB2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42002" r="22030" b="36993"/>
          <a:stretch/>
        </p:blipFill>
        <p:spPr>
          <a:xfrm>
            <a:off x="-187238" y="5419284"/>
            <a:ext cx="13783518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E781CF14-2B1A-AC35-62FA-B2E55F5472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413" t="42400"/>
          <a:stretch/>
        </p:blipFill>
        <p:spPr>
          <a:xfrm>
            <a:off x="10212224" y="-435835"/>
            <a:ext cx="2063106" cy="298039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20A3ED7A-651C-D986-E687-0154F655E8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245" t="42647" r="-42" b="-247"/>
          <a:stretch/>
        </p:blipFill>
        <p:spPr>
          <a:xfrm>
            <a:off x="-533440" y="-560867"/>
            <a:ext cx="2281727" cy="277845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18DDFC50-EF87-A1CE-F219-96BA33DD69C2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0"/>
          <a:stretch/>
        </p:blipFill>
        <p:spPr bwMode="auto">
          <a:xfrm>
            <a:off x="0" y="474134"/>
            <a:ext cx="11631222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B0CF96E-E5E7-AFAB-ABC5-082D06331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29F34D4-B015-CDFF-02D7-5D58FD976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045A348-6D4A-0073-7670-816BB5046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2023807399"/>
      </p:ext>
    </p:extLst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1E43A-69C8-595F-C69F-1DFA2CC88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6D035E0-C0C3-DB39-D8ED-19D334A1E5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42002" r="22030" b="36993"/>
          <a:stretch/>
        </p:blipFill>
        <p:spPr>
          <a:xfrm>
            <a:off x="-187238" y="5419284"/>
            <a:ext cx="13783518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E3A695D2-F579-C045-07FE-0887A58540E1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13" t="53232"/>
          <a:stretch/>
        </p:blipFill>
        <p:spPr bwMode="auto">
          <a:xfrm>
            <a:off x="2681955" y="3291470"/>
            <a:ext cx="7956134" cy="384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01602EA-6C4C-2374-1BA9-B0947D10D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F5E4470-887F-5AA7-520E-1DCB07CE3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68FBC9E-19DA-86DD-D82D-340C05F93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5" name="그림 1">
            <a:extLst>
              <a:ext uri="{FF2B5EF4-FFF2-40B4-BE49-F238E27FC236}">
                <a16:creationId xmlns:a16="http://schemas.microsoft.com/office/drawing/2014/main" id="{667FC9FA-8E95-40E9-844A-5D9B6042096D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13" t="53232" r="9254"/>
          <a:stretch/>
        </p:blipFill>
        <p:spPr bwMode="auto">
          <a:xfrm>
            <a:off x="3326515" y="736410"/>
            <a:ext cx="5817485" cy="32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11BB7F6A-CB4C-F497-B225-672198C8B4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245" t="42647" r="-42" b="-247"/>
          <a:stretch/>
        </p:blipFill>
        <p:spPr>
          <a:xfrm>
            <a:off x="59821" y="-511068"/>
            <a:ext cx="3266694" cy="397784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653C97C-2B61-96FC-A338-CFF7DEA62D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413" t="42400"/>
          <a:stretch/>
        </p:blipFill>
        <p:spPr>
          <a:xfrm>
            <a:off x="9144000" y="-850408"/>
            <a:ext cx="2988179" cy="431677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750835612"/>
      </p:ext>
    </p:extLst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F670072-6B3B-F04F-8A3D-DB72078B5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DE9E370-4B8C-F352-934C-55409C3C1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1729275"/>
      </p:ext>
    </p:extLst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9BDEA8B-1586-4C06-82AC-AA76F71E4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8344A18-1E57-CBF3-54D4-F6985962D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6630647"/>
      </p:ext>
    </p:extLst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F4C4F82-F526-E544-1252-729783712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34F5858-EA77-0E80-BBCE-B79FF153E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0549385"/>
      </p:ext>
    </p:extLst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4264C76-A691-EDA8-941C-798401934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61" y="2256639"/>
            <a:ext cx="4861087" cy="46013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그림 11">
            <a:extLst>
              <a:ext uri="{FF2B5EF4-FFF2-40B4-BE49-F238E27FC236}">
                <a16:creationId xmlns:a16="http://schemas.microsoft.com/office/drawing/2014/main" id="{168D4E33-2C7E-3BC1-F412-42BBACDEC2F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05" y="-11853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C16F150-7610-01D2-982F-2DC3433F4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아름다운 이야기가 있네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BFEDC50-706D-0D8A-A301-CAD1D9C03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넓고 넓은 우주 속에 있는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44A267C-FA9A-C0EE-BE66-2705B8F95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사람들은 이해할 수 없네</a:t>
            </a:r>
          </a:p>
        </p:txBody>
      </p:sp>
      <p:sp>
        <p:nvSpPr>
          <p:cNvPr id="205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4E8313A-018C-7985-13E8-3AF4D4381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83195EA-02CF-E884-338C-F9780884F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62" y="2733327"/>
            <a:ext cx="4357492" cy="412467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2">
            <a:extLst>
              <a:ext uri="{FF2B5EF4-FFF2-40B4-BE49-F238E27FC236}">
                <a16:creationId xmlns:a16="http://schemas.microsoft.com/office/drawing/2014/main" id="{481F7E41-540C-C65B-13E2-90BC7EA4E56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34489B7-53F2-0D02-163F-3277BE449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아름다운 이야기가 있네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4F6E482-CFE0-7EAE-62C7-70E130A2B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넓고 넓은 우주 속에 있는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C6D1228-2B24-8B7D-A30D-A56CEC7A6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사람들은 이해할 수 없네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4E43FBD9-13FA-BAAF-CF49-4AC54CC16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FB619-10DB-CD40-B812-F860BC6BE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B2D1831-F4F0-A650-D6CF-E2C8A5965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61" y="2256639"/>
            <a:ext cx="4861087" cy="46013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그림 11">
            <a:extLst>
              <a:ext uri="{FF2B5EF4-FFF2-40B4-BE49-F238E27FC236}">
                <a16:creationId xmlns:a16="http://schemas.microsoft.com/office/drawing/2014/main" id="{AE896E8F-D1E4-C172-F206-6F85FB08934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05" y="-11853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93FAC0C-DD49-66F8-B2DC-2AD417BAE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아름다운 이야기가 있네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C526BF9-A43A-9585-C6AF-D23FF6769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넓고 넓은 우주 속에 있는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366290B-4307-D26A-00DF-46A269770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사람들은 이해할 수 없네</a:t>
            </a:r>
          </a:p>
        </p:txBody>
      </p:sp>
      <p:sp>
        <p:nvSpPr>
          <p:cNvPr id="205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CE67F5DD-212B-87A4-8B13-509D546ED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</p:spTree>
    <p:extLst>
      <p:ext uri="{BB962C8B-B14F-4D97-AF65-F5344CB8AC3E}">
        <p14:creationId xmlns:p14="http://schemas.microsoft.com/office/powerpoint/2010/main" val="35397368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C37CE3D8-91C0-FA58-65C3-92C267C77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863" y="-248390"/>
            <a:ext cx="13487242" cy="20293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D2EA9FC-EED8-C5AC-E8B9-0652E5C58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3740" y="5008698"/>
            <a:ext cx="13487242" cy="20293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9D5CA9F-399A-BAF8-366F-C590AA444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076" y="347305"/>
            <a:ext cx="12382151" cy="545385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18965229"/>
      </p:ext>
    </p:extLst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E76F8-FEED-83D3-595B-319E9B850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0020877-B56F-58F7-EA96-5DB85ED27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62" y="2733327"/>
            <a:ext cx="4357492" cy="412467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2">
            <a:extLst>
              <a:ext uri="{FF2B5EF4-FFF2-40B4-BE49-F238E27FC236}">
                <a16:creationId xmlns:a16="http://schemas.microsoft.com/office/drawing/2014/main" id="{A685605E-6EF5-69EA-33D5-F63948F4CE4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A33983C-C03A-3248-59FF-2642DE0B4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아름다운 이야기가 있네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D9321AA-A655-F506-1E62-FB02C46EC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넓고 넓은 우주 속에 있는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29377F0-2013-421A-4374-F77C29ED3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사람들은 이해할 수 없네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D257E703-D426-F64C-C0F2-9E2B6860B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</p:spTree>
    <p:extLst>
      <p:ext uri="{BB962C8B-B14F-4D97-AF65-F5344CB8AC3E}">
        <p14:creationId xmlns:p14="http://schemas.microsoft.com/office/powerpoint/2010/main" val="283171018"/>
      </p:ext>
    </p:extLst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7D0869E-FED8-354A-9B94-DBF4D737B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61" y="3064984"/>
            <a:ext cx="4007115" cy="379301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그림 2">
            <a:extLst>
              <a:ext uri="{FF2B5EF4-FFF2-40B4-BE49-F238E27FC236}">
                <a16:creationId xmlns:a16="http://schemas.microsoft.com/office/drawing/2014/main" id="{70CB539E-17B4-F94E-C000-792B175AA69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51" y="11853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CE6CD82-6C20-131A-A3D5-F3F8F4DF3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아름다운 이야기가 있네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E659A5C-6CC3-C0BD-8AF6-DA4441BD3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넓고 넓은 우주 속에 있는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CFC3CFA-5AFD-235A-90BE-91DB6DE5F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사람들은 이해할 수 없네</a:t>
            </a:r>
          </a:p>
        </p:txBody>
      </p:sp>
      <p:sp>
        <p:nvSpPr>
          <p:cNvPr id="410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6F995051-E6BD-08DD-525A-841FB7719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8873476-8E1F-A796-C8A6-369A57072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61" y="2903200"/>
            <a:ext cx="4178031" cy="39548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2">
            <a:extLst>
              <a:ext uri="{FF2B5EF4-FFF2-40B4-BE49-F238E27FC236}">
                <a16:creationId xmlns:a16="http://schemas.microsoft.com/office/drawing/2014/main" id="{44F3EFF0-944F-0A46-8B1F-6C74D73B915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08" y="201336"/>
            <a:ext cx="11848052" cy="5865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E1E8912-DB64-E76C-5C2F-33130D58B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아름다운 이야기가 있네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A4C2B25-1A4D-2E67-24E9-ABB0857F4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넓고 넓은 우주 속에 있는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A94AA382-D3C9-2820-0E5E-CEC50664F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사람들은 이해할 수 없네</a:t>
            </a:r>
          </a:p>
        </p:txBody>
      </p:sp>
      <p:sp>
        <p:nvSpPr>
          <p:cNvPr id="512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7347E24B-2900-383E-2D09-AA6C21574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CD90E1E-87BC-30D8-42E9-A7EF99D23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61" y="3298677"/>
            <a:ext cx="3760231" cy="35593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2">
            <a:extLst>
              <a:ext uri="{FF2B5EF4-FFF2-40B4-BE49-F238E27FC236}">
                <a16:creationId xmlns:a16="http://schemas.microsoft.com/office/drawing/2014/main" id="{372D010C-1991-90EB-A413-69B82C88A2B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68" y="75020"/>
            <a:ext cx="11912132" cy="621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50DD2FA-0CCD-689D-27C8-A33684925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아름다운 이야기가 있네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B46240D-DE4B-1896-1D10-EE7152FD6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넓고 넓은 우주 속에 있는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D67585A-C134-3DC2-9274-5CDAD8CE7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사람들은 이해할 수 없네</a:t>
            </a:r>
          </a:p>
        </p:txBody>
      </p:sp>
      <p:sp>
        <p:nvSpPr>
          <p:cNvPr id="615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1456C296-BC07-FAD7-CEED-F1AB946FA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EDA161-AB32-5BBA-1B8D-4AD2B75E2C1B}"/>
              </a:ext>
            </a:extLst>
          </p:cNvPr>
          <p:cNvSpPr txBox="1"/>
          <p:nvPr/>
        </p:nvSpPr>
        <p:spPr>
          <a:xfrm>
            <a:off x="998290" y="2483141"/>
            <a:ext cx="687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/>
              <a:t>2.</a:t>
            </a:r>
            <a:endParaRPr lang="ko-KR" altLang="en-US" sz="3200" dirty="0"/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2FC9927-60BD-1577-25E1-DDA80FB73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285" y="2793534"/>
            <a:ext cx="4861087" cy="46013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2">
            <a:extLst>
              <a:ext uri="{FF2B5EF4-FFF2-40B4-BE49-F238E27FC236}">
                <a16:creationId xmlns:a16="http://schemas.microsoft.com/office/drawing/2014/main" id="{803F6F9A-AB13-45E3-9A3E-D3DA6E5ABDB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14" y="11853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071A62A-4CEB-A119-6975-1BDA516FD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아름다운 이야기가 있네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875826B-7159-5069-0692-766151E23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넓고 넓은 우주 속에 있는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AD43966E-E9FF-2E43-546F-31144A05E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사람들은 이해할 수 없네</a:t>
            </a:r>
          </a:p>
        </p:txBody>
      </p:sp>
      <p:sp>
        <p:nvSpPr>
          <p:cNvPr id="717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E12C9EE9-41E6-341A-47F8-2B3815417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D9D55B5-0516-550A-99B1-C2B15C7CD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47" y="3070371"/>
            <a:ext cx="4861087" cy="46013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2">
            <a:extLst>
              <a:ext uri="{FF2B5EF4-FFF2-40B4-BE49-F238E27FC236}">
                <a16:creationId xmlns:a16="http://schemas.microsoft.com/office/drawing/2014/main" id="{F0D219B3-6EAB-A7D2-5105-12189A7562A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86" y="282002"/>
            <a:ext cx="11682447" cy="6293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0829D45-2877-DBED-A810-95EAC7AB4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아름다운 이야기가 있네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3B45175-321A-8C63-995A-B1FA9757D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넓고 넓은 우주 속에 있는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8AE50CA-AD94-E341-05CE-338126DF3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사람들은 이해할 수 없네</a:t>
            </a:r>
          </a:p>
        </p:txBody>
      </p:sp>
      <p:sp>
        <p:nvSpPr>
          <p:cNvPr id="819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480A7D51-970F-B1C9-1DE3-F883CBBCA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21F258A-F983-53EE-3CA7-97788E4FB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47" y="3070371"/>
            <a:ext cx="4861087" cy="46013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2">
            <a:extLst>
              <a:ext uri="{FF2B5EF4-FFF2-40B4-BE49-F238E27FC236}">
                <a16:creationId xmlns:a16="http://schemas.microsoft.com/office/drawing/2014/main" id="{28BCCC79-5817-AA3B-F024-6AB74B5F547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AC03205-0A44-D11C-68B9-D8CAE1026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아름다운 이야기가 있네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B1D7CE0-F95E-79B3-95A3-36DB42C63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넓고 넓은 우주 속에 있는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335D45F-23F3-EE5C-57D5-8EEFDD2B6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사람들은 이해할 수 없네</a:t>
            </a:r>
          </a:p>
        </p:txBody>
      </p:sp>
      <p:sp>
        <p:nvSpPr>
          <p:cNvPr id="922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3303A6C4-4EC2-51A2-A875-752DF5374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41438AB-50DF-7614-EE41-E97A5359F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47" y="3070371"/>
            <a:ext cx="4861087" cy="46013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242" name="그림 2">
            <a:extLst>
              <a:ext uri="{FF2B5EF4-FFF2-40B4-BE49-F238E27FC236}">
                <a16:creationId xmlns:a16="http://schemas.microsoft.com/office/drawing/2014/main" id="{6C3E1562-BBFA-432E-6BFC-4331C630A3B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A37EBC9-FE78-1AC7-ACD8-66A89B22E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아름다운 이야기가 있네</a:t>
            </a:r>
          </a:p>
        </p:txBody>
      </p:sp>
      <p:sp>
        <p:nvSpPr>
          <p:cNvPr id="1024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8EB4937-8C11-AC99-8614-554B0D217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넓고 넓은 우주 속에 있는</a:t>
            </a:r>
          </a:p>
        </p:txBody>
      </p:sp>
      <p:sp>
        <p:nvSpPr>
          <p:cNvPr id="1024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F89BCCD-689E-2B38-3114-BB4E9E431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9.</a:t>
            </a:r>
            <a:r>
              <a:rPr lang="ko-KR" altLang="en-US" sz="1467">
                <a:solidFill>
                  <a:srgbClr val="FF0000"/>
                </a:solidFill>
              </a:rPr>
              <a:t>사람들은 이해할 수 없네</a:t>
            </a:r>
          </a:p>
        </p:txBody>
      </p:sp>
      <p:sp>
        <p:nvSpPr>
          <p:cNvPr id="1024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94D21BF4-CD54-1ED5-CEAE-33FD820E1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095954-F447-DF00-193E-28A2F84D4F03}"/>
              </a:ext>
            </a:extLst>
          </p:cNvPr>
          <p:cNvSpPr txBox="1"/>
          <p:nvPr/>
        </p:nvSpPr>
        <p:spPr>
          <a:xfrm>
            <a:off x="796954" y="2449585"/>
            <a:ext cx="738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/>
              <a:t>3.</a:t>
            </a:r>
            <a:endParaRPr lang="ko-KR" altLang="en-US" sz="2400" dirty="0"/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352B5AE-52C1-9EDF-6841-92A807DEB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47" y="3070371"/>
            <a:ext cx="4861087" cy="46013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266" name="그림 2">
            <a:extLst>
              <a:ext uri="{FF2B5EF4-FFF2-40B4-BE49-F238E27FC236}">
                <a16:creationId xmlns:a16="http://schemas.microsoft.com/office/drawing/2014/main" id="{57D95B67-8EE7-CD93-381A-338F7ADC593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048875D-87FC-C7CF-93F5-C82403A71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아름다운 이야기가 있네</a:t>
            </a:r>
          </a:p>
        </p:txBody>
      </p:sp>
      <p:sp>
        <p:nvSpPr>
          <p:cNvPr id="1126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EE7BFD9-89E1-E309-B91D-C8958729B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넓고 넓은 우주 속에 있는</a:t>
            </a:r>
          </a:p>
        </p:txBody>
      </p:sp>
      <p:sp>
        <p:nvSpPr>
          <p:cNvPr id="1126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35DF34B-6279-CEED-E456-9B3657247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9.</a:t>
            </a:r>
            <a:r>
              <a:rPr lang="ko-KR" altLang="en-US" sz="1467">
                <a:solidFill>
                  <a:srgbClr val="FF0000"/>
                </a:solidFill>
              </a:rPr>
              <a:t>사람들은 이해할 수 없네</a:t>
            </a:r>
          </a:p>
        </p:txBody>
      </p:sp>
      <p:sp>
        <p:nvSpPr>
          <p:cNvPr id="1127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DEB87E9C-73EE-FFF2-6887-E18D9E3AC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A254E-625B-C456-A47F-53B7DE2C5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E748FC7-C2FF-AD10-0095-BD40DE798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47" y="3070371"/>
            <a:ext cx="4861087" cy="46013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2">
            <a:extLst>
              <a:ext uri="{FF2B5EF4-FFF2-40B4-BE49-F238E27FC236}">
                <a16:creationId xmlns:a16="http://schemas.microsoft.com/office/drawing/2014/main" id="{264416ED-4D38-212E-3DF3-78D1DAC37B6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87" y="218114"/>
            <a:ext cx="11531756" cy="6075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A813B46-D37B-1905-15E7-50AA76386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아름다운 이야기가 있네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99B13DD-241C-689B-DFA3-84F9B82937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넓고 넓은 우주 속에 있는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62B4AB0-8740-A1DB-71E6-FE2A5C4E2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사람들은 이해할 수 없네</a:t>
            </a:r>
          </a:p>
        </p:txBody>
      </p:sp>
      <p:sp>
        <p:nvSpPr>
          <p:cNvPr id="819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C65830AD-5C83-2D6B-9280-A78588FD1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</p:spTree>
    <p:extLst>
      <p:ext uri="{BB962C8B-B14F-4D97-AF65-F5344CB8AC3E}">
        <p14:creationId xmlns:p14="http://schemas.microsoft.com/office/powerpoint/2010/main" val="36108721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900A6FE-0052-963B-0C48-8B7462CF1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863" y="-248390"/>
            <a:ext cx="13487242" cy="20293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190F6E5-5DCC-14E1-AA09-8DA976B16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3740" y="5008698"/>
            <a:ext cx="13487242" cy="20293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12D9903-912E-B3BF-6605-D2C5BC3CF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212"/>
            <a:ext cx="12192000" cy="581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563679"/>
      </p:ext>
    </p:extLst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C43E1-9A23-1147-470C-C14C59196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B636DB1-BB6F-56DE-39AD-CA10ECDA8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47" y="3070371"/>
            <a:ext cx="4861087" cy="46013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2">
            <a:extLst>
              <a:ext uri="{FF2B5EF4-FFF2-40B4-BE49-F238E27FC236}">
                <a16:creationId xmlns:a16="http://schemas.microsoft.com/office/drawing/2014/main" id="{C9884D24-4E92-5DF1-34CB-B434F9A2EC6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4CC0840-E26D-7B48-1A1D-138049E7B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아름다운 이야기가 있네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FE45061-84B7-3C72-5CBE-36C19EBF5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넓고 넓은 우주 속에 있는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42B4FF9-8195-3671-AFE5-EE69CCE9E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사람들은 이해할 수 없네</a:t>
            </a:r>
          </a:p>
        </p:txBody>
      </p:sp>
      <p:sp>
        <p:nvSpPr>
          <p:cNvPr id="922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875FA47-BE5E-4F6A-A822-F366B0BB8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</p:spTree>
    <p:extLst>
      <p:ext uri="{BB962C8B-B14F-4D97-AF65-F5344CB8AC3E}">
        <p14:creationId xmlns:p14="http://schemas.microsoft.com/office/powerpoint/2010/main" val="3583956092"/>
      </p:ext>
    </p:extLst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C6E55-5904-6C03-A686-A6C825549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CE57313-A39F-FAB9-571B-41047BDD6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47" y="3070371"/>
            <a:ext cx="4861087" cy="46013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2">
            <a:extLst>
              <a:ext uri="{FF2B5EF4-FFF2-40B4-BE49-F238E27FC236}">
                <a16:creationId xmlns:a16="http://schemas.microsoft.com/office/drawing/2014/main" id="{26F07DBA-14BB-88C4-AAC1-72BE7A7A9C0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13" y="260059"/>
            <a:ext cx="11313642" cy="606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464E531-890C-2901-F6C4-CE7E1F630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아름다운 이야기가 있네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19FBBA8-5AFF-8066-72BF-4EB600BEE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넓고 넓은 우주 속에 있는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AE8FB02-5EB6-B569-4D6E-D0A24D031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사람들은 이해할 수 없네</a:t>
            </a:r>
          </a:p>
        </p:txBody>
      </p:sp>
      <p:sp>
        <p:nvSpPr>
          <p:cNvPr id="819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7F1BD2EB-6E84-F782-79CD-4D2712C60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</p:spTree>
    <p:extLst>
      <p:ext uri="{BB962C8B-B14F-4D97-AF65-F5344CB8AC3E}">
        <p14:creationId xmlns:p14="http://schemas.microsoft.com/office/powerpoint/2010/main" val="1763606106"/>
      </p:ext>
    </p:extLst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1E5FA-D313-E918-0456-931653A75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A2DCFD9-9032-696E-0A3A-DB900BA46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47" y="3070371"/>
            <a:ext cx="4861087" cy="46013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2">
            <a:extLst>
              <a:ext uri="{FF2B5EF4-FFF2-40B4-BE49-F238E27FC236}">
                <a16:creationId xmlns:a16="http://schemas.microsoft.com/office/drawing/2014/main" id="{7E5FE068-BF78-1E22-CEFD-7118BE931D3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921B02D-B414-97E5-4734-281372D2B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아름다운 이야기가 있네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9B98F4D-E000-9596-874C-065B79F72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넓고 넓은 우주 속에 있는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44E5C8B-AFCD-B6F9-4712-30027C087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사람들은 이해할 수 없네</a:t>
            </a:r>
          </a:p>
        </p:txBody>
      </p:sp>
      <p:sp>
        <p:nvSpPr>
          <p:cNvPr id="922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E44C52A2-EFE7-140E-1BA8-46CED884F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</p:spTree>
    <p:extLst>
      <p:ext uri="{BB962C8B-B14F-4D97-AF65-F5344CB8AC3E}">
        <p14:creationId xmlns:p14="http://schemas.microsoft.com/office/powerpoint/2010/main" val="3426369511"/>
      </p:ext>
    </p:extLst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F1612-A64E-D7B5-D3D6-045567B61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0A394B3-CDED-FCD4-5BBB-952FE9ADE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47" y="3070371"/>
            <a:ext cx="4861087" cy="46013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2">
            <a:extLst>
              <a:ext uri="{FF2B5EF4-FFF2-40B4-BE49-F238E27FC236}">
                <a16:creationId xmlns:a16="http://schemas.microsoft.com/office/drawing/2014/main" id="{9FC3FF9E-9A75-E206-26C2-150358BFA2B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71" y="183471"/>
            <a:ext cx="11607257" cy="62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02A60CA-C371-BB9E-F55D-ECA3F1782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아름다운 이야기가 있네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EED2F96-D68F-0D25-8E6D-B739C15F6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넓고 넓은 우주 속에 있는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D3421E6-0DFD-F55D-B7F6-5DAFDBC83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사람들은 이해할 수 없네</a:t>
            </a:r>
          </a:p>
        </p:txBody>
      </p:sp>
      <p:sp>
        <p:nvSpPr>
          <p:cNvPr id="819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EAC785B3-38D9-65D7-3C25-269CA6407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</p:spTree>
    <p:extLst>
      <p:ext uri="{BB962C8B-B14F-4D97-AF65-F5344CB8AC3E}">
        <p14:creationId xmlns:p14="http://schemas.microsoft.com/office/powerpoint/2010/main" val="3656153411"/>
      </p:ext>
    </p:extLst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5B118-9486-81FF-5258-AB011E528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0C95D7D-0995-2C58-645F-16F275FC9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47" y="3070371"/>
            <a:ext cx="4861087" cy="46013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2">
            <a:extLst>
              <a:ext uri="{FF2B5EF4-FFF2-40B4-BE49-F238E27FC236}">
                <a16:creationId xmlns:a16="http://schemas.microsoft.com/office/drawing/2014/main" id="{2B00A02A-BBAB-DE98-ED5D-29D4B85D243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A595C40-3B9B-52DA-C090-999489C10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아름다운 이야기가 있네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C9EAF26-5977-3979-AD30-9A3B54420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넓고 넓은 우주 속에 있는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EFA7104-D79B-C2E6-307F-BEFA90D22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사람들은 이해할 수 없네</a:t>
            </a:r>
          </a:p>
        </p:txBody>
      </p:sp>
      <p:sp>
        <p:nvSpPr>
          <p:cNvPr id="922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C07BB9ED-EE04-08D7-CF61-23DF39F93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</p:spTree>
    <p:extLst>
      <p:ext uri="{BB962C8B-B14F-4D97-AF65-F5344CB8AC3E}">
        <p14:creationId xmlns:p14="http://schemas.microsoft.com/office/powerpoint/2010/main" val="520039258"/>
      </p:ext>
    </p:extLst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3CD6232-F72A-D6EA-7DDF-D7375672E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000" y="320821"/>
            <a:ext cx="3857814" cy="310817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5F54D06D-2659-8B2D-7D58-264C7AA1686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8FEDBEC-5647-C9D1-F006-FF1455D83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내 영혼에 햇빛 비치니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F06928E-FF00-D10E-D78B-2ADC99A4A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내 영혼에 노래 있으니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745EF70-93E7-1A4A-882C-B71D7136E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내 영혼에 봄날 되어서</a:t>
            </a:r>
          </a:p>
        </p:txBody>
      </p:sp>
      <p:sp>
        <p:nvSpPr>
          <p:cNvPr id="205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B38A6877-BF8E-F826-D442-12BFCD96D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내 영혼에 희락이 있고</a:t>
            </a:r>
          </a:p>
        </p:txBody>
      </p:sp>
      <p:sp>
        <p:nvSpPr>
          <p:cNvPr id="205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9A3DD31D-D808-F830-4137-DDF0356F32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영광 빛난 광채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4738554-D011-EE36-DCB5-E2292489C8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831" y="3429000"/>
            <a:ext cx="2235200" cy="2838026"/>
          </a:xfrm>
          <a:prstGeom prst="rect">
            <a:avLst/>
          </a:prstGeom>
        </p:spPr>
      </p:pic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AD4D44DF-1F33-1216-C9DF-E16931EDAC1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8E6F8A50-C2E9-112A-FE64-338FFDF62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내 영혼에 햇빛 비치니</a:t>
            </a:r>
          </a:p>
        </p:txBody>
      </p:sp>
      <p:sp>
        <p:nvSpPr>
          <p:cNvPr id="307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34F63C1D-A198-93CD-F688-DD0030DAB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내 영혼에 노래 있으니</a:t>
            </a:r>
          </a:p>
        </p:txBody>
      </p:sp>
      <p:sp>
        <p:nvSpPr>
          <p:cNvPr id="307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039E1DF3-1BE1-331F-BA54-1C4D7A1D9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내 영혼에 봄날 되어서</a:t>
            </a:r>
          </a:p>
        </p:txBody>
      </p:sp>
      <p:sp>
        <p:nvSpPr>
          <p:cNvPr id="307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276DB576-51A3-D65D-320B-9C496B8DFB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내 영혼에 희락이 있고</a:t>
            </a:r>
          </a:p>
        </p:txBody>
      </p:sp>
      <p:sp>
        <p:nvSpPr>
          <p:cNvPr id="3079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1540631F-A391-D757-45A4-FAB6EBB35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영광 빛난 광채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CF9B79C-239A-64BF-7F41-0D7206D29C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8372" y="320821"/>
            <a:ext cx="3611442" cy="212037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8D343E6D-8476-3C3E-9858-2A40908D06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831" y="3429000"/>
            <a:ext cx="2235200" cy="2838026"/>
          </a:xfrm>
          <a:prstGeom prst="rect">
            <a:avLst/>
          </a:prstGeom>
        </p:spPr>
      </p:pic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04E89B01-2FA7-E9C7-0493-D1C26500A08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E22A0E87-15A1-BEB8-A417-15E31F327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내 영혼에 햇빛 비치니</a:t>
            </a:r>
          </a:p>
        </p:txBody>
      </p:sp>
      <p:sp>
        <p:nvSpPr>
          <p:cNvPr id="410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081FD7CC-D87A-5E5D-072C-DFD31532E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내 영혼에 노래 있으니</a:t>
            </a:r>
          </a:p>
        </p:txBody>
      </p:sp>
      <p:sp>
        <p:nvSpPr>
          <p:cNvPr id="410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59094DAE-7EC4-F1A6-A486-99CB790AD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내 영혼에 봄날 되어서</a:t>
            </a:r>
          </a:p>
        </p:txBody>
      </p:sp>
      <p:sp>
        <p:nvSpPr>
          <p:cNvPr id="4102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03663408-14F0-8103-1120-7D0A9BF39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내 영혼에 희락이 있고</a:t>
            </a:r>
          </a:p>
        </p:txBody>
      </p:sp>
      <p:sp>
        <p:nvSpPr>
          <p:cNvPr id="4103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7CA2781B-058B-273F-CC01-7D486F3FD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영광 빛난 광채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A21E6CE2-96CB-1E30-576D-3F9D9B0529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8372" y="320821"/>
            <a:ext cx="3611442" cy="212037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046AF6C-E073-5138-DEC4-F6794C44CE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831" y="3429000"/>
            <a:ext cx="2235200" cy="2838026"/>
          </a:xfrm>
          <a:prstGeom prst="rect">
            <a:avLst/>
          </a:prstGeom>
        </p:spPr>
      </p:pic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2E9833EE-DC04-C1AD-DF0E-000E8811415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DB76A36D-B969-BB71-A107-4E81CF1B1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내 영혼에 햇빛 비치니</a:t>
            </a:r>
          </a:p>
        </p:txBody>
      </p:sp>
      <p:sp>
        <p:nvSpPr>
          <p:cNvPr id="512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27F269A0-6001-C1CA-FD9F-459DD84B1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내 영혼에 노래 있으니</a:t>
            </a:r>
          </a:p>
        </p:txBody>
      </p:sp>
      <p:sp>
        <p:nvSpPr>
          <p:cNvPr id="512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5C44A853-457D-0264-881C-1CD7BDC7D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내 영혼에 봄날 되어서</a:t>
            </a:r>
          </a:p>
        </p:txBody>
      </p:sp>
      <p:sp>
        <p:nvSpPr>
          <p:cNvPr id="5126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1D70CFA2-8364-23F5-C7DA-6B966E110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내 영혼에 희락이 있고</a:t>
            </a:r>
          </a:p>
        </p:txBody>
      </p:sp>
      <p:sp>
        <p:nvSpPr>
          <p:cNvPr id="5127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0D04139E-3E0D-407B-7953-107B46B0D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영광 빛난 광채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18C2EDA-C731-4C18-4934-AAF647CBD0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8372" y="320821"/>
            <a:ext cx="3611442" cy="212037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9FED8A9-22DB-E359-E0DE-7D5294C997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831" y="3429000"/>
            <a:ext cx="2235200" cy="2838026"/>
          </a:xfrm>
          <a:prstGeom prst="rect">
            <a:avLst/>
          </a:prstGeom>
        </p:spPr>
      </p:pic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C488BCBF-BC87-E4BB-4FAD-20FE71E232B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0A5B0D63-251D-F30B-D8FC-4B87F9B78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내 영혼에 햇빛 비치니</a:t>
            </a:r>
          </a:p>
        </p:txBody>
      </p:sp>
      <p:sp>
        <p:nvSpPr>
          <p:cNvPr id="614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4C0D199D-8D84-633D-BEEE-9AC78EA73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내 영혼에 노래 있으니</a:t>
            </a:r>
          </a:p>
        </p:txBody>
      </p:sp>
      <p:sp>
        <p:nvSpPr>
          <p:cNvPr id="614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9EAD48E7-6D9D-8821-B76C-2799379CF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내 영혼에 봄날 되어서</a:t>
            </a:r>
          </a:p>
        </p:txBody>
      </p:sp>
      <p:sp>
        <p:nvSpPr>
          <p:cNvPr id="615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75BFC2C2-F096-46A1-D9A4-0F2F222E1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내 영혼에 희락이 있고</a:t>
            </a:r>
          </a:p>
        </p:txBody>
      </p:sp>
      <p:sp>
        <p:nvSpPr>
          <p:cNvPr id="6151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83969EC5-2188-197F-58A7-4C6A74A90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영광 빛난 광채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A619FF4A-648B-56A9-982E-A549A859A1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8372" y="320821"/>
            <a:ext cx="3611442" cy="212037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D3E62DE7-DAE6-8149-8017-D2A5FF1F58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831" y="3429000"/>
            <a:ext cx="2235200" cy="2838026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D6E66-73E1-88BB-F45C-1B7D46C06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8C1BAC12-A432-E101-4569-FE6863AAB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863" y="-248390"/>
            <a:ext cx="13487242" cy="20293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79DD2D2-891A-82D1-4854-22FB25354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3740" y="5008698"/>
            <a:ext cx="13487242" cy="20293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EF11DF6F-EC72-CABB-8BF7-1B7FA659E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076" y="347305"/>
            <a:ext cx="12382151" cy="545385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87545299"/>
      </p:ext>
    </p:extLst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11F81ED5-77EA-EBC1-4A3A-D44CB581077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84B3F8D8-A546-8E6D-E2A4-AC522D03B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내 영혼에 햇빛 비치니</a:t>
            </a:r>
          </a:p>
        </p:txBody>
      </p:sp>
      <p:sp>
        <p:nvSpPr>
          <p:cNvPr id="717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3BC6E27A-2432-07BB-EB79-86C5B8D57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내 영혼에 노래 있으니</a:t>
            </a:r>
          </a:p>
        </p:txBody>
      </p:sp>
      <p:sp>
        <p:nvSpPr>
          <p:cNvPr id="717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63393F42-11E1-4DC6-F244-E4B1765AE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내 영혼에 봄날 되어서</a:t>
            </a:r>
          </a:p>
        </p:txBody>
      </p:sp>
      <p:sp>
        <p:nvSpPr>
          <p:cNvPr id="717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3187AB10-1581-033C-2EB1-C464C90FA9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내 영혼에 희락이 있고</a:t>
            </a:r>
          </a:p>
        </p:txBody>
      </p:sp>
      <p:sp>
        <p:nvSpPr>
          <p:cNvPr id="7175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E90C9CCA-5E03-154F-7F39-495FEC703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영광 빛난 광채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DC88290-BB87-016C-CBD6-C0537D4A80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8372" y="320821"/>
            <a:ext cx="3611442" cy="212037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A5435FF-1DDA-F6D6-8794-9A8DA13C7A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831" y="3429000"/>
            <a:ext cx="2235200" cy="2838026"/>
          </a:xfrm>
          <a:prstGeom prst="rect">
            <a:avLst/>
          </a:prstGeom>
        </p:spPr>
      </p:pic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0FBFB-5ECB-2B8B-DCB6-77E9E39BC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1">
            <a:extLst>
              <a:ext uri="{FF2B5EF4-FFF2-40B4-BE49-F238E27FC236}">
                <a16:creationId xmlns:a16="http://schemas.microsoft.com/office/drawing/2014/main" id="{A3F8CDBB-3774-7CB5-CA07-4D826573336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49A677EE-38C8-556F-4BD4-A70407F62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내 영혼에 햇빛 비치니</a:t>
            </a:r>
          </a:p>
        </p:txBody>
      </p:sp>
      <p:sp>
        <p:nvSpPr>
          <p:cNvPr id="1229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37D83D02-61B1-B649-28A1-601676B8E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내 영혼에 노래 있으니</a:t>
            </a:r>
          </a:p>
        </p:txBody>
      </p:sp>
      <p:sp>
        <p:nvSpPr>
          <p:cNvPr id="1229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264D4A3B-F98C-E8CB-4B19-DC7A8BD27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내 영혼에 봄날 되어서</a:t>
            </a:r>
          </a:p>
        </p:txBody>
      </p:sp>
      <p:sp>
        <p:nvSpPr>
          <p:cNvPr id="1229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55C85C7E-C06A-B046-C162-EE0E1E506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내 영혼에 희락이 있고</a:t>
            </a:r>
          </a:p>
        </p:txBody>
      </p:sp>
      <p:sp>
        <p:nvSpPr>
          <p:cNvPr id="12295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ED29E754-A68B-1D4A-E02B-B251448BC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영광 빛난 광채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8ADC234-915D-B6D6-CF79-F79FE95600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8372" y="320821"/>
            <a:ext cx="3611442" cy="212037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D720FA99-E70F-3D3F-AFF6-62576C5DEE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831" y="3429000"/>
            <a:ext cx="2235200" cy="283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83217"/>
      </p:ext>
    </p:extLst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7A279-41CD-DD02-DCF2-ABDFF5EC3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1">
            <a:extLst>
              <a:ext uri="{FF2B5EF4-FFF2-40B4-BE49-F238E27FC236}">
                <a16:creationId xmlns:a16="http://schemas.microsoft.com/office/drawing/2014/main" id="{5BC89C39-A0C2-C369-C8EF-9847B7E4755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FD353515-6EB9-7B86-FB96-EDD1E579D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내 영혼에 햇빛 비치니</a:t>
            </a:r>
          </a:p>
        </p:txBody>
      </p:sp>
      <p:sp>
        <p:nvSpPr>
          <p:cNvPr id="1331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FF09D835-75B8-4E46-E210-3B3EDDCF5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내 영혼에 노래 있으니</a:t>
            </a:r>
          </a:p>
        </p:txBody>
      </p:sp>
      <p:sp>
        <p:nvSpPr>
          <p:cNvPr id="1331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5262D3F0-916D-759D-DAD9-370103FFE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내 영혼에 봄날 되어서</a:t>
            </a:r>
          </a:p>
        </p:txBody>
      </p:sp>
      <p:sp>
        <p:nvSpPr>
          <p:cNvPr id="1331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B97DABA5-DE03-3DCB-616B-4A4C9689F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내 영혼에 희락이 있고</a:t>
            </a:r>
          </a:p>
        </p:txBody>
      </p:sp>
      <p:sp>
        <p:nvSpPr>
          <p:cNvPr id="13319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F0B30B94-3A04-F0EE-2B2C-DC0F770F0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영광 빛난 광채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1F62CF95-8A4F-093F-A0B8-D6DAA07F73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8372" y="320821"/>
            <a:ext cx="3611442" cy="212037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1C6E9FFE-4354-5C40-8DD1-07DA6CD106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831" y="3429000"/>
            <a:ext cx="2235200" cy="283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792976"/>
      </p:ext>
    </p:extLst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5CFC79BD-E217-7160-F973-AA4E7C61C34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883A4FA9-34C0-32F5-37FF-19460524F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내 영혼에 햇빛 비치니</a:t>
            </a:r>
          </a:p>
        </p:txBody>
      </p:sp>
      <p:sp>
        <p:nvSpPr>
          <p:cNvPr id="819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26FD05B5-E03F-9FE5-BF75-CE9A5AFD7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내 영혼에 노래 있으니</a:t>
            </a:r>
          </a:p>
        </p:txBody>
      </p:sp>
      <p:sp>
        <p:nvSpPr>
          <p:cNvPr id="819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30B6E818-1B58-3D79-B54A-9E935A67D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내 영혼에 봄날 되어서</a:t>
            </a:r>
          </a:p>
        </p:txBody>
      </p:sp>
      <p:sp>
        <p:nvSpPr>
          <p:cNvPr id="819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4E363161-DC99-4557-0A0D-D3EF87317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내 영혼에 희락이 있고</a:t>
            </a:r>
          </a:p>
        </p:txBody>
      </p:sp>
      <p:sp>
        <p:nvSpPr>
          <p:cNvPr id="8199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C9F29102-9C50-A427-0469-38FFF6E7B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영광 빛난 광채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798255EC-8EC5-F824-E139-AD25C76294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8372" y="320821"/>
            <a:ext cx="3611442" cy="212037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EB93209-F251-177B-ED3B-D8454D9357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831" y="3429000"/>
            <a:ext cx="2235200" cy="2838026"/>
          </a:xfrm>
          <a:prstGeom prst="rect">
            <a:avLst/>
          </a:prstGeom>
        </p:spPr>
      </p:pic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">
            <a:extLst>
              <a:ext uri="{FF2B5EF4-FFF2-40B4-BE49-F238E27FC236}">
                <a16:creationId xmlns:a16="http://schemas.microsoft.com/office/drawing/2014/main" id="{BB14CECE-75B8-7CF4-B814-7759A456ED3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ACD718F9-CD61-2D78-9F6E-197F9B511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내 영혼에 햇빛 비치니</a:t>
            </a:r>
          </a:p>
        </p:txBody>
      </p:sp>
      <p:sp>
        <p:nvSpPr>
          <p:cNvPr id="922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92CACF27-83E4-19CD-C041-616167B55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내 영혼에 노래 있으니</a:t>
            </a:r>
          </a:p>
        </p:txBody>
      </p:sp>
      <p:sp>
        <p:nvSpPr>
          <p:cNvPr id="922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2ABDA54F-BAF4-0841-2E05-7C44A0D5B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내 영혼에 봄날 되어서</a:t>
            </a:r>
          </a:p>
        </p:txBody>
      </p:sp>
      <p:sp>
        <p:nvSpPr>
          <p:cNvPr id="9222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8DDD2777-2CE9-926D-F18E-4BBD1D9AA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내 영혼에 희락이 있고</a:t>
            </a:r>
          </a:p>
        </p:txBody>
      </p:sp>
      <p:sp>
        <p:nvSpPr>
          <p:cNvPr id="9223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2B846D9D-6FED-89D4-2DB0-01FDF429A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영광 빛난 광채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CC11D456-2E2B-E1D3-3C6E-7534EB9189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8372" y="320821"/>
            <a:ext cx="3611442" cy="212037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6796541-DACD-6A4D-4611-F1B91AB9FA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831" y="3429000"/>
            <a:ext cx="2235200" cy="2838026"/>
          </a:xfrm>
          <a:prstGeom prst="rect">
            <a:avLst/>
          </a:prstGeom>
        </p:spPr>
      </p:pic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1">
            <a:extLst>
              <a:ext uri="{FF2B5EF4-FFF2-40B4-BE49-F238E27FC236}">
                <a16:creationId xmlns:a16="http://schemas.microsoft.com/office/drawing/2014/main" id="{68328790-6130-7313-DC34-C761D8E6C40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5BCDCD44-D98F-E452-644F-2B4110413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내 영혼에 햇빛 비치니</a:t>
            </a:r>
          </a:p>
        </p:txBody>
      </p:sp>
      <p:sp>
        <p:nvSpPr>
          <p:cNvPr id="1024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91B78CE7-D3E1-B2C8-18D5-C378316C4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내 영혼에 노래 있으니</a:t>
            </a:r>
          </a:p>
        </p:txBody>
      </p:sp>
      <p:sp>
        <p:nvSpPr>
          <p:cNvPr id="1024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CFE3545D-F00C-A978-D10F-08506C25A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내 영혼에 봄날 되어서</a:t>
            </a:r>
          </a:p>
        </p:txBody>
      </p:sp>
      <p:sp>
        <p:nvSpPr>
          <p:cNvPr id="10246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0DCB6AD8-2C99-3287-5A02-5478FCFDB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내 영혼에 희락이 있고</a:t>
            </a:r>
          </a:p>
        </p:txBody>
      </p:sp>
      <p:sp>
        <p:nvSpPr>
          <p:cNvPr id="10247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34C12A98-2C59-FF7F-2351-A34419AB0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영광 빛난 광채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AD87AB14-AE73-9752-7B4A-0F1D254993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8372" y="320821"/>
            <a:ext cx="3611442" cy="212037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8CCE8761-3A41-283D-1AEE-C28245C73F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831" y="3429000"/>
            <a:ext cx="2235200" cy="2838026"/>
          </a:xfrm>
          <a:prstGeom prst="rect">
            <a:avLst/>
          </a:prstGeom>
        </p:spPr>
      </p:pic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그림 1">
            <a:extLst>
              <a:ext uri="{FF2B5EF4-FFF2-40B4-BE49-F238E27FC236}">
                <a16:creationId xmlns:a16="http://schemas.microsoft.com/office/drawing/2014/main" id="{26C91805-B2B7-7C14-EEC2-223F2CA30E0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22071B9B-A772-6C55-4D6E-5469EA93F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내 영혼에 햇빛 비치니</a:t>
            </a:r>
          </a:p>
        </p:txBody>
      </p:sp>
      <p:sp>
        <p:nvSpPr>
          <p:cNvPr id="1126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C44A6049-1A8A-54B7-06B6-D98BC1B17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내 영혼에 노래 있으니</a:t>
            </a:r>
          </a:p>
        </p:txBody>
      </p:sp>
      <p:sp>
        <p:nvSpPr>
          <p:cNvPr id="1126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1E1D3A45-857C-CAD2-7CC5-B635E5665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내 영혼에 봄날 되어서</a:t>
            </a:r>
          </a:p>
        </p:txBody>
      </p:sp>
      <p:sp>
        <p:nvSpPr>
          <p:cNvPr id="1127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2B96322E-BA87-9F22-A3DB-16373C952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내 영혼에 희락이 있고</a:t>
            </a:r>
          </a:p>
        </p:txBody>
      </p:sp>
      <p:sp>
        <p:nvSpPr>
          <p:cNvPr id="11271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736802A8-AB6E-9B66-F4A6-81B2EC5CC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영광 빛난 광채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784A2BF-229A-75A7-744E-7FECE09813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8372" y="320821"/>
            <a:ext cx="3611442" cy="212037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7F144D71-2FA9-F32A-CF18-E886E5DBE1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831" y="3429000"/>
            <a:ext cx="2235200" cy="2838026"/>
          </a:xfrm>
          <a:prstGeom prst="rect">
            <a:avLst/>
          </a:prstGeom>
        </p:spPr>
      </p:pic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1">
            <a:extLst>
              <a:ext uri="{FF2B5EF4-FFF2-40B4-BE49-F238E27FC236}">
                <a16:creationId xmlns:a16="http://schemas.microsoft.com/office/drawing/2014/main" id="{D26E5044-E625-664E-189B-A09A820410F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5A449675-350B-4E11-A173-24462967F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내 영혼에 햇빛 비치니</a:t>
            </a:r>
          </a:p>
        </p:txBody>
      </p:sp>
      <p:sp>
        <p:nvSpPr>
          <p:cNvPr id="1229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0B736F24-E410-CE1C-F339-1FE36A886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내 영혼에 노래 있으니</a:t>
            </a:r>
          </a:p>
        </p:txBody>
      </p:sp>
      <p:sp>
        <p:nvSpPr>
          <p:cNvPr id="1229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6477ECD5-39C3-7A5D-3307-B4C0E0AA2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내 영혼에 봄날 되어서</a:t>
            </a:r>
          </a:p>
        </p:txBody>
      </p:sp>
      <p:sp>
        <p:nvSpPr>
          <p:cNvPr id="1229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6C0407F0-E04D-D600-5A83-4870475D4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내 영혼에 희락이 있고</a:t>
            </a:r>
          </a:p>
        </p:txBody>
      </p:sp>
      <p:sp>
        <p:nvSpPr>
          <p:cNvPr id="12295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300D8869-D916-F8F6-3E93-161B20FE6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영광 빛난 광채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43E61F9-3B75-246E-BA65-0B4DA91E18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8372" y="320821"/>
            <a:ext cx="3611442" cy="212037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75C804B6-D599-FB0D-2B6C-196811D9A5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831" y="3429000"/>
            <a:ext cx="2235200" cy="2838026"/>
          </a:xfrm>
          <a:prstGeom prst="rect">
            <a:avLst/>
          </a:prstGeom>
        </p:spPr>
      </p:pic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1">
            <a:extLst>
              <a:ext uri="{FF2B5EF4-FFF2-40B4-BE49-F238E27FC236}">
                <a16:creationId xmlns:a16="http://schemas.microsoft.com/office/drawing/2014/main" id="{9A036FC0-6655-CD37-C15E-3DC52A36FDF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E69B6E9E-8980-CD87-5283-A7B60DED5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내 영혼에 햇빛 비치니</a:t>
            </a:r>
          </a:p>
        </p:txBody>
      </p:sp>
      <p:sp>
        <p:nvSpPr>
          <p:cNvPr id="1331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6E2A562A-77FE-E875-D6E6-F24AD645A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내 영혼에 노래 있으니</a:t>
            </a:r>
          </a:p>
        </p:txBody>
      </p:sp>
      <p:sp>
        <p:nvSpPr>
          <p:cNvPr id="1331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9A191C2F-B8FB-9F1B-1C32-2DE3605FC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내 영혼에 봄날 되어서</a:t>
            </a:r>
          </a:p>
        </p:txBody>
      </p:sp>
      <p:sp>
        <p:nvSpPr>
          <p:cNvPr id="1331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E3F774C3-AACC-692F-D64A-5F537573B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내 영혼에 희락이 있고</a:t>
            </a:r>
          </a:p>
        </p:txBody>
      </p:sp>
      <p:sp>
        <p:nvSpPr>
          <p:cNvPr id="13319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1BEFF715-D4A1-2A41-2E2A-E8B7ED039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영광 빛난 광채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CA77A378-059D-D6AA-27D4-BC009CF0FB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8372" y="320821"/>
            <a:ext cx="3611442" cy="212037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317ACE46-81E0-5099-FB0A-40ECF03A32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831" y="3429000"/>
            <a:ext cx="2235200" cy="2838026"/>
          </a:xfrm>
          <a:prstGeom prst="rect">
            <a:avLst/>
          </a:prstGeom>
        </p:spPr>
      </p:pic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그림 1">
            <a:extLst>
              <a:ext uri="{FF2B5EF4-FFF2-40B4-BE49-F238E27FC236}">
                <a16:creationId xmlns:a16="http://schemas.microsoft.com/office/drawing/2014/main" id="{2FE57EE7-B186-EB1D-28A1-2012BAFA7FB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FFEC08F7-159A-5722-2F22-2D42F125B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내 영혼에 햇빛 비치니</a:t>
            </a:r>
          </a:p>
        </p:txBody>
      </p:sp>
      <p:sp>
        <p:nvSpPr>
          <p:cNvPr id="1434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13BB0983-40F3-F8FE-9CB0-6113B6383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내 영혼에 노래 있으니</a:t>
            </a:r>
          </a:p>
        </p:txBody>
      </p:sp>
      <p:sp>
        <p:nvSpPr>
          <p:cNvPr id="1434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D64DB282-9896-44D6-DB37-1BF0DE010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내 영혼에 봄날 되어서</a:t>
            </a:r>
          </a:p>
        </p:txBody>
      </p:sp>
      <p:sp>
        <p:nvSpPr>
          <p:cNvPr id="14342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F907C257-4AA3-4D5F-C492-6C7F89B1B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내 영혼에 희락이 있고</a:t>
            </a:r>
          </a:p>
        </p:txBody>
      </p:sp>
      <p:sp>
        <p:nvSpPr>
          <p:cNvPr id="14343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39659E75-AF94-34E4-7F1D-4AAAA6114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영광 빛난 광채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6BAA2407-E335-E147-0754-4E7AAF1315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8372" y="320821"/>
            <a:ext cx="3611442" cy="212037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C6AE2D81-A154-1292-07AC-AC75D90F52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831" y="3429000"/>
            <a:ext cx="2235200" cy="2838026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587DD-E227-1FE8-CD6D-0CEAEC91D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9A16071-5AB1-BD4E-4ACF-3896AAB90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863" y="-248390"/>
            <a:ext cx="13487242" cy="20293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792096BA-D152-7340-C593-6201A7EB6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3740" y="5008698"/>
            <a:ext cx="13487242" cy="20293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DE07B3C-E818-6A72-D192-8B4F928B6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212"/>
            <a:ext cx="12192000" cy="581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68573"/>
      </p:ext>
    </p:extLst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그림 1">
            <a:extLst>
              <a:ext uri="{FF2B5EF4-FFF2-40B4-BE49-F238E27FC236}">
                <a16:creationId xmlns:a16="http://schemas.microsoft.com/office/drawing/2014/main" id="{F684B66F-ED82-BCC3-F7B7-7ED082AC807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22E46652-9F52-157A-65EB-073000846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내 영혼에 햇빛 비치니</a:t>
            </a:r>
          </a:p>
        </p:txBody>
      </p:sp>
      <p:sp>
        <p:nvSpPr>
          <p:cNvPr id="1536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F3E05290-F71D-F1A9-3298-1CD5A9BAE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내 영혼에 노래 있으니</a:t>
            </a:r>
          </a:p>
        </p:txBody>
      </p:sp>
      <p:sp>
        <p:nvSpPr>
          <p:cNvPr id="1536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A915BBEE-94BA-B42A-8BB0-147FF2AC1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내 영혼에 봄날 되어서</a:t>
            </a:r>
          </a:p>
        </p:txBody>
      </p:sp>
      <p:sp>
        <p:nvSpPr>
          <p:cNvPr id="15366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282D957E-C87D-9BDD-ACC3-55A7963C4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내 영혼에 희락이 있고</a:t>
            </a:r>
          </a:p>
        </p:txBody>
      </p:sp>
      <p:sp>
        <p:nvSpPr>
          <p:cNvPr id="15367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32B28DCD-D492-5051-D3BB-42F7FB55A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영광 빛난 광채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30C3B16B-A31D-F2EF-C2FA-2D8896AC70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8372" y="320821"/>
            <a:ext cx="3611442" cy="212037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9985631F-F574-8A3A-2BBB-39D9778800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831" y="3429000"/>
            <a:ext cx="2235200" cy="2838026"/>
          </a:xfrm>
          <a:prstGeom prst="rect">
            <a:avLst/>
          </a:prstGeom>
        </p:spPr>
      </p:pic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그림 1">
            <a:extLst>
              <a:ext uri="{FF2B5EF4-FFF2-40B4-BE49-F238E27FC236}">
                <a16:creationId xmlns:a16="http://schemas.microsoft.com/office/drawing/2014/main" id="{9519AF17-9E15-DD04-7481-34BD150087C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A51D58DB-249F-EF54-FD40-AD93FD06F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내 영혼에 햇빛 비치니</a:t>
            </a:r>
          </a:p>
        </p:txBody>
      </p:sp>
      <p:sp>
        <p:nvSpPr>
          <p:cNvPr id="1638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AB093FB9-0BC8-15F9-25FB-333DF54F4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내 영혼에 노래 있으니</a:t>
            </a:r>
          </a:p>
        </p:txBody>
      </p:sp>
      <p:sp>
        <p:nvSpPr>
          <p:cNvPr id="1638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37D1C829-2CF2-5E00-6A3E-8A2C28655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내 영혼에 봄날 되어서</a:t>
            </a:r>
          </a:p>
        </p:txBody>
      </p:sp>
      <p:sp>
        <p:nvSpPr>
          <p:cNvPr id="1639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BA3648DB-675D-60BE-032A-7BAB50C59C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내 영혼에 희락이 있고</a:t>
            </a:r>
          </a:p>
        </p:txBody>
      </p:sp>
      <p:sp>
        <p:nvSpPr>
          <p:cNvPr id="16391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441A383F-98A6-22B8-C7BD-C658CE47E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>
                <a:solidFill>
                  <a:srgbClr val="FF0000"/>
                </a:solidFill>
              </a:rPr>
              <a:t>후</a:t>
            </a:r>
            <a:r>
              <a:rPr lang="en-US" altLang="ko-KR" sz="1467">
                <a:solidFill>
                  <a:srgbClr val="FF0000"/>
                </a:solidFill>
              </a:rPr>
              <a:t>.</a:t>
            </a:r>
            <a:r>
              <a:rPr lang="ko-KR" altLang="en-US" sz="1467">
                <a:solidFill>
                  <a:srgbClr val="FF0000"/>
                </a:solidFill>
              </a:rPr>
              <a:t>주의 영광 빛난 광채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8F13046D-BC28-6093-54F9-CB0DD96085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8372" y="320821"/>
            <a:ext cx="3611442" cy="212037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3B63E44-59C5-ABC9-9B55-F4F5906A03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831" y="3429000"/>
            <a:ext cx="2235200" cy="2838026"/>
          </a:xfrm>
          <a:prstGeom prst="rect">
            <a:avLst/>
          </a:prstGeom>
        </p:spPr>
      </p:pic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그림 1">
            <a:extLst>
              <a:ext uri="{FF2B5EF4-FFF2-40B4-BE49-F238E27FC236}">
                <a16:creationId xmlns:a16="http://schemas.microsoft.com/office/drawing/2014/main" id="{EF5B5F72-00E4-327F-DFE7-93AFF91BF9A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5A08C76D-A680-E145-ACE7-F1DCC28E8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내 영혼에 햇빛 비치니</a:t>
            </a:r>
          </a:p>
        </p:txBody>
      </p:sp>
      <p:sp>
        <p:nvSpPr>
          <p:cNvPr id="1741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6FEA32F7-EBE3-7919-DA44-FB87493CB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내 영혼에 노래 있으니</a:t>
            </a:r>
          </a:p>
        </p:txBody>
      </p:sp>
      <p:sp>
        <p:nvSpPr>
          <p:cNvPr id="1741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220B3B04-38F1-5BAE-62E8-D3CE9CE2D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내 영혼에 봄날 되어서</a:t>
            </a:r>
          </a:p>
        </p:txBody>
      </p:sp>
      <p:sp>
        <p:nvSpPr>
          <p:cNvPr id="1741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5234B6FC-FEE9-DA28-687E-90999A879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내 영혼에 희락이 있고</a:t>
            </a:r>
          </a:p>
        </p:txBody>
      </p:sp>
      <p:sp>
        <p:nvSpPr>
          <p:cNvPr id="17415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67F624BF-B631-B69A-F8F6-B6D9FF9A7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>
                <a:solidFill>
                  <a:srgbClr val="FF0000"/>
                </a:solidFill>
              </a:rPr>
              <a:t>후</a:t>
            </a:r>
            <a:r>
              <a:rPr lang="en-US" altLang="ko-KR" sz="1467">
                <a:solidFill>
                  <a:srgbClr val="FF0000"/>
                </a:solidFill>
              </a:rPr>
              <a:t>.</a:t>
            </a:r>
            <a:r>
              <a:rPr lang="ko-KR" altLang="en-US" sz="1467">
                <a:solidFill>
                  <a:srgbClr val="FF0000"/>
                </a:solidFill>
              </a:rPr>
              <a:t>주의 영광 빛난 광채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6CCF922C-221D-8FBF-779E-AB0DDEEC82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8372" y="320821"/>
            <a:ext cx="3611442" cy="212037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A79F2D6-7E98-644B-72CE-EA529EE6D3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831" y="3429000"/>
            <a:ext cx="2235200" cy="2838026"/>
          </a:xfrm>
          <a:prstGeom prst="rect">
            <a:avLst/>
          </a:prstGeom>
        </p:spPr>
      </p:pic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39D7E-54BB-51B3-97FB-EBA4FC80C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1">
            <a:extLst>
              <a:ext uri="{FF2B5EF4-FFF2-40B4-BE49-F238E27FC236}">
                <a16:creationId xmlns:a16="http://schemas.microsoft.com/office/drawing/2014/main" id="{60806658-0F38-2624-6662-27479A46510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B04D0266-1768-4391-C66A-8C6E733D0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내 영혼에 햇빛 비치니</a:t>
            </a:r>
          </a:p>
        </p:txBody>
      </p:sp>
      <p:sp>
        <p:nvSpPr>
          <p:cNvPr id="1229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AC39C3C1-1C63-2E69-70A2-9E9F87716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내 영혼에 노래 있으니</a:t>
            </a:r>
          </a:p>
        </p:txBody>
      </p:sp>
      <p:sp>
        <p:nvSpPr>
          <p:cNvPr id="1229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68E66616-9A40-825C-685D-DE4C4109D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내 영혼에 봄날 되어서</a:t>
            </a:r>
          </a:p>
        </p:txBody>
      </p:sp>
      <p:sp>
        <p:nvSpPr>
          <p:cNvPr id="1229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FC25EBDE-DB8D-4659-74EF-E31D834B3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내 영혼에 희락이 있고</a:t>
            </a:r>
          </a:p>
        </p:txBody>
      </p:sp>
      <p:sp>
        <p:nvSpPr>
          <p:cNvPr id="12295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41403E9E-5DDF-F616-33B4-1E6C82DB2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영광 빛난 광채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4190F4F-DC73-5A04-FCB1-5F85F4D6FC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8372" y="320821"/>
            <a:ext cx="3611442" cy="212037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77B6E81D-91BC-C704-645F-A5ABD2B14A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831" y="3429000"/>
            <a:ext cx="2235200" cy="283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36608"/>
      </p:ext>
    </p:extLst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76F15-9135-E619-5FE5-C627DC6F1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1">
            <a:extLst>
              <a:ext uri="{FF2B5EF4-FFF2-40B4-BE49-F238E27FC236}">
                <a16:creationId xmlns:a16="http://schemas.microsoft.com/office/drawing/2014/main" id="{75E5AB53-ADB5-4EEB-F322-8E452EF08F1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454F07AD-197B-069B-7BA6-FC7B4776C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내 영혼에 햇빛 비치니</a:t>
            </a:r>
          </a:p>
        </p:txBody>
      </p:sp>
      <p:sp>
        <p:nvSpPr>
          <p:cNvPr id="1331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49F7C24D-26B4-0FF9-425A-713EABE16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내 영혼에 노래 있으니</a:t>
            </a:r>
          </a:p>
        </p:txBody>
      </p:sp>
      <p:sp>
        <p:nvSpPr>
          <p:cNvPr id="1331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6AC40B3F-6E25-DA0B-6B7D-00C4E260D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내 영혼에 봄날 되어서</a:t>
            </a:r>
          </a:p>
        </p:txBody>
      </p:sp>
      <p:sp>
        <p:nvSpPr>
          <p:cNvPr id="1331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B5442185-021A-E71D-521B-EEF3F8442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내 영혼에 희락이 있고</a:t>
            </a:r>
          </a:p>
        </p:txBody>
      </p:sp>
      <p:sp>
        <p:nvSpPr>
          <p:cNvPr id="13319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F16A8734-E520-1459-1966-F4E3AF24F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영광 빛난 광채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2DA11758-D3AC-32E9-1F07-0886D4B267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8372" y="320821"/>
            <a:ext cx="3611442" cy="212037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9A104990-D1F1-E0B1-8833-7759B482E4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831" y="3429000"/>
            <a:ext cx="2235200" cy="283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56199"/>
      </p:ext>
    </p:extLst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81D45-5049-F663-ABE8-4AE9214EC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A0475E7-027E-5269-1E3C-B15003E8B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47" y="3070371"/>
            <a:ext cx="4861087" cy="46013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2">
            <a:extLst>
              <a:ext uri="{FF2B5EF4-FFF2-40B4-BE49-F238E27FC236}">
                <a16:creationId xmlns:a16="http://schemas.microsoft.com/office/drawing/2014/main" id="{BCA37677-085F-4358-E797-62704CCED15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3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59A7646-3056-6A5C-DBA3-5125E57C9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아름다운 이야기가 있네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F99BC45-8DC5-825C-3BFC-838947752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넓고 넓은 우주 속에 있는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942CDF8-4FBC-10D3-92D1-F3F82A05C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사람들은 이해할 수 없네</a:t>
            </a:r>
          </a:p>
        </p:txBody>
      </p:sp>
      <p:sp>
        <p:nvSpPr>
          <p:cNvPr id="819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554C075D-C0B6-1EC2-1E4E-E1FD91030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</p:spTree>
    <p:extLst>
      <p:ext uri="{BB962C8B-B14F-4D97-AF65-F5344CB8AC3E}">
        <p14:creationId xmlns:p14="http://schemas.microsoft.com/office/powerpoint/2010/main" val="1835303221"/>
      </p:ext>
    </p:extLst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79E75-BEB4-E299-71F1-5DCF3672F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63A4802-71E0-C1D8-CDD4-CA40E0CD2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47" y="3070371"/>
            <a:ext cx="4861087" cy="46013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2">
            <a:extLst>
              <a:ext uri="{FF2B5EF4-FFF2-40B4-BE49-F238E27FC236}">
                <a16:creationId xmlns:a16="http://schemas.microsoft.com/office/drawing/2014/main" id="{39D78175-48F3-33A4-6EE3-2ED28838A81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97089D5-42C8-A830-D383-241F96090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아름다운 이야기가 있네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4A07E44-CBDF-C5D0-E670-9D1395CB6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넓고 넓은 우주 속에 있는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1349A8B-8574-F74B-B6F1-7BBEDFD0B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사람들은 이해할 수 없네</a:t>
            </a:r>
          </a:p>
        </p:txBody>
      </p:sp>
      <p:sp>
        <p:nvSpPr>
          <p:cNvPr id="922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7A89AFF-A9A6-1611-893D-515FEFB84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</p:spTree>
    <p:extLst>
      <p:ext uri="{BB962C8B-B14F-4D97-AF65-F5344CB8AC3E}">
        <p14:creationId xmlns:p14="http://schemas.microsoft.com/office/powerpoint/2010/main" val="1410425313"/>
      </p:ext>
    </p:extLst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9C977-0B83-11C3-4226-B1E1A4B61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6C1F468-F58E-7161-F02F-5FA46C904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47" y="3070371"/>
            <a:ext cx="4861087" cy="46013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2">
            <a:extLst>
              <a:ext uri="{FF2B5EF4-FFF2-40B4-BE49-F238E27FC236}">
                <a16:creationId xmlns:a16="http://schemas.microsoft.com/office/drawing/2014/main" id="{DCCEFF30-D308-BC09-D4FF-27945B96185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B971E8C-1E11-2DA9-E04D-590AA8931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아름다운 이야기가 있네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50699B8-085C-4B36-36EE-D53DFBCA8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넓고 넓은 우주 속에 있는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29BB5C2-E51A-39D8-02E4-011289FAC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사람들은 이해할 수 없네</a:t>
            </a:r>
          </a:p>
        </p:txBody>
      </p:sp>
      <p:sp>
        <p:nvSpPr>
          <p:cNvPr id="819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9E4115F8-4FBA-CD9B-A457-4A94D1E75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</p:spTree>
    <p:extLst>
      <p:ext uri="{BB962C8B-B14F-4D97-AF65-F5344CB8AC3E}">
        <p14:creationId xmlns:p14="http://schemas.microsoft.com/office/powerpoint/2010/main" val="1580310809"/>
      </p:ext>
    </p:extLst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49470-A298-3BC4-0FAE-00EA76945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CE14671-1DBB-20F4-1E99-2F332BDBF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47" y="3070371"/>
            <a:ext cx="4861087" cy="46013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2">
            <a:extLst>
              <a:ext uri="{FF2B5EF4-FFF2-40B4-BE49-F238E27FC236}">
                <a16:creationId xmlns:a16="http://schemas.microsoft.com/office/drawing/2014/main" id="{46871D34-0460-7A2B-DA60-F73A52EF69B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D594475-C311-B881-9198-389041BDE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아름다운 이야기가 있네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8287635-D52D-04E3-2DBA-08BAEB225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넓고 넓은 우주 속에 있는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24B28F2-79B8-68CA-0D60-8B3E1B12F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사람들은 이해할 수 없네</a:t>
            </a:r>
          </a:p>
        </p:txBody>
      </p:sp>
      <p:sp>
        <p:nvSpPr>
          <p:cNvPr id="922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C10B442F-3A0C-0954-E451-B1D646C82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</p:spTree>
    <p:extLst>
      <p:ext uri="{BB962C8B-B14F-4D97-AF65-F5344CB8AC3E}">
        <p14:creationId xmlns:p14="http://schemas.microsoft.com/office/powerpoint/2010/main" val="2684943117"/>
      </p:ext>
    </p:extLst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E5ADD-5D18-9E49-4EBE-8408F38C9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043111A-0F2E-5DF0-B41C-8B9F6B8B8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47" y="3070371"/>
            <a:ext cx="4861087" cy="46013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2">
            <a:extLst>
              <a:ext uri="{FF2B5EF4-FFF2-40B4-BE49-F238E27FC236}">
                <a16:creationId xmlns:a16="http://schemas.microsoft.com/office/drawing/2014/main" id="{B26178D5-6673-6AC7-847D-AEBE70E9CA0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11853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B68E87F-E9E5-883B-490A-13BC811FF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아름다운 이야기가 있네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C1E31C2-F552-EDD3-94F9-B3FACA06E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넓고 넓은 우주 속에 있는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A1906B2C-E986-FD93-98FA-7EDD8BB98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사람들은 이해할 수 없네</a:t>
            </a:r>
          </a:p>
        </p:txBody>
      </p:sp>
      <p:sp>
        <p:nvSpPr>
          <p:cNvPr id="819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1C11AEDB-4BED-5DB5-8D45-4159B8AE3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</p:spTree>
    <p:extLst>
      <p:ext uri="{BB962C8B-B14F-4D97-AF65-F5344CB8AC3E}">
        <p14:creationId xmlns:p14="http://schemas.microsoft.com/office/powerpoint/2010/main" val="253327140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94A62A3-00C6-B22D-F7D3-41732619E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863" y="-248390"/>
            <a:ext cx="13487242" cy="20293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942E6E79-6441-7235-C238-630C6701A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3740" y="5008698"/>
            <a:ext cx="13487242" cy="20293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8382EFE8-2CF7-4467-6124-A16D8A4A8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8139"/>
            <a:ext cx="12192000" cy="564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38633"/>
      </p:ext>
    </p:extLst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6BDE4-EA33-F2D5-DCAE-0146E4364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755F245-B824-9860-C194-AFB12ED43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47" y="3070371"/>
            <a:ext cx="4861087" cy="46013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2">
            <a:extLst>
              <a:ext uri="{FF2B5EF4-FFF2-40B4-BE49-F238E27FC236}">
                <a16:creationId xmlns:a16="http://schemas.microsoft.com/office/drawing/2014/main" id="{1BA19268-AE80-4E18-8B1E-BBAA45EDADE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2719B19-6B06-A5CB-0A85-4B2AFB776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아름다운 이야기가 있네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AE27A94-C5A4-61A1-2E1D-B6CEAE3A6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넓고 넓은 우주 속에 있는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F07586A-AAA8-5292-5EA0-1F5B164C1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사람들은 이해할 수 없네</a:t>
            </a:r>
          </a:p>
        </p:txBody>
      </p:sp>
      <p:sp>
        <p:nvSpPr>
          <p:cNvPr id="922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FA0A9561-BE0C-4979-B84D-B18E232AE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</p:spTree>
    <p:extLst>
      <p:ext uri="{BB962C8B-B14F-4D97-AF65-F5344CB8AC3E}">
        <p14:creationId xmlns:p14="http://schemas.microsoft.com/office/powerpoint/2010/main" val="2916246859"/>
      </p:ext>
    </p:extLst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3DC65172-18BE-8A71-276F-25B3F3A201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8603" r="738" b="44154"/>
          <a:stretch/>
        </p:blipFill>
        <p:spPr>
          <a:xfrm>
            <a:off x="-135793" y="-106493"/>
            <a:ext cx="12467374" cy="999721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7E68DDD-37BC-0CA0-6991-E34AF6321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1140" y="-106493"/>
            <a:ext cx="7829719" cy="335559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그림 3">
            <a:extLst>
              <a:ext uri="{FF2B5EF4-FFF2-40B4-BE49-F238E27FC236}">
                <a16:creationId xmlns:a16="http://schemas.microsoft.com/office/drawing/2014/main" id="{4743841A-E1F2-0EA1-A899-59CFFE46CA7C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335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6" action="ppaction://hlinksldjump"/>
            <a:extLst>
              <a:ext uri="{FF2B5EF4-FFF2-40B4-BE49-F238E27FC236}">
                <a16:creationId xmlns:a16="http://schemas.microsoft.com/office/drawing/2014/main" id="{738205A7-BE04-17FF-1404-E8A005F29F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나 같은 죄인 살리신 주 은혜</a:t>
            </a:r>
          </a:p>
        </p:txBody>
      </p:sp>
      <p:sp>
        <p:nvSpPr>
          <p:cNvPr id="2052" name="AutoShape 14">
            <a:hlinkClick r:id="rId7" action="ppaction://hlinksldjump"/>
            <a:extLst>
              <a:ext uri="{FF2B5EF4-FFF2-40B4-BE49-F238E27FC236}">
                <a16:creationId xmlns:a16="http://schemas.microsoft.com/office/drawing/2014/main" id="{D717F097-BF0D-9D89-38B4-B2F088610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큰 죄악에서 건지신 주 은혜</a:t>
            </a:r>
          </a:p>
        </p:txBody>
      </p:sp>
      <p:sp>
        <p:nvSpPr>
          <p:cNvPr id="2053" name="AutoShape 15">
            <a:hlinkClick r:id="rId8" action="ppaction://hlinksldjump"/>
            <a:extLst>
              <a:ext uri="{FF2B5EF4-FFF2-40B4-BE49-F238E27FC236}">
                <a16:creationId xmlns:a16="http://schemas.microsoft.com/office/drawing/2014/main" id="{D77BB00F-1865-D2F3-A12F-E9FA6A44B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1313" y="6462941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이제껏 내가 산 것도 주님의</a:t>
            </a:r>
          </a:p>
        </p:txBody>
      </p:sp>
      <p:sp>
        <p:nvSpPr>
          <p:cNvPr id="2054" name="AutoShape 16">
            <a:hlinkClick r:id="rId9" action="ppaction://hlinksldjump"/>
            <a:extLst>
              <a:ext uri="{FF2B5EF4-FFF2-40B4-BE49-F238E27FC236}">
                <a16:creationId xmlns:a16="http://schemas.microsoft.com/office/drawing/2014/main" id="{151CEEB3-0676-3961-A8A2-63F3B3B48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거기서 우리 영원히 주님의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DA8F1-D768-AA74-2C10-422DFE09F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36F3FAC-199E-7817-6177-DBDB120DB2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8603" r="738" b="44154"/>
          <a:stretch/>
        </p:blipFill>
        <p:spPr>
          <a:xfrm>
            <a:off x="25167" y="-263956"/>
            <a:ext cx="12467374" cy="999721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F67F7B22-E759-3A5D-1ECD-8C51FD7DF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1140" y="-106493"/>
            <a:ext cx="7829719" cy="335559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그림 3">
            <a:extLst>
              <a:ext uri="{FF2B5EF4-FFF2-40B4-BE49-F238E27FC236}">
                <a16:creationId xmlns:a16="http://schemas.microsoft.com/office/drawing/2014/main" id="{0B0B3F2E-18DB-1252-2FC9-2292324D9B1D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67" y="758661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6" action="ppaction://hlinksldjump"/>
            <a:extLst>
              <a:ext uri="{FF2B5EF4-FFF2-40B4-BE49-F238E27FC236}">
                <a16:creationId xmlns:a16="http://schemas.microsoft.com/office/drawing/2014/main" id="{D94735BC-BD12-0760-C674-28CF3DC7A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나 같은 죄인 살리신 주 은혜</a:t>
            </a:r>
          </a:p>
        </p:txBody>
      </p:sp>
      <p:sp>
        <p:nvSpPr>
          <p:cNvPr id="2052" name="AutoShape 14">
            <a:hlinkClick r:id="rId7" action="ppaction://hlinksldjump"/>
            <a:extLst>
              <a:ext uri="{FF2B5EF4-FFF2-40B4-BE49-F238E27FC236}">
                <a16:creationId xmlns:a16="http://schemas.microsoft.com/office/drawing/2014/main" id="{A2A45549-91BC-925E-6F4C-6AD73236BA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큰 죄악에서 건지신 주 은혜</a:t>
            </a:r>
          </a:p>
        </p:txBody>
      </p:sp>
      <p:sp>
        <p:nvSpPr>
          <p:cNvPr id="2053" name="AutoShape 15">
            <a:hlinkClick r:id="rId8" action="ppaction://hlinksldjump"/>
            <a:extLst>
              <a:ext uri="{FF2B5EF4-FFF2-40B4-BE49-F238E27FC236}">
                <a16:creationId xmlns:a16="http://schemas.microsoft.com/office/drawing/2014/main" id="{4C2FD7FD-3F8D-0FF9-B653-05906462A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이제껏 내가 산 것도 주님의</a:t>
            </a:r>
          </a:p>
        </p:txBody>
      </p:sp>
      <p:sp>
        <p:nvSpPr>
          <p:cNvPr id="2054" name="AutoShape 16">
            <a:hlinkClick r:id="rId9" action="ppaction://hlinksldjump"/>
            <a:extLst>
              <a:ext uri="{FF2B5EF4-FFF2-40B4-BE49-F238E27FC236}">
                <a16:creationId xmlns:a16="http://schemas.microsoft.com/office/drawing/2014/main" id="{49923021-BE14-9410-5755-1D3D3401A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거기서 우리 영원히 주님의</a:t>
            </a:r>
          </a:p>
        </p:txBody>
      </p:sp>
    </p:spTree>
    <p:extLst>
      <p:ext uri="{BB962C8B-B14F-4D97-AF65-F5344CB8AC3E}">
        <p14:creationId xmlns:p14="http://schemas.microsoft.com/office/powerpoint/2010/main" val="2469356068"/>
      </p:ext>
    </p:extLst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C749C94-2887-238D-82AE-1D958A2236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8603" r="738" b="44154"/>
          <a:stretch/>
        </p:blipFill>
        <p:spPr>
          <a:xfrm>
            <a:off x="-95353" y="-283128"/>
            <a:ext cx="12467374" cy="1164296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39AFB7A0-76D0-7F18-3700-53B5159A3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1140" y="-283128"/>
            <a:ext cx="7829719" cy="335559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7A36B74C-1CAC-AC41-8B12-092617795563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53" y="78148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6" action="ppaction://hlinksldjump"/>
            <a:extLst>
              <a:ext uri="{FF2B5EF4-FFF2-40B4-BE49-F238E27FC236}">
                <a16:creationId xmlns:a16="http://schemas.microsoft.com/office/drawing/2014/main" id="{ED76470F-FBB4-543C-834B-A9EACC8DD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나 같은 죄인 살리신 주 은혜</a:t>
            </a:r>
          </a:p>
        </p:txBody>
      </p:sp>
      <p:sp>
        <p:nvSpPr>
          <p:cNvPr id="3076" name="AutoShape 14">
            <a:hlinkClick r:id="rId7" action="ppaction://hlinksldjump"/>
            <a:extLst>
              <a:ext uri="{FF2B5EF4-FFF2-40B4-BE49-F238E27FC236}">
                <a16:creationId xmlns:a16="http://schemas.microsoft.com/office/drawing/2014/main" id="{920C9607-CCD9-4C1D-9B2A-5FFACCB70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큰 죄악에서 건지신 주 은혜</a:t>
            </a:r>
          </a:p>
        </p:txBody>
      </p:sp>
      <p:sp>
        <p:nvSpPr>
          <p:cNvPr id="3077" name="AutoShape 15">
            <a:hlinkClick r:id="rId8" action="ppaction://hlinksldjump"/>
            <a:extLst>
              <a:ext uri="{FF2B5EF4-FFF2-40B4-BE49-F238E27FC236}">
                <a16:creationId xmlns:a16="http://schemas.microsoft.com/office/drawing/2014/main" id="{D0EBADE8-9E80-9688-DD14-D150344B2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이제껏 내가 산 것도 주님의</a:t>
            </a:r>
          </a:p>
        </p:txBody>
      </p:sp>
      <p:sp>
        <p:nvSpPr>
          <p:cNvPr id="3078" name="AutoShape 16">
            <a:hlinkClick r:id="rId9" action="ppaction://hlinksldjump"/>
            <a:extLst>
              <a:ext uri="{FF2B5EF4-FFF2-40B4-BE49-F238E27FC236}">
                <a16:creationId xmlns:a16="http://schemas.microsoft.com/office/drawing/2014/main" id="{7DC5102B-0263-91D3-B776-13A66C001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거기서 우리 영원히 주님의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A8420B5-345A-242F-C77A-840367B71B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8603" r="738" b="44154"/>
          <a:stretch/>
        </p:blipFill>
        <p:spPr>
          <a:xfrm>
            <a:off x="-180019" y="-500776"/>
            <a:ext cx="12467374" cy="999721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AD58C3A-DFB4-7D20-D1D6-BCD2017CB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8808" y="-442053"/>
            <a:ext cx="7829719" cy="335559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60CD4AB0-A467-D4F7-0873-A56659058784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019" y="727125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6" action="ppaction://hlinksldjump"/>
            <a:extLst>
              <a:ext uri="{FF2B5EF4-FFF2-40B4-BE49-F238E27FC236}">
                <a16:creationId xmlns:a16="http://schemas.microsoft.com/office/drawing/2014/main" id="{24CFA4BC-B14D-B11E-BE3E-2CD0F2C86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 dirty="0"/>
              <a:t>1.</a:t>
            </a:r>
            <a:r>
              <a:rPr lang="ko-KR" altLang="en-US" sz="1467" dirty="0"/>
              <a:t>나 같은 죄인 살리신 주 은혜</a:t>
            </a:r>
          </a:p>
        </p:txBody>
      </p:sp>
      <p:sp>
        <p:nvSpPr>
          <p:cNvPr id="4100" name="AutoShape 14">
            <a:hlinkClick r:id="rId7" action="ppaction://hlinksldjump"/>
            <a:extLst>
              <a:ext uri="{FF2B5EF4-FFF2-40B4-BE49-F238E27FC236}">
                <a16:creationId xmlns:a16="http://schemas.microsoft.com/office/drawing/2014/main" id="{8DCC6AAD-E4F3-3FBD-F75D-AA4B4B05E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큰 죄악에서 건지신 주 은혜</a:t>
            </a:r>
          </a:p>
        </p:txBody>
      </p:sp>
      <p:sp>
        <p:nvSpPr>
          <p:cNvPr id="4101" name="AutoShape 15">
            <a:hlinkClick r:id="rId8" action="ppaction://hlinksldjump"/>
            <a:extLst>
              <a:ext uri="{FF2B5EF4-FFF2-40B4-BE49-F238E27FC236}">
                <a16:creationId xmlns:a16="http://schemas.microsoft.com/office/drawing/2014/main" id="{F60FA2CD-9886-EC6A-4750-958AD6DEE4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이제껏 내가 산 것도 주님의</a:t>
            </a:r>
          </a:p>
        </p:txBody>
      </p:sp>
      <p:sp>
        <p:nvSpPr>
          <p:cNvPr id="4102" name="AutoShape 16">
            <a:hlinkClick r:id="rId9" action="ppaction://hlinksldjump"/>
            <a:extLst>
              <a:ext uri="{FF2B5EF4-FFF2-40B4-BE49-F238E27FC236}">
                <a16:creationId xmlns:a16="http://schemas.microsoft.com/office/drawing/2014/main" id="{56D5BD13-E2A6-DE7F-2728-A4DBAFCA8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거기서 우리 영원히 주님의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BC8AD92-CD81-235C-ED7D-C50BCCC726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8603" r="738" b="44154"/>
          <a:stretch/>
        </p:blipFill>
        <p:spPr>
          <a:xfrm>
            <a:off x="-135793" y="-106493"/>
            <a:ext cx="12467374" cy="999721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F968523C-44AA-4C65-7AD0-5CDDA155F6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8808" y="-241339"/>
            <a:ext cx="7829719" cy="335559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5F552B30-F422-D0C9-202B-70399018D3DD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786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6" action="ppaction://hlinksldjump"/>
            <a:extLst>
              <a:ext uri="{FF2B5EF4-FFF2-40B4-BE49-F238E27FC236}">
                <a16:creationId xmlns:a16="http://schemas.microsoft.com/office/drawing/2014/main" id="{C86CD53B-86C0-0A7B-F782-E8F1D95C7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나 같은 죄인 살리신 주 은혜</a:t>
            </a:r>
          </a:p>
        </p:txBody>
      </p:sp>
      <p:sp>
        <p:nvSpPr>
          <p:cNvPr id="5124" name="AutoShape 14">
            <a:hlinkClick r:id="rId7" action="ppaction://hlinksldjump"/>
            <a:extLst>
              <a:ext uri="{FF2B5EF4-FFF2-40B4-BE49-F238E27FC236}">
                <a16:creationId xmlns:a16="http://schemas.microsoft.com/office/drawing/2014/main" id="{53FC5BB0-C912-6A6E-980B-7CB94D19B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큰 죄악에서 건지신 주 은혜</a:t>
            </a:r>
          </a:p>
        </p:txBody>
      </p:sp>
      <p:sp>
        <p:nvSpPr>
          <p:cNvPr id="5125" name="AutoShape 15">
            <a:hlinkClick r:id="rId8" action="ppaction://hlinksldjump"/>
            <a:extLst>
              <a:ext uri="{FF2B5EF4-FFF2-40B4-BE49-F238E27FC236}">
                <a16:creationId xmlns:a16="http://schemas.microsoft.com/office/drawing/2014/main" id="{9D504BC6-1448-26D3-4C09-4F886E296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이제껏 내가 산 것도 주님의</a:t>
            </a:r>
          </a:p>
        </p:txBody>
      </p:sp>
      <p:sp>
        <p:nvSpPr>
          <p:cNvPr id="5126" name="AutoShape 16">
            <a:hlinkClick r:id="rId9" action="ppaction://hlinksldjump"/>
            <a:extLst>
              <a:ext uri="{FF2B5EF4-FFF2-40B4-BE49-F238E27FC236}">
                <a16:creationId xmlns:a16="http://schemas.microsoft.com/office/drawing/2014/main" id="{F82C5989-724D-24F2-AE62-7B1B4BFB0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거기서 우리 영원히 주님의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4BE78-1556-558D-4A82-25C6A51EB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B8B393B-15E4-7E5E-110B-8F795E8EBA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E5053E5C-9A88-0C0E-28ED-8212B56E76E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386FAEE-EC2D-88B8-94D1-C70543AA3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4331327-7296-9173-F615-FF24FC4CF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38D99AE-8C40-B993-5064-888D5AC9F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1692301024"/>
      </p:ext>
    </p:extLst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01ACDE8-EFF4-D0EA-32AF-6F45D358FF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443330" y="-238756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FAE895AF-A251-E529-886C-077EFC5410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7956600" y="-119547"/>
            <a:ext cx="3624045" cy="346636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752E84EB-ABDA-45F8-EB04-DB9DE6A9782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9" y="594989"/>
            <a:ext cx="12101811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414FF6D-BA88-786B-AE85-EE3D637F5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598B40E-EA38-EA92-B735-0C9C29EE7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D1082F7-1192-46F5-C611-2F9A4410F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088F46B-20B3-88EA-1673-420EABE647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2">
            <a:extLst>
              <a:ext uri="{FF2B5EF4-FFF2-40B4-BE49-F238E27FC236}">
                <a16:creationId xmlns:a16="http://schemas.microsoft.com/office/drawing/2014/main" id="{E36B5F72-C5CE-BFCA-985E-4D8D9195FE6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65" y="169334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3623BE3-83C1-585B-2433-86D34E747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3EC15A3-48BF-24E5-7322-3534CD506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B03E19A-F6E2-3EF5-91EA-FA6FE5CC5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2EE47DD-5CE3-94C0-D3D4-F13A5B89CD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7956600" y="-119547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44E9D2E-B6A9-0FF0-6F11-78BBD8FF58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188008" y="-350377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그림 2">
            <a:extLst>
              <a:ext uri="{FF2B5EF4-FFF2-40B4-BE49-F238E27FC236}">
                <a16:creationId xmlns:a16="http://schemas.microsoft.com/office/drawing/2014/main" id="{90739FB8-B1E1-4238-D1B1-6C6918E1769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44" y="2963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A60B8E3-1105-01A9-A3F9-A103A6DAC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87CE5BD-9369-3341-332F-9C57A497E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A5EDA1A-F92F-1E67-881C-4E9A68010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8380C44-0030-61DB-3847-E3E09F3B22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196127" y="4255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07CDAE1-5E2F-4BDC-5B3A-5E41DE969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863" y="-248390"/>
            <a:ext cx="13487242" cy="20293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939C8CFE-B0A4-F7F4-F92B-E93AA66EB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3740" y="5008698"/>
            <a:ext cx="13487242" cy="20293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D08271F-7FD3-623C-D418-222CAD41B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596"/>
            <a:ext cx="12192000" cy="559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70244"/>
      </p:ext>
    </p:extLst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4A0EA7A-D025-CE62-9CE8-5CA479EEB3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C67666FA-1C57-9DDC-7191-5AE94135334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765" y="922945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0F29F93-F454-09AD-CEA0-DC0C43BCB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D2DC7EC-DF96-C396-5AA3-C2DC2CA4E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35C4C43-790F-D4BF-6CAC-3B734F847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BDB667A-6031-EE31-848F-2DCCA76CEE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7956600" y="-119547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4A795ED-A702-D9FE-AAA1-BDF8FB5968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B29DEAFA-1ABC-4D33-F0E0-5D6CD1D0282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734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587DCF7-5404-3813-13C6-4ED1FB328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4BC1A41-7C7B-346C-BFC8-BDC93EB3B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8D42940-1780-A66E-CBAC-27F25DB12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6D768C4-02F0-C9A0-5EFA-04E9931353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734267" y="-37365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8278D78-3609-9F99-B5C1-4AE5C998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E96324DE-561E-A82D-4346-DA2478D2972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992" y="767317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AC57E6B-2E27-FC45-87B4-CE9AB22C8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4F030C5-5228-EBD3-BB17-68831C33D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DAA79BE-FF78-6251-2052-31B474081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212D952-A8EB-15B3-8DD1-C9580DCAB1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460802" y="118533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E55C18F-54CC-18EC-2D75-488CC013E0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CA2D47F0-285C-BD42-ADD8-1D19695E508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88D1E81-CD8D-9EDA-E565-469CDE606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94B9061-EA10-4AA9-0545-F3F716AF7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427427F-CF74-5EDD-FFEC-2EF1153A7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D34700A-2395-8417-38CE-8C7A54D58E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09156444-E69A-00C3-0094-3ADD61F7D45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62" y="592667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074C5D8-6C69-200D-9340-93DC76B84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이 땅위에 오신 하나님의 본체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0D754EF-CAE8-512A-DE08-0B77298CB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8.</a:t>
            </a:r>
            <a:r>
              <a:rPr lang="ko-KR" altLang="en-US" sz="1467">
                <a:solidFill>
                  <a:srgbClr val="FF0000"/>
                </a:solidFill>
              </a:rPr>
              <a:t>우리 고대하네 주님 오실 그날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D926B66-CD78-0149-A8CF-5FCDFD1A1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F6FF132-BF1B-059A-EA99-EAFF53007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388493" y="0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DA578C7-CF66-F2AA-FDD7-AFF60E12DB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9FA72049-441E-02F3-74A2-601DF8E9883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709301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4F6694B-2EF5-878F-6911-24CB9FD7F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이 땅위에 오신 하나님의 본체</a:t>
            </a:r>
          </a:p>
        </p:txBody>
      </p:sp>
      <p:sp>
        <p:nvSpPr>
          <p:cNvPr id="1024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DEE95CA-5B89-BA9C-9E8F-51E0D8289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8.</a:t>
            </a:r>
            <a:r>
              <a:rPr lang="ko-KR" altLang="en-US" sz="1467">
                <a:solidFill>
                  <a:srgbClr val="FF0000"/>
                </a:solidFill>
              </a:rPr>
              <a:t>우리 고대하네 주님 오실 그날</a:t>
            </a:r>
          </a:p>
        </p:txBody>
      </p:sp>
      <p:sp>
        <p:nvSpPr>
          <p:cNvPr id="1024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5772CEF-F827-ED54-A687-735B8AE22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7AB1A91-0CA9-906E-2E58-F463800EA0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255703" y="-127934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92F4984-48CB-E066-55A5-9342B14454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266" name="그림 2">
            <a:extLst>
              <a:ext uri="{FF2B5EF4-FFF2-40B4-BE49-F238E27FC236}">
                <a16:creationId xmlns:a16="http://schemas.microsoft.com/office/drawing/2014/main" id="{E1C483E7-A64E-E3BA-DFE9-F67EF0D1C0B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321734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1C78597-6BD6-3990-1F99-AC28E7723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이 땅위에 오신 하나님의 본체</a:t>
            </a:r>
          </a:p>
        </p:txBody>
      </p:sp>
      <p:sp>
        <p:nvSpPr>
          <p:cNvPr id="1126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4637E21-CFAE-2248-4D2C-C950FB40D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8.</a:t>
            </a:r>
            <a:r>
              <a:rPr lang="ko-KR" altLang="en-US" sz="1467">
                <a:solidFill>
                  <a:srgbClr val="FF0000"/>
                </a:solidFill>
              </a:rPr>
              <a:t>우리 고대하네 주님 오실 그날</a:t>
            </a:r>
          </a:p>
        </p:txBody>
      </p:sp>
      <p:sp>
        <p:nvSpPr>
          <p:cNvPr id="1126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A4154DBF-8164-11A2-5A04-D2039C334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162B030-686F-9C51-53CE-5A3E47DD85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097851" y="-37365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0A18E13-6659-E5FF-C1B9-1D3597ECFD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290" name="그림 2">
            <a:extLst>
              <a:ext uri="{FF2B5EF4-FFF2-40B4-BE49-F238E27FC236}">
                <a16:creationId xmlns:a16="http://schemas.microsoft.com/office/drawing/2014/main" id="{A1989472-279B-11D4-9EBD-FB534DF5031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973" y="530251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6168CE0-022C-F726-7AF8-E53AD45D4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이 땅위에 오신 하나님의 본체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ECE269A-B5D0-5F0D-EDE1-6DE1010BF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8.</a:t>
            </a:r>
            <a:r>
              <a:rPr lang="ko-KR" altLang="en-US" sz="1467">
                <a:solidFill>
                  <a:srgbClr val="FF0000"/>
                </a:solidFill>
              </a:rPr>
              <a:t>우리 고대하네 주님 오실 그날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DB98DCF-30F7-34F2-7DE2-4B1309C75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551D4B7-B2CF-339F-76C4-D2619C131C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324069" y="0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ABCD2-B6AA-5B01-2ADD-83989FBCC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316944F-85D5-D8DA-F699-9654F5F570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3A4DE6C0-5FC7-8BC2-A95E-7C339B598A8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519" y="455522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C3B32A5-A54A-6EF7-2533-F35A4362D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3828014-DA13-705D-E5D0-29464F667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709B63F-E992-4320-9982-CD94E5AC6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7F42E76-DB5C-38D7-9B5A-8C7A857152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953501" y="-196553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650460349"/>
      </p:ext>
    </p:extLst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10985-01D6-4DC1-05A5-DD15F76AE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E4AEB68-9190-3777-72DB-68282BC5D3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8E0638EC-C958-A97C-714F-B5A719EC13F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065" y="2963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4905EC8-190E-0017-43AD-DDC20B9EA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97E7A91-A17A-54E1-1645-8891C51E9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EB362DF-0515-CF16-DBD1-EAD5B9B9B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F408FAD-BF1E-FCD5-17E3-23501A4FAB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383890" y="-128093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55664218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32C2AD9-3515-426C-6841-AE2F349C9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863" y="-248390"/>
            <a:ext cx="13487242" cy="20293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84ECCA5-05B8-77C6-03E3-C1FB7F669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3740" y="5008698"/>
            <a:ext cx="13487242" cy="20293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45373A8-E65C-3506-5724-D056C95E9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2799"/>
            <a:ext cx="12192000" cy="547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09455"/>
      </p:ext>
    </p:extLst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6ED7A-34F4-6B67-B1DB-B268ECE43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1CB3F14-D126-D30C-0AD4-ACC0188288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3F4CE50C-D146-D1A2-55E5-12E0CBA9D48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C2BB72B-915E-60D6-9CEB-B0AFAFE70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4649834-4C73-4B71-7451-D08477DB6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4DA193C-03E6-C939-633E-4744B8B6A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1116412898"/>
      </p:ext>
    </p:extLst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50E63-1A09-C075-2E05-4AC2F8E90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9139DFB-4E97-3A42-343E-BA9676A76C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B394F3A7-44BE-89EE-52F4-4D640E2C66E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98661AB-3E99-A824-CE60-3B3DA0B5C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88B6123-4C9C-3F40-88DF-9BC139523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8172B9C-0FAB-E217-0659-062EC6CF8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2777340922"/>
      </p:ext>
    </p:extLst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9D62D-00D3-B727-C98A-464FA67DF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6BFA87D-AA63-3C62-ECFC-D5A7CDE694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17F7578E-708F-9AF6-F842-50B7F2FEE7F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85F14ED-E6B9-1F8E-7550-D25241BE9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1D59E07-3805-6B94-78BA-1F49B5212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0EAD7FF-E7B5-4354-E486-6C9CFA1CD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4108195377"/>
      </p:ext>
    </p:extLst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436B87C-1E1C-D9BC-34BB-CB0E9C9B8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C9A58AC-0E29-97F2-EC12-AE4F364DB4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975546"/>
      </p:ext>
    </p:extLst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4080799-1248-CFBF-1BFF-C09E77061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791820F-8033-A6FD-139D-747C443CA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2190574"/>
      </p:ext>
    </p:extLst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A9E6431-2678-E4FE-0D64-AD12C7742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8EDA3DB-79DB-C2C4-279A-D5098D230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8982444"/>
      </p:ext>
    </p:extLst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9D2B156-B89F-9FFE-C3EE-55E8DF97A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1" y="2750581"/>
            <a:ext cx="3143689" cy="3991532"/>
          </a:xfrm>
          <a:prstGeom prst="rect">
            <a:avLst/>
          </a:prstGeom>
        </p:spPr>
      </p:pic>
      <p:pic>
        <p:nvPicPr>
          <p:cNvPr id="2050" name="Picture 4" descr="257-1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22A2950-5E00-0431-9A25-3082CE0B1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1" y="2750581"/>
            <a:ext cx="3143689" cy="3991532"/>
          </a:xfrm>
          <a:prstGeom prst="rect">
            <a:avLst/>
          </a:prstGeom>
        </p:spPr>
      </p:pic>
      <p:pic>
        <p:nvPicPr>
          <p:cNvPr id="3074" name="Picture 4" descr="257-1-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6FDF4A6-98EF-F262-F392-C7BF33677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1" y="2750581"/>
            <a:ext cx="3143689" cy="3991532"/>
          </a:xfrm>
          <a:prstGeom prst="rect">
            <a:avLst/>
          </a:prstGeom>
        </p:spPr>
      </p:pic>
      <p:pic>
        <p:nvPicPr>
          <p:cNvPr id="6146" name="Picture 17" descr="257-2-1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3DEBDAC-759B-676B-0C55-5E28BC32E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1" y="2750581"/>
            <a:ext cx="3143689" cy="3991532"/>
          </a:xfrm>
          <a:prstGeom prst="rect">
            <a:avLst/>
          </a:prstGeom>
        </p:spPr>
      </p:pic>
      <p:pic>
        <p:nvPicPr>
          <p:cNvPr id="7170" name="Picture 4" descr="257-2-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B1EB918-46A3-E0AB-86F8-B57B0217A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863" y="-248390"/>
            <a:ext cx="13487242" cy="20293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F383425-02D7-961D-F32D-5BC6657B8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3740" y="5008698"/>
            <a:ext cx="13487242" cy="20293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ACFD9C3-84EC-D89C-2CE2-E18C678D3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2096"/>
            <a:ext cx="12192000" cy="531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25986"/>
      </p:ext>
    </p:extLst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E848D34-32D6-74BD-74A7-42604CEC1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1" y="2750581"/>
            <a:ext cx="3143689" cy="3991532"/>
          </a:xfrm>
          <a:prstGeom prst="rect">
            <a:avLst/>
          </a:prstGeom>
        </p:spPr>
      </p:pic>
      <p:pic>
        <p:nvPicPr>
          <p:cNvPr id="8194" name="Picture 2" descr="257-후렴1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98ECF91-FC2B-59C5-BA5C-C7A5EE6D1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1" y="2750581"/>
            <a:ext cx="3143689" cy="3991532"/>
          </a:xfrm>
          <a:prstGeom prst="rect">
            <a:avLst/>
          </a:prstGeom>
        </p:spPr>
      </p:pic>
      <p:pic>
        <p:nvPicPr>
          <p:cNvPr id="9218" name="Picture 2" descr="257-후렴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DA4A086-6AD4-8229-8544-E6CE00154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1" y="2750581"/>
            <a:ext cx="3143689" cy="3991532"/>
          </a:xfrm>
          <a:prstGeom prst="rect">
            <a:avLst/>
          </a:prstGeom>
        </p:spPr>
      </p:pic>
      <p:pic>
        <p:nvPicPr>
          <p:cNvPr id="10242" name="Picture 4" descr="257-3-1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D07CAD4-B3BA-801D-6026-EEAF7FDD4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1" y="2750581"/>
            <a:ext cx="3143689" cy="3991532"/>
          </a:xfrm>
          <a:prstGeom prst="rect">
            <a:avLst/>
          </a:prstGeom>
        </p:spPr>
      </p:pic>
      <p:pic>
        <p:nvPicPr>
          <p:cNvPr id="11266" name="Picture 4" descr="257-3-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C832750-FD19-1D20-B17C-E86F4213D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1" y="2750581"/>
            <a:ext cx="3143689" cy="3991532"/>
          </a:xfrm>
          <a:prstGeom prst="rect">
            <a:avLst/>
          </a:prstGeom>
        </p:spPr>
      </p:pic>
      <p:pic>
        <p:nvPicPr>
          <p:cNvPr id="12290" name="Picture 2" descr="257-후렴1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242960C-2234-6744-EA7E-BDC2A23F2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1" y="2750581"/>
            <a:ext cx="3143689" cy="3991532"/>
          </a:xfrm>
          <a:prstGeom prst="rect">
            <a:avLst/>
          </a:prstGeom>
        </p:spPr>
      </p:pic>
      <p:pic>
        <p:nvPicPr>
          <p:cNvPr id="13314" name="Picture 2" descr="257-후렴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5933A-D97C-1A33-65B4-3C327F259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98999BD-F4C8-460D-1E60-13AA774F1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1" y="2750581"/>
            <a:ext cx="3143689" cy="3991532"/>
          </a:xfrm>
          <a:prstGeom prst="rect">
            <a:avLst/>
          </a:prstGeom>
        </p:spPr>
      </p:pic>
      <p:pic>
        <p:nvPicPr>
          <p:cNvPr id="12290" name="Picture 2" descr="257-후렴1 copy">
            <a:extLst>
              <a:ext uri="{FF2B5EF4-FFF2-40B4-BE49-F238E27FC236}">
                <a16:creationId xmlns:a16="http://schemas.microsoft.com/office/drawing/2014/main" id="{DA8B3088-4231-67A5-37A4-4E6DA0EFC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306777"/>
      </p:ext>
    </p:extLst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BE90E-6616-4AF4-7B55-3C047C641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0689EBD-6410-DB53-7007-CB6F5EB9F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1" y="2750581"/>
            <a:ext cx="3143689" cy="3991532"/>
          </a:xfrm>
          <a:prstGeom prst="rect">
            <a:avLst/>
          </a:prstGeom>
        </p:spPr>
      </p:pic>
      <p:pic>
        <p:nvPicPr>
          <p:cNvPr id="13314" name="Picture 2" descr="257-후렴2 copy">
            <a:extLst>
              <a:ext uri="{FF2B5EF4-FFF2-40B4-BE49-F238E27FC236}">
                <a16:creationId xmlns:a16="http://schemas.microsoft.com/office/drawing/2014/main" id="{40700B5F-0522-8E73-7556-886E05456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138114"/>
      </p:ext>
    </p:extLst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27EB3C3-7ACE-2E79-B579-BBBD7DB5A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1" y="2750581"/>
            <a:ext cx="3143689" cy="3991532"/>
          </a:xfrm>
          <a:prstGeom prst="rect">
            <a:avLst/>
          </a:prstGeom>
        </p:spPr>
      </p:pic>
      <p:pic>
        <p:nvPicPr>
          <p:cNvPr id="14338" name="Picture 4" descr="257-4-1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10"/>
          <a:stretch>
            <a:fillRect/>
          </a:stretch>
        </p:blipFill>
        <p:spPr bwMode="auto">
          <a:xfrm>
            <a:off x="334963" y="0"/>
            <a:ext cx="11522075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D5DA3DA-3A1B-EDE4-F5D0-D47CDE4D6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1" y="2750581"/>
            <a:ext cx="3143689" cy="3991532"/>
          </a:xfrm>
          <a:prstGeom prst="rect">
            <a:avLst/>
          </a:prstGeom>
        </p:spPr>
      </p:pic>
      <p:pic>
        <p:nvPicPr>
          <p:cNvPr id="15362" name="Picture 4" descr="257-4-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A7F2B36-BD5F-068D-5205-F65B66FAD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863" y="-248390"/>
            <a:ext cx="13487242" cy="20293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3928CCF2-6872-7983-54F1-CF9596643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3740" y="5008698"/>
            <a:ext cx="13487242" cy="20293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6695412-6D24-942E-9D2F-3B6698692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9576"/>
            <a:ext cx="12192000" cy="513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90812"/>
      </p:ext>
    </p:extLst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6AA31E0-9DF8-6335-8F67-23868CF80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1" y="2750581"/>
            <a:ext cx="3143689" cy="3991532"/>
          </a:xfrm>
          <a:prstGeom prst="rect">
            <a:avLst/>
          </a:prstGeom>
        </p:spPr>
      </p:pic>
      <p:pic>
        <p:nvPicPr>
          <p:cNvPr id="16386" name="Picture 2" descr="257-후렴1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CC5CFAB-9A32-911E-9480-E64BA2E3F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1" y="2750581"/>
            <a:ext cx="3143689" cy="3991532"/>
          </a:xfrm>
          <a:prstGeom prst="rect">
            <a:avLst/>
          </a:prstGeom>
        </p:spPr>
      </p:pic>
      <p:pic>
        <p:nvPicPr>
          <p:cNvPr id="17410" name="Picture 2" descr="257-후렴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00A44-0D2F-AE16-C8A9-CECDC06C3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452D777-56AE-CFB0-D3D9-F8E091A4A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1" y="2750581"/>
            <a:ext cx="3143689" cy="3991532"/>
          </a:xfrm>
          <a:prstGeom prst="rect">
            <a:avLst/>
          </a:prstGeom>
        </p:spPr>
      </p:pic>
      <p:pic>
        <p:nvPicPr>
          <p:cNvPr id="16386" name="Picture 2" descr="257-후렴1 copy">
            <a:extLst>
              <a:ext uri="{FF2B5EF4-FFF2-40B4-BE49-F238E27FC236}">
                <a16:creationId xmlns:a16="http://schemas.microsoft.com/office/drawing/2014/main" id="{724428BC-A6DE-083D-B5ED-74EE0798E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9562548"/>
      </p:ext>
    </p:extLst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9AC57-CD62-9B9A-3D20-B3CE7043E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BF5407F-B4B1-9092-8EFF-F7C308E4A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1" y="2750581"/>
            <a:ext cx="3143689" cy="3991532"/>
          </a:xfrm>
          <a:prstGeom prst="rect">
            <a:avLst/>
          </a:prstGeom>
        </p:spPr>
      </p:pic>
      <p:pic>
        <p:nvPicPr>
          <p:cNvPr id="17410" name="Picture 2" descr="257-후렴2 copy">
            <a:extLst>
              <a:ext uri="{FF2B5EF4-FFF2-40B4-BE49-F238E27FC236}">
                <a16:creationId xmlns:a16="http://schemas.microsoft.com/office/drawing/2014/main" id="{7B0F8C29-35CA-9D52-87A1-48DE6C895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3201928"/>
      </p:ext>
    </p:extLst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18F0D-4E08-BD34-F473-DE09BDE18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7B437A5-F97D-618E-D213-AD31DC915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0466CDB8-E171-A3A7-3BF9-1B9CB1E7E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17" y="157019"/>
            <a:ext cx="10781915" cy="808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581287"/>
      </p:ext>
    </p:extLst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55EDF-FE62-339D-9B5D-97C1D5621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A7E6AB0-266F-AC1D-B4C8-F5AFBC95F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3562B51D-7718-36FB-8D11-B526315E2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72" y="166255"/>
            <a:ext cx="11237575" cy="842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0485795"/>
      </p:ext>
    </p:extLst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C7F50-1201-0A57-9DA8-9844512A4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B5AE172-A20B-04C0-81BC-AD49DA7CF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5F75186D-5AD2-BB49-8530-21D14C968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345" y="-175491"/>
            <a:ext cx="10905067" cy="817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952722"/>
      </p:ext>
    </p:extLst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1E485-2C2F-EB7B-135E-7460DA778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9C79E3D-C069-0EA8-4901-3B0E94AC9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B83F2059-ABE9-B9F5-2AB7-0EC106014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363" y="-341746"/>
            <a:ext cx="11203709" cy="840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0351497"/>
      </p:ext>
    </p:extLst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DB443-D6F4-B477-878F-85819C332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6071C02-F4AB-65BA-C7D2-9BB552BC3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E15D2134-AFBD-7C71-28CA-3FA04F0EF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90" y="-323274"/>
            <a:ext cx="11397673" cy="854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7021199"/>
      </p:ext>
    </p:extLst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22034-3004-F5E3-332A-CDC416175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3A9D178-49EF-539C-FBD0-2D7403CC7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AB6828E5-3E98-70BE-C2F7-AA4C9F292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491" y="-314036"/>
            <a:ext cx="11176000" cy="838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913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C9282-C0A0-3FBF-FF84-AA59CD341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228ACCE-F3A0-BC43-72CF-71D1929D1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1880"/>
            <a:ext cx="12192000" cy="5076120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E3B8C48E-EE1B-CD17-CDC8-048F3F48D16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404FBEF-7F6F-BC41-F403-B7833D878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태산을 넘어 험곡에 가도 빛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00E5EDC-8936-B5C0-C478-746590699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캄캄한 밤에 다닐지라도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AA089DD-2293-2B5C-A37D-A7188D51A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광명한 그 빛 마음에 받아</a:t>
            </a:r>
          </a:p>
        </p:txBody>
      </p:sp>
      <p:sp>
        <p:nvSpPr>
          <p:cNvPr id="512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F41FA197-4496-CE00-1B8B-D55E4699A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하늘의 영광 하늘의 영광</a:t>
            </a:r>
          </a:p>
        </p:txBody>
      </p:sp>
    </p:spTree>
    <p:extLst>
      <p:ext uri="{BB962C8B-B14F-4D97-AF65-F5344CB8AC3E}">
        <p14:creationId xmlns:p14="http://schemas.microsoft.com/office/powerpoint/2010/main" val="268808408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7BA24B8-0F43-95B7-FC44-09665C76E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863" y="-248390"/>
            <a:ext cx="13487242" cy="20293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BDED5AF-D33C-5ACB-9813-F71C06C2A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3740" y="5008698"/>
            <a:ext cx="13487242" cy="20293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2256A39-64EC-76FA-496C-D5C791121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6788"/>
            <a:ext cx="12192000" cy="520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23924"/>
      </p:ext>
    </p:extLst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44469-D22E-BF24-EBCD-3D11D6F38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2C9D048-AC6D-579E-607C-04238D402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3BB90C8A-0031-A154-D443-5D6C702E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90" y="-217055"/>
            <a:ext cx="11194473" cy="839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719275"/>
      </p:ext>
    </p:extLst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C84FB-5956-F07B-4490-A80BEAF98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DA0E4B2-9897-08CA-5516-915DEA0F4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E0EFFDB4-359D-CA9C-DC72-8E6C3BE56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36" y="-122383"/>
            <a:ext cx="10982037" cy="823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4867703"/>
      </p:ext>
    </p:extLst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A3592-1537-B53E-03E1-699677A21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99CB9CC-A27C-01D5-77A7-FDB5B25AA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8E436B55-F0CB-19A2-F22F-D2843004F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345" y="-175491"/>
            <a:ext cx="10905067" cy="817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490855"/>
      </p:ext>
    </p:extLst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F2BED-27DA-0B22-DF8E-D7D5BCF3A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71E0C40-7E75-6D24-FED0-D22B465E1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3CF20D74-8829-D54D-A8BC-1CD25A97E0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363" y="-341746"/>
            <a:ext cx="11203709" cy="840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134943"/>
      </p:ext>
    </p:extLst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8A069-A151-49DB-FDFB-06762C93B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7D086D3-2160-5140-8AFB-A8ECBE8C2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AAC77F6D-572F-2765-7235-C036AE93A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90" y="-323274"/>
            <a:ext cx="11397673" cy="854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542601"/>
      </p:ext>
    </p:extLst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40012-DC9E-CB5C-6F70-F9CE0321D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8B76B35-DD2A-7C72-3768-ECFE3956A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6F4AB831-7861-243C-E679-13040CC1A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491" y="-314036"/>
            <a:ext cx="11176000" cy="838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8719075"/>
      </p:ext>
    </p:extLst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83A29-9186-9719-4970-A71068A67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C8D66F2-FE10-98D8-34E0-969759800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28BB89D1-6CBB-78F6-FC51-5C335EC16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90" y="-217055"/>
            <a:ext cx="11194473" cy="839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711750"/>
      </p:ext>
    </p:extLst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161DD-2A0C-5A65-A52C-96AE8A120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4FB3440-5F2F-FBD7-ECE4-208923D45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579BE615-05D3-70F3-C505-3C959953F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36" y="-122383"/>
            <a:ext cx="10982037" cy="823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320008"/>
      </p:ext>
    </p:extLst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AEF77-7651-118A-5A97-AC34B0B86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8BCCF74-30E2-B1CD-9E27-580229DF2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266" name="그림 1">
            <a:extLst>
              <a:ext uri="{FF2B5EF4-FFF2-40B4-BE49-F238E27FC236}">
                <a16:creationId xmlns:a16="http://schemas.microsoft.com/office/drawing/2014/main" id="{5B902460-27E0-F873-7564-5102108D4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08" y="-193963"/>
            <a:ext cx="11065163" cy="82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657133"/>
      </p:ext>
    </p:extLst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DE08C-38DA-2A23-9DA4-524F2745C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FA25326-14CA-A0AB-E252-327FF9472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09FBDD61-5838-2E18-EFE0-E5089EE3B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08" y="304800"/>
            <a:ext cx="10966641" cy="822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158030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C1088-D52C-2620-0EF1-3E22C4316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8A600BA0-12DD-FD95-86F2-44C3BAF0F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863" y="-248390"/>
            <a:ext cx="13487242" cy="20293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D85D174-76FA-F1A1-A6F0-A29E0FE5B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3740" y="5008698"/>
            <a:ext cx="13487242" cy="20293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4074B1F-219B-6920-6DB9-DEF1830E2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076" y="347305"/>
            <a:ext cx="12382151" cy="545385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77157378"/>
      </p:ext>
    </p:extLst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CD08E-1D54-4549-4059-151CC30FA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5A9D2A7-ABC0-1531-AF4E-38639705B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BB24E1DE-0BF8-3275-2985-DFDB8EBF9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90" y="-323274"/>
            <a:ext cx="11397673" cy="854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4154270"/>
      </p:ext>
    </p:extLst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58D0C-4098-9087-1B6D-112B85A11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F504697-FFCE-94F6-2DF7-2D61A0405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0B8B3560-270C-CB8A-DFCD-E16F1849C5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491" y="-314036"/>
            <a:ext cx="11176000" cy="838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944843"/>
      </p:ext>
    </p:extLst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6B8F0-F8E8-EEA4-8910-92C266A67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DD37920-C302-154F-564E-8EA509AEC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DC0BD428-69CA-4070-F7F3-0B8EBFB8F8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90" y="-217055"/>
            <a:ext cx="11194473" cy="839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06230"/>
      </p:ext>
    </p:extLst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559C4-1711-CD1A-E6C8-C89CB15AD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6B6E332-318E-64CF-6B06-4B1C3BE03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A6D97419-B3F4-88C1-C0A3-766F440B1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36" y="-122383"/>
            <a:ext cx="10982037" cy="823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3357276"/>
      </p:ext>
    </p:extLst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6EF68-CCC8-ADDA-493D-2F26429C0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1CF48D9-1B30-3765-D1D2-5A68AAE81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8194" y="-1814585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13315" name="Group 3">
            <a:extLst>
              <a:ext uri="{FF2B5EF4-FFF2-40B4-BE49-F238E27FC236}">
                <a16:creationId xmlns:a16="http://schemas.microsoft.com/office/drawing/2014/main" id="{DAC3DD46-15B9-9719-20E6-DFA8FC4FED85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3316" name="Picture 4">
              <a:hlinkClick r:id="rId3" action="ppaction://hlinksldjump"/>
              <a:extLst>
                <a:ext uri="{FF2B5EF4-FFF2-40B4-BE49-F238E27FC236}">
                  <a16:creationId xmlns:a16="http://schemas.microsoft.com/office/drawing/2014/main" id="{6B07EBF3-8ACA-A037-3DA5-60BD23AC0A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17" name="Text Box 5">
              <a:hlinkClick r:id="rId5" action="ppaction://hlinksldjump"/>
              <a:extLst>
                <a:ext uri="{FF2B5EF4-FFF2-40B4-BE49-F238E27FC236}">
                  <a16:creationId xmlns:a16="http://schemas.microsoft.com/office/drawing/2014/main" id="{A50A5C9A-3A88-87B6-8B20-5B9A6FAB28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3318" name="Group 6">
            <a:extLst>
              <a:ext uri="{FF2B5EF4-FFF2-40B4-BE49-F238E27FC236}">
                <a16:creationId xmlns:a16="http://schemas.microsoft.com/office/drawing/2014/main" id="{D560B10E-CCDB-4EF1-1D0E-4129D2451D8C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3319" name="Picture 7">
              <a:hlinkClick r:id="rId6" action="ppaction://hlinksldjump"/>
              <a:extLst>
                <a:ext uri="{FF2B5EF4-FFF2-40B4-BE49-F238E27FC236}">
                  <a16:creationId xmlns:a16="http://schemas.microsoft.com/office/drawing/2014/main" id="{E774D486-4D37-635E-FB50-B73B96217E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0" name="Text Box 8">
              <a:hlinkClick r:id="rId3" action="ppaction://hlinksldjump"/>
              <a:extLst>
                <a:ext uri="{FF2B5EF4-FFF2-40B4-BE49-F238E27FC236}">
                  <a16:creationId xmlns:a16="http://schemas.microsoft.com/office/drawing/2014/main" id="{4AE020AF-C6A4-76BB-1AE2-AE7E253F93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3321" name="Group 9">
            <a:extLst>
              <a:ext uri="{FF2B5EF4-FFF2-40B4-BE49-F238E27FC236}">
                <a16:creationId xmlns:a16="http://schemas.microsoft.com/office/drawing/2014/main" id="{B915B463-F65A-2F87-E15E-864B75CAEB11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13322" name="Picture 10">
              <a:extLst>
                <a:ext uri="{FF2B5EF4-FFF2-40B4-BE49-F238E27FC236}">
                  <a16:creationId xmlns:a16="http://schemas.microsoft.com/office/drawing/2014/main" id="{90FFDEC5-D729-6856-F944-88B2170880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3" name="Text Box 11">
              <a:hlinkClick r:id="rId7" action="ppaction://hlinksldjump"/>
              <a:extLst>
                <a:ext uri="{FF2B5EF4-FFF2-40B4-BE49-F238E27FC236}">
                  <a16:creationId xmlns:a16="http://schemas.microsoft.com/office/drawing/2014/main" id="{46FFB42A-1C65-2FBE-0BEC-C090AB0FD3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2339AB2-A0D2-3E54-C3E5-3B0366FD7F09}"/>
              </a:ext>
            </a:extLst>
          </p:cNvPr>
          <p:cNvSpPr txBox="1"/>
          <p:nvPr/>
        </p:nvSpPr>
        <p:spPr>
          <a:xfrm>
            <a:off x="1265381" y="332509"/>
            <a:ext cx="7693891" cy="5039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예수는 주 예수는 주</a:t>
            </a:r>
            <a:endParaRPr lang="en-US" altLang="ko-KR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온 천하 만물 우러러</a:t>
            </a:r>
            <a:endParaRPr lang="en-US" altLang="ko-KR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그 보좌 앞 영광을 </a:t>
            </a:r>
            <a:r>
              <a:rPr lang="ko-KR" altLang="en-US" sz="44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돌리세</a:t>
            </a:r>
            <a:endParaRPr lang="en-US" altLang="ko-KR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예수 </a:t>
            </a:r>
            <a:r>
              <a:rPr lang="ko-KR" altLang="en-US" sz="44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endParaRPr lang="en-US" altLang="ko-KR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예수는 주</a:t>
            </a:r>
            <a:r>
              <a:rPr lang="en-US" altLang="ko-KR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61285456"/>
      </p:ext>
    </p:extLst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55FDC-9A54-20CD-B7B8-AFB6380A7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3D5D981-C8BF-E069-D9D2-91D58B9F5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3636" y="-2007532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13315" name="Group 3">
            <a:extLst>
              <a:ext uri="{FF2B5EF4-FFF2-40B4-BE49-F238E27FC236}">
                <a16:creationId xmlns:a16="http://schemas.microsoft.com/office/drawing/2014/main" id="{C78EB8B5-6280-D339-B4F3-BD603EBEE4CA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3316" name="Picture 4">
              <a:hlinkClick r:id="rId3" action="ppaction://hlinksldjump"/>
              <a:extLst>
                <a:ext uri="{FF2B5EF4-FFF2-40B4-BE49-F238E27FC236}">
                  <a16:creationId xmlns:a16="http://schemas.microsoft.com/office/drawing/2014/main" id="{1E183DBB-AC35-796F-4D3D-0FC479D7BE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17" name="Text Box 5">
              <a:hlinkClick r:id="rId5" action="ppaction://hlinksldjump"/>
              <a:extLst>
                <a:ext uri="{FF2B5EF4-FFF2-40B4-BE49-F238E27FC236}">
                  <a16:creationId xmlns:a16="http://schemas.microsoft.com/office/drawing/2014/main" id="{A543FC34-ECAE-1225-4C5A-149BC34678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3318" name="Group 6">
            <a:extLst>
              <a:ext uri="{FF2B5EF4-FFF2-40B4-BE49-F238E27FC236}">
                <a16:creationId xmlns:a16="http://schemas.microsoft.com/office/drawing/2014/main" id="{59A7EB83-4CF9-7A52-E235-246C8B299F8B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3319" name="Picture 7">
              <a:hlinkClick r:id="rId6" action="ppaction://hlinksldjump"/>
              <a:extLst>
                <a:ext uri="{FF2B5EF4-FFF2-40B4-BE49-F238E27FC236}">
                  <a16:creationId xmlns:a16="http://schemas.microsoft.com/office/drawing/2014/main" id="{3FF2B716-BA8D-1B02-4B88-9397B9A89A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0" name="Text Box 8">
              <a:hlinkClick r:id="rId3" action="ppaction://hlinksldjump"/>
              <a:extLst>
                <a:ext uri="{FF2B5EF4-FFF2-40B4-BE49-F238E27FC236}">
                  <a16:creationId xmlns:a16="http://schemas.microsoft.com/office/drawing/2014/main" id="{48A1A31D-6A23-36BE-F108-E68E61D935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3321" name="Group 9">
            <a:extLst>
              <a:ext uri="{FF2B5EF4-FFF2-40B4-BE49-F238E27FC236}">
                <a16:creationId xmlns:a16="http://schemas.microsoft.com/office/drawing/2014/main" id="{AF827A32-3028-4ACD-280D-4DF4C5EFA7F7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13322" name="Picture 10">
              <a:extLst>
                <a:ext uri="{FF2B5EF4-FFF2-40B4-BE49-F238E27FC236}">
                  <a16:creationId xmlns:a16="http://schemas.microsoft.com/office/drawing/2014/main" id="{B3172853-3511-3687-93FF-DB954A5C2D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3" name="Text Box 11">
              <a:hlinkClick r:id="rId7" action="ppaction://hlinksldjump"/>
              <a:extLst>
                <a:ext uri="{FF2B5EF4-FFF2-40B4-BE49-F238E27FC236}">
                  <a16:creationId xmlns:a16="http://schemas.microsoft.com/office/drawing/2014/main" id="{396C0D8D-1C06-0A75-1EFA-2187A05978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6C45D22-64D1-1051-2136-010C6FE33E60}"/>
              </a:ext>
            </a:extLst>
          </p:cNvPr>
          <p:cNvSpPr txBox="1"/>
          <p:nvPr/>
        </p:nvSpPr>
        <p:spPr>
          <a:xfrm>
            <a:off x="1265381" y="332509"/>
            <a:ext cx="7693891" cy="5039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예수는 주 예수는 주</a:t>
            </a:r>
            <a:endParaRPr lang="en-US" altLang="ko-KR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온 천하 만물 우러러</a:t>
            </a:r>
            <a:endParaRPr lang="en-US" altLang="ko-KR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그 보좌 앞 영광을 </a:t>
            </a:r>
            <a:r>
              <a:rPr lang="ko-KR" altLang="en-US" sz="44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돌리세</a:t>
            </a:r>
            <a:endParaRPr lang="en-US" altLang="ko-KR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예수 </a:t>
            </a:r>
            <a:r>
              <a:rPr lang="ko-KR" altLang="en-US" sz="44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endParaRPr lang="en-US" altLang="ko-KR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예수는 주</a:t>
            </a:r>
            <a:r>
              <a:rPr lang="en-US" altLang="ko-KR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73862520"/>
      </p:ext>
    </p:extLst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B4C34-D64D-A045-9E7F-2BAEC6387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033697"/>
      </p:ext>
    </p:extLst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2D972-143A-D1B7-4304-E25D1B842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3390919"/>
      </p:ext>
    </p:extLst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A08BF-307F-E252-AE64-1432DC37C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927233"/>
      </p:ext>
    </p:extLst>
  </p:cSld>
  <p:clrMapOvr>
    <a:masterClrMapping/>
  </p:clrMapOvr>
</p:sld>
</file>

<file path=ppt/slides/slide9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04693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44D6E-6955-8C0A-9076-48E3F8334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A88CC45-8057-325D-FD2D-A687CA14F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863" y="-248390"/>
            <a:ext cx="13487242" cy="20293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FDC94FDD-3EBF-C06F-3B5D-DA6CD10EE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3740" y="5008698"/>
            <a:ext cx="13487242" cy="20293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147A069-CA25-3CD2-5D98-57129B825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212"/>
            <a:ext cx="12192000" cy="581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64908"/>
      </p:ext>
    </p:extLst>
  </p:cSld>
  <p:clrMapOvr>
    <a:masterClrMapping/>
  </p:clrMapOvr>
</p:sld>
</file>

<file path=ppt/slides/slide9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060163"/>
      </p:ext>
    </p:extLst>
  </p:cSld>
  <p:clrMapOvr>
    <a:masterClrMapping/>
  </p:clrMapOvr>
</p:sld>
</file>

<file path=ppt/slides/slide9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9CBCE74-062D-468A-0789-81936342B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1" y="2750581"/>
            <a:ext cx="3143689" cy="3991532"/>
          </a:xfrm>
          <a:prstGeom prst="rect">
            <a:avLst/>
          </a:prstGeom>
        </p:spPr>
      </p:pic>
      <p:pic>
        <p:nvPicPr>
          <p:cNvPr id="2050" name="Picture 4" descr="270-1-1">
            <a:extLst>
              <a:ext uri="{FF2B5EF4-FFF2-40B4-BE49-F238E27FC236}">
                <a16:creationId xmlns:a16="http://schemas.microsoft.com/office/drawing/2014/main" id="{7234F4E9-A5A3-B3E6-3E96-5D05F49D5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477" y="313159"/>
            <a:ext cx="10426624" cy="781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Group 5">
            <a:extLst>
              <a:ext uri="{FF2B5EF4-FFF2-40B4-BE49-F238E27FC236}">
                <a16:creationId xmlns:a16="http://schemas.microsoft.com/office/drawing/2014/main" id="{AEA4D985-08A3-6C1C-617D-19FCAB225069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2061" name="Picture 6" descr="button21">
              <a:hlinkClick r:id="rId4" action="ppaction://hlinksldjump"/>
              <a:extLst>
                <a:ext uri="{FF2B5EF4-FFF2-40B4-BE49-F238E27FC236}">
                  <a16:creationId xmlns:a16="http://schemas.microsoft.com/office/drawing/2014/main" id="{E1D4520A-750D-F202-5FA3-6C7BC70D66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2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B198F9C7-B87B-4CDC-EC51-386D21C2BF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2052" name="Group 8">
            <a:extLst>
              <a:ext uri="{FF2B5EF4-FFF2-40B4-BE49-F238E27FC236}">
                <a16:creationId xmlns:a16="http://schemas.microsoft.com/office/drawing/2014/main" id="{94DF8789-12F6-2148-E604-7F02F354BAE8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2059" name="Picture 9" descr="button21">
              <a:hlinkClick r:id="rId7" action="ppaction://hlinksldjump"/>
              <a:extLst>
                <a:ext uri="{FF2B5EF4-FFF2-40B4-BE49-F238E27FC236}">
                  <a16:creationId xmlns:a16="http://schemas.microsoft.com/office/drawing/2014/main" id="{1940EF6F-D1AE-66EC-344F-450DF5F0BF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0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B1A5EFF5-A3DE-E401-B89B-02E2D1502D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2053" name="Group 11">
            <a:extLst>
              <a:ext uri="{FF2B5EF4-FFF2-40B4-BE49-F238E27FC236}">
                <a16:creationId xmlns:a16="http://schemas.microsoft.com/office/drawing/2014/main" id="{97BE33EA-8B05-EA37-761B-A628B48FCC60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2057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64E458AA-50DB-8D65-51A3-A45D601064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8" name="Text Box 13">
              <a:hlinkClick r:id="rId9" action="ppaction://hlinksldjump"/>
              <a:extLst>
                <a:ext uri="{FF2B5EF4-FFF2-40B4-BE49-F238E27FC236}">
                  <a16:creationId xmlns:a16="http://schemas.microsoft.com/office/drawing/2014/main" id="{7C1220D9-2645-15B6-4939-33C81E46B3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2054" name="Group 14">
            <a:extLst>
              <a:ext uri="{FF2B5EF4-FFF2-40B4-BE49-F238E27FC236}">
                <a16:creationId xmlns:a16="http://schemas.microsoft.com/office/drawing/2014/main" id="{DED50AA0-640F-66C8-F498-44E1BFB466D6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2055" name="Picture 15" descr="button21">
              <a:extLst>
                <a:ext uri="{FF2B5EF4-FFF2-40B4-BE49-F238E27FC236}">
                  <a16:creationId xmlns:a16="http://schemas.microsoft.com/office/drawing/2014/main" id="{18600951-B767-32A7-2606-78B14DD72E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6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910602F9-489B-A3E1-2A1A-A951BD8D02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9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270-1-2 copy">
            <a:extLst>
              <a:ext uri="{FF2B5EF4-FFF2-40B4-BE49-F238E27FC236}">
                <a16:creationId xmlns:a16="http://schemas.microsoft.com/office/drawing/2014/main" id="{09E47261-1C81-4D84-B126-49EE6CE2F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411" y="-320341"/>
            <a:ext cx="10890988" cy="816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5" name="Group 5">
            <a:extLst>
              <a:ext uri="{FF2B5EF4-FFF2-40B4-BE49-F238E27FC236}">
                <a16:creationId xmlns:a16="http://schemas.microsoft.com/office/drawing/2014/main" id="{024DC336-45E8-5E10-C80F-77029C843869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3085" name="Picture 6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8F3CF2AA-9373-BE18-499A-70B97BA188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6" name="Text Box 7">
              <a:hlinkClick r:id="rId5" action="ppaction://hlinksldjump"/>
              <a:extLst>
                <a:ext uri="{FF2B5EF4-FFF2-40B4-BE49-F238E27FC236}">
                  <a16:creationId xmlns:a16="http://schemas.microsoft.com/office/drawing/2014/main" id="{5E94A340-3B8A-5924-7274-D566FD5004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3076" name="Group 8">
            <a:extLst>
              <a:ext uri="{FF2B5EF4-FFF2-40B4-BE49-F238E27FC236}">
                <a16:creationId xmlns:a16="http://schemas.microsoft.com/office/drawing/2014/main" id="{A9FCCE1C-1BAA-FD23-C97B-DDDBA8DA7352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3083" name="Picture 9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26206DBD-7C9A-AE3F-67D6-66F26104BA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4" name="Text Box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46B84200-778B-465E-07AB-C4A687032F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3077" name="Group 11">
            <a:extLst>
              <a:ext uri="{FF2B5EF4-FFF2-40B4-BE49-F238E27FC236}">
                <a16:creationId xmlns:a16="http://schemas.microsoft.com/office/drawing/2014/main" id="{8729274B-BD5B-9C5A-BB1B-63F3BD9067D4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3081" name="Picture 12" descr="button21">
              <a:hlinkClick r:id="rId7" action="ppaction://hlinksldjump"/>
              <a:extLst>
                <a:ext uri="{FF2B5EF4-FFF2-40B4-BE49-F238E27FC236}">
                  <a16:creationId xmlns:a16="http://schemas.microsoft.com/office/drawing/2014/main" id="{7B14A39B-F2C2-9A04-9B05-03B485D4E8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2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8E46678D-C9D8-8440-910E-1E7FF361B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3078" name="Group 14">
            <a:extLst>
              <a:ext uri="{FF2B5EF4-FFF2-40B4-BE49-F238E27FC236}">
                <a16:creationId xmlns:a16="http://schemas.microsoft.com/office/drawing/2014/main" id="{C987A4CF-C779-2309-7C35-307EBA00DA4D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3079" name="Picture 15" descr="button21">
              <a:extLst>
                <a:ext uri="{FF2B5EF4-FFF2-40B4-BE49-F238E27FC236}">
                  <a16:creationId xmlns:a16="http://schemas.microsoft.com/office/drawing/2014/main" id="{A5340C17-EE43-6EAC-1329-521E81FC80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0" name="Text Box 16">
              <a:hlinkClick r:id="rId9" action="ppaction://hlinksldjump"/>
              <a:extLst>
                <a:ext uri="{FF2B5EF4-FFF2-40B4-BE49-F238E27FC236}">
                  <a16:creationId xmlns:a16="http://schemas.microsoft.com/office/drawing/2014/main" id="{BA9DEB4D-EBD0-A6FA-469D-D072DCC30B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342EF3A8-6F4E-C832-F01B-27F3BD7AD9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601" y="2750581"/>
            <a:ext cx="3143689" cy="3991532"/>
          </a:xfrm>
          <a:prstGeom prst="rect">
            <a:avLst/>
          </a:prstGeom>
        </p:spPr>
      </p:pic>
    </p:spTree>
  </p:cSld>
  <p:clrMapOvr>
    <a:masterClrMapping/>
  </p:clrMapOvr>
</p:sld>
</file>

<file path=ppt/slides/slide9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BEE7D-172E-596A-466D-323A70B81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B99C147-F8E5-D287-435F-09816822E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1" y="2750581"/>
            <a:ext cx="3143689" cy="3991532"/>
          </a:xfrm>
          <a:prstGeom prst="rect">
            <a:avLst/>
          </a:prstGeom>
        </p:spPr>
      </p:pic>
      <p:pic>
        <p:nvPicPr>
          <p:cNvPr id="2050" name="Picture 4" descr="270-1-1">
            <a:extLst>
              <a:ext uri="{FF2B5EF4-FFF2-40B4-BE49-F238E27FC236}">
                <a16:creationId xmlns:a16="http://schemas.microsoft.com/office/drawing/2014/main" id="{5CABCC7C-DBB3-B94B-5E19-A41E6A691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477" y="313159"/>
            <a:ext cx="10426624" cy="781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Group 5">
            <a:extLst>
              <a:ext uri="{FF2B5EF4-FFF2-40B4-BE49-F238E27FC236}">
                <a16:creationId xmlns:a16="http://schemas.microsoft.com/office/drawing/2014/main" id="{757218AE-CA2B-5E48-447A-E01EB860F06C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2061" name="Picture 6" descr="button21">
              <a:hlinkClick r:id="rId4" action="ppaction://hlinksldjump"/>
              <a:extLst>
                <a:ext uri="{FF2B5EF4-FFF2-40B4-BE49-F238E27FC236}">
                  <a16:creationId xmlns:a16="http://schemas.microsoft.com/office/drawing/2014/main" id="{5C647380-89E8-BBE3-5A3A-3828805363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2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3A4FA1A3-7774-5CDF-865A-CEA70FFA86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2052" name="Group 8">
            <a:extLst>
              <a:ext uri="{FF2B5EF4-FFF2-40B4-BE49-F238E27FC236}">
                <a16:creationId xmlns:a16="http://schemas.microsoft.com/office/drawing/2014/main" id="{A962301D-4F49-1D34-4DD5-6509A1623A78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2059" name="Picture 9" descr="button21">
              <a:hlinkClick r:id="rId7" action="ppaction://hlinksldjump"/>
              <a:extLst>
                <a:ext uri="{FF2B5EF4-FFF2-40B4-BE49-F238E27FC236}">
                  <a16:creationId xmlns:a16="http://schemas.microsoft.com/office/drawing/2014/main" id="{3265253B-0512-24B9-0620-BA1CC228CC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0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B4ED773C-2A99-FF01-2AB4-A563DB92B2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2053" name="Group 11">
            <a:extLst>
              <a:ext uri="{FF2B5EF4-FFF2-40B4-BE49-F238E27FC236}">
                <a16:creationId xmlns:a16="http://schemas.microsoft.com/office/drawing/2014/main" id="{3E754580-0F49-3EEA-25D6-742BE1A1B0EB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2057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4B7002E6-A995-0650-E276-9D1F582AE6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8" name="Text Box 13">
              <a:hlinkClick r:id="rId9" action="ppaction://hlinksldjump"/>
              <a:extLst>
                <a:ext uri="{FF2B5EF4-FFF2-40B4-BE49-F238E27FC236}">
                  <a16:creationId xmlns:a16="http://schemas.microsoft.com/office/drawing/2014/main" id="{76D3BFE4-8E15-15F1-3127-73B79CD9A5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2054" name="Group 14">
            <a:extLst>
              <a:ext uri="{FF2B5EF4-FFF2-40B4-BE49-F238E27FC236}">
                <a16:creationId xmlns:a16="http://schemas.microsoft.com/office/drawing/2014/main" id="{EC0C4347-5C64-9F3C-1439-6EDA4B8FEE61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2055" name="Picture 15" descr="button21">
              <a:extLst>
                <a:ext uri="{FF2B5EF4-FFF2-40B4-BE49-F238E27FC236}">
                  <a16:creationId xmlns:a16="http://schemas.microsoft.com/office/drawing/2014/main" id="{368CD7E6-EE0B-CE12-F7CE-91EADDD3D0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6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28D3B52A-1CA3-0B89-D029-495984073C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2792207"/>
      </p:ext>
    </p:extLst>
  </p:cSld>
  <p:clrMapOvr>
    <a:masterClrMapping/>
  </p:clrMapOvr>
</p:sld>
</file>

<file path=ppt/slides/slide9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78D1C-E863-FF65-5B23-76206824E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270-1-2 copy">
            <a:extLst>
              <a:ext uri="{FF2B5EF4-FFF2-40B4-BE49-F238E27FC236}">
                <a16:creationId xmlns:a16="http://schemas.microsoft.com/office/drawing/2014/main" id="{AE22616E-DE88-58CC-DDD7-0AA2402B9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411" y="-320341"/>
            <a:ext cx="10890988" cy="816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5" name="Group 5">
            <a:extLst>
              <a:ext uri="{FF2B5EF4-FFF2-40B4-BE49-F238E27FC236}">
                <a16:creationId xmlns:a16="http://schemas.microsoft.com/office/drawing/2014/main" id="{88430822-677D-D589-0B69-091994D053CA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3085" name="Picture 6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78ADA116-4CCC-368C-97C0-C6EC948C92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6" name="Text Box 7">
              <a:hlinkClick r:id="rId5" action="ppaction://hlinksldjump"/>
              <a:extLst>
                <a:ext uri="{FF2B5EF4-FFF2-40B4-BE49-F238E27FC236}">
                  <a16:creationId xmlns:a16="http://schemas.microsoft.com/office/drawing/2014/main" id="{345A7C70-D214-CF8D-C571-1F2D6FD688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3076" name="Group 8">
            <a:extLst>
              <a:ext uri="{FF2B5EF4-FFF2-40B4-BE49-F238E27FC236}">
                <a16:creationId xmlns:a16="http://schemas.microsoft.com/office/drawing/2014/main" id="{1BEA0835-8CEC-FDA4-EE15-3D11F44A8E1E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3083" name="Picture 9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7830E1DD-D0A8-FDE9-3416-064AC71511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4" name="Text Box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0961C820-9FAE-E169-F0BB-E0A9D29734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3077" name="Group 11">
            <a:extLst>
              <a:ext uri="{FF2B5EF4-FFF2-40B4-BE49-F238E27FC236}">
                <a16:creationId xmlns:a16="http://schemas.microsoft.com/office/drawing/2014/main" id="{E4089EA3-5BE3-6E11-CDF1-D9A044F4A4D0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3081" name="Picture 12" descr="button21">
              <a:hlinkClick r:id="rId7" action="ppaction://hlinksldjump"/>
              <a:extLst>
                <a:ext uri="{FF2B5EF4-FFF2-40B4-BE49-F238E27FC236}">
                  <a16:creationId xmlns:a16="http://schemas.microsoft.com/office/drawing/2014/main" id="{8AB1E8D9-24B7-FD3C-ADD9-8950619764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2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0C5383B9-1441-4BD5-0827-969945E0AA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3078" name="Group 14">
            <a:extLst>
              <a:ext uri="{FF2B5EF4-FFF2-40B4-BE49-F238E27FC236}">
                <a16:creationId xmlns:a16="http://schemas.microsoft.com/office/drawing/2014/main" id="{5AAD9789-324D-C963-A069-4B2108FA0C54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3079" name="Picture 15" descr="button21">
              <a:extLst>
                <a:ext uri="{FF2B5EF4-FFF2-40B4-BE49-F238E27FC236}">
                  <a16:creationId xmlns:a16="http://schemas.microsoft.com/office/drawing/2014/main" id="{BA867082-F285-A976-1281-F0E88A8243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0" name="Text Box 16">
              <a:hlinkClick r:id="rId9" action="ppaction://hlinksldjump"/>
              <a:extLst>
                <a:ext uri="{FF2B5EF4-FFF2-40B4-BE49-F238E27FC236}">
                  <a16:creationId xmlns:a16="http://schemas.microsoft.com/office/drawing/2014/main" id="{11CD5770-EE59-A998-8CA8-5DB4244BDF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991DB8A1-E74B-1FB7-B238-C5ED9C0F03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601" y="2750581"/>
            <a:ext cx="3143689" cy="399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97344"/>
      </p:ext>
    </p:extLst>
  </p:cSld>
  <p:clrMapOvr>
    <a:masterClrMapping/>
  </p:clrMapOvr>
</p:sld>
</file>

<file path=ppt/slides/slide9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F2DFC1F0-14C2-E0B5-540A-B114EEAF4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549" y="246062"/>
            <a:ext cx="10281796" cy="636587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382A836E-D1B2-ED38-9DE8-D535AF119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85" y="2759829"/>
            <a:ext cx="7311157" cy="373878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Picture 17" descr="270-후렴 copy">
            <a:extLst>
              <a:ext uri="{FF2B5EF4-FFF2-40B4-BE49-F238E27FC236}">
                <a16:creationId xmlns:a16="http://schemas.microsoft.com/office/drawing/2014/main" id="{5B9F4C5C-4F58-AE68-5E12-3516CD955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36" y="115887"/>
            <a:ext cx="10929964" cy="8197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9" name="Group 5">
            <a:extLst>
              <a:ext uri="{FF2B5EF4-FFF2-40B4-BE49-F238E27FC236}">
                <a16:creationId xmlns:a16="http://schemas.microsoft.com/office/drawing/2014/main" id="{5D4E22AA-E723-D264-73F0-EEAE231562B2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4109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5DA64638-FF8A-C293-90CB-DDAF805393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0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732AC06D-8DBC-C573-CF68-B7CA02B544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4100" name="Group 8">
            <a:extLst>
              <a:ext uri="{FF2B5EF4-FFF2-40B4-BE49-F238E27FC236}">
                <a16:creationId xmlns:a16="http://schemas.microsoft.com/office/drawing/2014/main" id="{80BF95C8-8120-5142-71CE-8871226EE61F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4107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10DE64F6-E961-E84B-41BA-5368AF529C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8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EE8CC08A-0106-2D1D-14F8-878CD6D453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4101" name="Group 11">
            <a:extLst>
              <a:ext uri="{FF2B5EF4-FFF2-40B4-BE49-F238E27FC236}">
                <a16:creationId xmlns:a16="http://schemas.microsoft.com/office/drawing/2014/main" id="{CA9F3E1A-CCD3-1242-74C7-50936574C054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4105" name="Picture 12" descr="button21">
              <a:hlinkClick r:id="rId9" action="ppaction://hlinksldjump"/>
              <a:extLst>
                <a:ext uri="{FF2B5EF4-FFF2-40B4-BE49-F238E27FC236}">
                  <a16:creationId xmlns:a16="http://schemas.microsoft.com/office/drawing/2014/main" id="{CD798D47-CC17-95C6-6643-42D572A286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6" name="Text Box 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8A425902-D732-5110-31B6-DE0B549738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4102" name="Group 14">
            <a:extLst>
              <a:ext uri="{FF2B5EF4-FFF2-40B4-BE49-F238E27FC236}">
                <a16:creationId xmlns:a16="http://schemas.microsoft.com/office/drawing/2014/main" id="{0F6532A4-5EC8-7A4C-348D-71EB0CCCB286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4103" name="Picture 15" descr="button21">
              <a:extLst>
                <a:ext uri="{FF2B5EF4-FFF2-40B4-BE49-F238E27FC236}">
                  <a16:creationId xmlns:a16="http://schemas.microsoft.com/office/drawing/2014/main" id="{B282D921-16AF-D8B9-CA6F-720FF13431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4" name="Text Box 16">
              <a:hlinkClick r:id="rId11" action="ppaction://hlinksldjump"/>
              <a:extLst>
                <a:ext uri="{FF2B5EF4-FFF2-40B4-BE49-F238E27FC236}">
                  <a16:creationId xmlns:a16="http://schemas.microsoft.com/office/drawing/2014/main" id="{4A49CD82-461A-04C0-F99B-082EA84249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9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E984638B-FB82-F9AF-9B0F-25753DF47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2" y="3198295"/>
            <a:ext cx="2791074" cy="3543818"/>
          </a:xfrm>
          <a:prstGeom prst="rect">
            <a:avLst/>
          </a:prstGeom>
        </p:spPr>
      </p:pic>
      <p:pic>
        <p:nvPicPr>
          <p:cNvPr id="5122" name="Picture 4" descr="270-2-1 copy">
            <a:extLst>
              <a:ext uri="{FF2B5EF4-FFF2-40B4-BE49-F238E27FC236}">
                <a16:creationId xmlns:a16="http://schemas.microsoft.com/office/drawing/2014/main" id="{01659701-0BF0-7917-473F-B2FBF2550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9" y="360727"/>
            <a:ext cx="10665203" cy="7998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3" name="Group 5">
            <a:extLst>
              <a:ext uri="{FF2B5EF4-FFF2-40B4-BE49-F238E27FC236}">
                <a16:creationId xmlns:a16="http://schemas.microsoft.com/office/drawing/2014/main" id="{4E1A190D-251A-4BEC-F5E4-250002C2C021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5133" name="Picture 6" descr="button21">
              <a:hlinkClick r:id="rId4" action="ppaction://hlinksldjump"/>
              <a:extLst>
                <a:ext uri="{FF2B5EF4-FFF2-40B4-BE49-F238E27FC236}">
                  <a16:creationId xmlns:a16="http://schemas.microsoft.com/office/drawing/2014/main" id="{7E57B81D-B6EF-7DB2-95BE-BD8D60A51A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4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4A98A935-2976-7F5C-2C2E-2550D7B3D3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5124" name="Group 8">
            <a:extLst>
              <a:ext uri="{FF2B5EF4-FFF2-40B4-BE49-F238E27FC236}">
                <a16:creationId xmlns:a16="http://schemas.microsoft.com/office/drawing/2014/main" id="{5CEE0FC8-9388-E005-93FB-DF39A651DD5A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5131" name="Picture 9" descr="button21">
              <a:hlinkClick r:id="rId7" action="ppaction://hlinksldjump"/>
              <a:extLst>
                <a:ext uri="{FF2B5EF4-FFF2-40B4-BE49-F238E27FC236}">
                  <a16:creationId xmlns:a16="http://schemas.microsoft.com/office/drawing/2014/main" id="{7E4C5930-DD6A-5E70-6A96-2EE0F62A0C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2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320F7B2A-BEB5-055C-F7C8-71F1B33F09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5125" name="Group 11">
            <a:extLst>
              <a:ext uri="{FF2B5EF4-FFF2-40B4-BE49-F238E27FC236}">
                <a16:creationId xmlns:a16="http://schemas.microsoft.com/office/drawing/2014/main" id="{79919A67-1125-64E5-E6A8-F89D6EDBCB7F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5129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94F7C251-0348-7E22-1373-21B7756041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0" name="Text Box 13">
              <a:hlinkClick r:id="rId9" action="ppaction://hlinksldjump"/>
              <a:extLst>
                <a:ext uri="{FF2B5EF4-FFF2-40B4-BE49-F238E27FC236}">
                  <a16:creationId xmlns:a16="http://schemas.microsoft.com/office/drawing/2014/main" id="{7B571716-7221-B2F6-C7D8-7A4E74D7FA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5126" name="Group 14">
            <a:extLst>
              <a:ext uri="{FF2B5EF4-FFF2-40B4-BE49-F238E27FC236}">
                <a16:creationId xmlns:a16="http://schemas.microsoft.com/office/drawing/2014/main" id="{89D91DF2-E0E8-93F4-6E47-C4E57B8E88C9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5127" name="Picture 15" descr="button21">
              <a:extLst>
                <a:ext uri="{FF2B5EF4-FFF2-40B4-BE49-F238E27FC236}">
                  <a16:creationId xmlns:a16="http://schemas.microsoft.com/office/drawing/2014/main" id="{6EF2B3C9-EE35-14C9-1FA6-CB2099806B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8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6471397D-8034-705D-3D72-9822F5FD50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9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842AE72-04C2-E681-2AC1-2F510F888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1" y="3379703"/>
            <a:ext cx="2648199" cy="3362410"/>
          </a:xfrm>
          <a:prstGeom prst="rect">
            <a:avLst/>
          </a:prstGeom>
        </p:spPr>
      </p:pic>
      <p:pic>
        <p:nvPicPr>
          <p:cNvPr id="6146" name="Picture 4" descr="270-2-2 copy">
            <a:extLst>
              <a:ext uri="{FF2B5EF4-FFF2-40B4-BE49-F238E27FC236}">
                <a16:creationId xmlns:a16="http://schemas.microsoft.com/office/drawing/2014/main" id="{22D47539-DD2D-416C-71A5-2C03E2566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4" y="115887"/>
            <a:ext cx="11427884" cy="857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7" name="Group 5">
            <a:extLst>
              <a:ext uri="{FF2B5EF4-FFF2-40B4-BE49-F238E27FC236}">
                <a16:creationId xmlns:a16="http://schemas.microsoft.com/office/drawing/2014/main" id="{7283DC54-44D6-9BF7-490D-DFAD0DB1B4C0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6157" name="Picture 6" descr="button21">
              <a:hlinkClick r:id="rId4" action="ppaction://hlinksldjump"/>
              <a:extLst>
                <a:ext uri="{FF2B5EF4-FFF2-40B4-BE49-F238E27FC236}">
                  <a16:creationId xmlns:a16="http://schemas.microsoft.com/office/drawing/2014/main" id="{5CBA424E-E200-26B6-061C-65D050B7B7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8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FE890BDF-FDEF-D503-54A6-CB3534DA7A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6148" name="Group 8">
            <a:extLst>
              <a:ext uri="{FF2B5EF4-FFF2-40B4-BE49-F238E27FC236}">
                <a16:creationId xmlns:a16="http://schemas.microsoft.com/office/drawing/2014/main" id="{140F917F-F6B1-1DDD-2088-B731C9CDCC82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6155" name="Picture 9" descr="button21">
              <a:hlinkClick r:id="rId7" action="ppaction://hlinksldjump"/>
              <a:extLst>
                <a:ext uri="{FF2B5EF4-FFF2-40B4-BE49-F238E27FC236}">
                  <a16:creationId xmlns:a16="http://schemas.microsoft.com/office/drawing/2014/main" id="{1DC941B1-2E77-A734-6C10-A900F71176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6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CC45FAA6-3B6C-7F20-C844-A7E93F0995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6149" name="Group 11">
            <a:extLst>
              <a:ext uri="{FF2B5EF4-FFF2-40B4-BE49-F238E27FC236}">
                <a16:creationId xmlns:a16="http://schemas.microsoft.com/office/drawing/2014/main" id="{02AB42D6-F8D3-0AC1-9C75-239AC496EC24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6153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A62B797B-119D-DCCB-4A2C-B1DE2EAD24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4" name="Text Box 13">
              <a:hlinkClick r:id="rId9" action="ppaction://hlinksldjump"/>
              <a:extLst>
                <a:ext uri="{FF2B5EF4-FFF2-40B4-BE49-F238E27FC236}">
                  <a16:creationId xmlns:a16="http://schemas.microsoft.com/office/drawing/2014/main" id="{E63D3E61-BFDF-697C-F664-EEE2D85B76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6150" name="Group 14">
            <a:extLst>
              <a:ext uri="{FF2B5EF4-FFF2-40B4-BE49-F238E27FC236}">
                <a16:creationId xmlns:a16="http://schemas.microsoft.com/office/drawing/2014/main" id="{8065D494-E4D7-37CE-7DBE-2BE072670C62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6151" name="Picture 15" descr="button21">
              <a:extLst>
                <a:ext uri="{FF2B5EF4-FFF2-40B4-BE49-F238E27FC236}">
                  <a16:creationId xmlns:a16="http://schemas.microsoft.com/office/drawing/2014/main" id="{DF2B82DB-37A4-FE56-BD0E-3700BDC084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2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04CA71E6-2A8F-C066-C4CA-8561AFCDB5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9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DD92210-033F-1CB4-7C99-5EB7FF8B4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549" y="246062"/>
            <a:ext cx="10281796" cy="636587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A56868E0-05DB-EC49-743D-A9EFD5235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85" y="2759829"/>
            <a:ext cx="7311157" cy="373878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Picture 17" descr="270-후렴 copy">
            <a:extLst>
              <a:ext uri="{FF2B5EF4-FFF2-40B4-BE49-F238E27FC236}">
                <a16:creationId xmlns:a16="http://schemas.microsoft.com/office/drawing/2014/main" id="{9E3ACDF1-4ADD-BB8B-7BD1-38CC777C0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96" y="115887"/>
            <a:ext cx="11265523" cy="844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1" name="Group 5">
            <a:extLst>
              <a:ext uri="{FF2B5EF4-FFF2-40B4-BE49-F238E27FC236}">
                <a16:creationId xmlns:a16="http://schemas.microsoft.com/office/drawing/2014/main" id="{A9F98E35-D66C-7E3A-EC8B-AA000FB11B21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7181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A91F820B-A7C4-6132-5E55-A57432E0CA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2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654B48AE-7ACC-8475-B9D2-3405D6B4EA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7172" name="Group 8">
            <a:extLst>
              <a:ext uri="{FF2B5EF4-FFF2-40B4-BE49-F238E27FC236}">
                <a16:creationId xmlns:a16="http://schemas.microsoft.com/office/drawing/2014/main" id="{51EE19C1-F059-F34E-DF26-C45790806365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7179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ECBCF7C2-09D6-02CB-456C-2921BECFF9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0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41175048-B559-2CB2-6C4E-73F004D0E5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7173" name="Group 11">
            <a:extLst>
              <a:ext uri="{FF2B5EF4-FFF2-40B4-BE49-F238E27FC236}">
                <a16:creationId xmlns:a16="http://schemas.microsoft.com/office/drawing/2014/main" id="{5A5D4E18-790B-3B0B-E261-84350B79CC39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7177" name="Picture 12" descr="button21">
              <a:hlinkClick r:id="rId9" action="ppaction://hlinksldjump"/>
              <a:extLst>
                <a:ext uri="{FF2B5EF4-FFF2-40B4-BE49-F238E27FC236}">
                  <a16:creationId xmlns:a16="http://schemas.microsoft.com/office/drawing/2014/main" id="{562E7C2E-6FB4-6B62-DECC-1AA81C3401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8" name="Text Box 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BF59D2F8-233D-6DE9-ACDE-F013320415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7174" name="Group 14">
            <a:extLst>
              <a:ext uri="{FF2B5EF4-FFF2-40B4-BE49-F238E27FC236}">
                <a16:creationId xmlns:a16="http://schemas.microsoft.com/office/drawing/2014/main" id="{ABA4F736-A22A-703F-79EE-108B566073E7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7175" name="Picture 15" descr="button21">
              <a:extLst>
                <a:ext uri="{FF2B5EF4-FFF2-40B4-BE49-F238E27FC236}">
                  <a16:creationId xmlns:a16="http://schemas.microsoft.com/office/drawing/2014/main" id="{C94ECAA6-AC0E-0E85-932D-9AD7EC7A17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Text Box 16">
              <a:hlinkClick r:id="rId11" action="ppaction://hlinksldjump"/>
              <a:extLst>
                <a:ext uri="{FF2B5EF4-FFF2-40B4-BE49-F238E27FC236}">
                  <a16:creationId xmlns:a16="http://schemas.microsoft.com/office/drawing/2014/main" id="{E604B392-AD5B-833D-F662-6E06B0B705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9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DCEF7-3EA3-5750-0001-12DD87E17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4F77E0D-6937-7C54-D90B-20C3CFAAC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549" y="246062"/>
            <a:ext cx="10281796" cy="636587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D0D2B432-98A1-56B9-68D2-F9D5EE2D3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85" y="2759829"/>
            <a:ext cx="7311157" cy="373878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Picture 17" descr="270-후렴 copy">
            <a:extLst>
              <a:ext uri="{FF2B5EF4-FFF2-40B4-BE49-F238E27FC236}">
                <a16:creationId xmlns:a16="http://schemas.microsoft.com/office/drawing/2014/main" id="{F7132754-A9DF-91E9-FCAD-5B6736E46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96" y="115887"/>
            <a:ext cx="11265523" cy="844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1" name="Group 5">
            <a:extLst>
              <a:ext uri="{FF2B5EF4-FFF2-40B4-BE49-F238E27FC236}">
                <a16:creationId xmlns:a16="http://schemas.microsoft.com/office/drawing/2014/main" id="{23925161-3A19-A645-ED7D-EE3AA4D5D4E7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7181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F7D5CF35-7692-B188-7884-9DDA9E6925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2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FBEFD07B-A44C-EEC6-1BBE-75855FEC4D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7172" name="Group 8">
            <a:extLst>
              <a:ext uri="{FF2B5EF4-FFF2-40B4-BE49-F238E27FC236}">
                <a16:creationId xmlns:a16="http://schemas.microsoft.com/office/drawing/2014/main" id="{7E5B7FCD-8F83-6A5F-AC59-67B6E6E2CF10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7179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C91B9A22-9CC7-CE3E-610E-E78BBC92D8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0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910E4AAD-D3D0-1E2D-F3B5-665FCEC7D2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7173" name="Group 11">
            <a:extLst>
              <a:ext uri="{FF2B5EF4-FFF2-40B4-BE49-F238E27FC236}">
                <a16:creationId xmlns:a16="http://schemas.microsoft.com/office/drawing/2014/main" id="{0BB8CDD4-F460-2471-478A-464A276E7618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7177" name="Picture 12" descr="button21">
              <a:hlinkClick r:id="rId9" action="ppaction://hlinksldjump"/>
              <a:extLst>
                <a:ext uri="{FF2B5EF4-FFF2-40B4-BE49-F238E27FC236}">
                  <a16:creationId xmlns:a16="http://schemas.microsoft.com/office/drawing/2014/main" id="{12A52E75-6846-4A1D-0799-D189B80481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8" name="Text Box 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C525AB4E-236A-7535-EDD2-C767237A70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7174" name="Group 14">
            <a:extLst>
              <a:ext uri="{FF2B5EF4-FFF2-40B4-BE49-F238E27FC236}">
                <a16:creationId xmlns:a16="http://schemas.microsoft.com/office/drawing/2014/main" id="{00AF470A-5197-810E-826F-1CAFEB99347C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7175" name="Picture 15" descr="button21">
              <a:extLst>
                <a:ext uri="{FF2B5EF4-FFF2-40B4-BE49-F238E27FC236}">
                  <a16:creationId xmlns:a16="http://schemas.microsoft.com/office/drawing/2014/main" id="{F1F09F6B-521E-47C8-A5D0-6F49A9A5A8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Text Box 16">
              <a:hlinkClick r:id="rId11" action="ppaction://hlinksldjump"/>
              <a:extLst>
                <a:ext uri="{FF2B5EF4-FFF2-40B4-BE49-F238E27FC236}">
                  <a16:creationId xmlns:a16="http://schemas.microsoft.com/office/drawing/2014/main" id="{5A96F40D-D3D8-607D-EFA4-631C776395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257438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D20B3-FEB1-AAAF-231E-965F09CC7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22B2384-8F2D-976B-2CB7-66561D434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863" y="-248390"/>
            <a:ext cx="13487242" cy="20293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D883279A-5E53-CA33-B0B9-1A9496ECB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3740" y="5008698"/>
            <a:ext cx="13487242" cy="20293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01482A1-44D1-FA31-4D72-265F6CF03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8139"/>
            <a:ext cx="12192000" cy="564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645828"/>
      </p:ext>
    </p:extLst>
  </p:cSld>
  <p:clrMapOvr>
    <a:masterClrMapping/>
  </p:clrMapOvr>
</p:sld>
</file>

<file path=ppt/slides/slide9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270-3-1 copy">
            <a:extLst>
              <a:ext uri="{FF2B5EF4-FFF2-40B4-BE49-F238E27FC236}">
                <a16:creationId xmlns:a16="http://schemas.microsoft.com/office/drawing/2014/main" id="{72C35795-D8F9-E491-CA70-3DB3C1777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115887"/>
            <a:ext cx="11394328" cy="8545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5" name="Group 5">
            <a:extLst>
              <a:ext uri="{FF2B5EF4-FFF2-40B4-BE49-F238E27FC236}">
                <a16:creationId xmlns:a16="http://schemas.microsoft.com/office/drawing/2014/main" id="{7620DECB-448F-4089-1B07-E8D5D072FD90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8205" name="Picture 6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CDF360F5-2D06-5043-FCCD-5EF9E5805F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6" name="Text Box 7">
              <a:hlinkClick r:id="rId5" action="ppaction://hlinksldjump"/>
              <a:extLst>
                <a:ext uri="{FF2B5EF4-FFF2-40B4-BE49-F238E27FC236}">
                  <a16:creationId xmlns:a16="http://schemas.microsoft.com/office/drawing/2014/main" id="{0D70E7A7-F497-42C7-5669-EA4C85963F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8196" name="Group 8">
            <a:extLst>
              <a:ext uri="{FF2B5EF4-FFF2-40B4-BE49-F238E27FC236}">
                <a16:creationId xmlns:a16="http://schemas.microsoft.com/office/drawing/2014/main" id="{6AAD42B9-6B60-8182-B62A-9F40304B1C2B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8203" name="Picture 9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A9150AAB-C78A-A5D1-112E-AD8F09B059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4" name="Text Box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876BBEEB-B78D-F88C-03CE-7D46AC96C2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8197" name="Group 11">
            <a:extLst>
              <a:ext uri="{FF2B5EF4-FFF2-40B4-BE49-F238E27FC236}">
                <a16:creationId xmlns:a16="http://schemas.microsoft.com/office/drawing/2014/main" id="{24A639C7-E019-0138-44A8-DBF594615D66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8201" name="Picture 12" descr="button21">
              <a:hlinkClick r:id="rId7" action="ppaction://hlinksldjump"/>
              <a:extLst>
                <a:ext uri="{FF2B5EF4-FFF2-40B4-BE49-F238E27FC236}">
                  <a16:creationId xmlns:a16="http://schemas.microsoft.com/office/drawing/2014/main" id="{C6727AFD-6FF9-EDA5-FB50-EB76A632C7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2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863A6C90-0E4C-DEAD-47CD-C6CC3BE693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8198" name="Group 14">
            <a:extLst>
              <a:ext uri="{FF2B5EF4-FFF2-40B4-BE49-F238E27FC236}">
                <a16:creationId xmlns:a16="http://schemas.microsoft.com/office/drawing/2014/main" id="{C59BD6BD-8E80-C469-BB91-2E48AE4786A9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8199" name="Picture 15" descr="button21">
              <a:extLst>
                <a:ext uri="{FF2B5EF4-FFF2-40B4-BE49-F238E27FC236}">
                  <a16:creationId xmlns:a16="http://schemas.microsoft.com/office/drawing/2014/main" id="{4235BD16-4CEB-3D4B-D1CD-460F782C36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0" name="Text Box 16">
              <a:hlinkClick r:id="rId9" action="ppaction://hlinksldjump"/>
              <a:extLst>
                <a:ext uri="{FF2B5EF4-FFF2-40B4-BE49-F238E27FC236}">
                  <a16:creationId xmlns:a16="http://schemas.microsoft.com/office/drawing/2014/main" id="{6344E773-AAF7-C76A-D078-A304B60645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B49455E5-3842-ED50-007D-034F2DB883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601" y="3379703"/>
            <a:ext cx="2648199" cy="3362410"/>
          </a:xfrm>
          <a:prstGeom prst="rect">
            <a:avLst/>
          </a:prstGeom>
        </p:spPr>
      </p:pic>
    </p:spTree>
  </p:cSld>
  <p:clrMapOvr>
    <a:masterClrMapping/>
  </p:clrMapOvr>
</p:sld>
</file>

<file path=ppt/slides/slide9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270-3-2 copy">
            <a:extLst>
              <a:ext uri="{FF2B5EF4-FFF2-40B4-BE49-F238E27FC236}">
                <a16:creationId xmlns:a16="http://schemas.microsoft.com/office/drawing/2014/main" id="{18FD55A8-D465-3DF3-ACCE-54B09AAA0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" y="187324"/>
            <a:ext cx="11422117" cy="856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9" name="Group 5">
            <a:extLst>
              <a:ext uri="{FF2B5EF4-FFF2-40B4-BE49-F238E27FC236}">
                <a16:creationId xmlns:a16="http://schemas.microsoft.com/office/drawing/2014/main" id="{819C875B-450B-0BA9-0D0F-BBA9705B413A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9229" name="Picture 6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43EE958B-1113-B219-E711-8E7179E795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0" name="Text Box 7">
              <a:hlinkClick r:id="rId5" action="ppaction://hlinksldjump"/>
              <a:extLst>
                <a:ext uri="{FF2B5EF4-FFF2-40B4-BE49-F238E27FC236}">
                  <a16:creationId xmlns:a16="http://schemas.microsoft.com/office/drawing/2014/main" id="{EE7E9141-92F1-C44B-ABE7-88AF118732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9220" name="Group 8">
            <a:extLst>
              <a:ext uri="{FF2B5EF4-FFF2-40B4-BE49-F238E27FC236}">
                <a16:creationId xmlns:a16="http://schemas.microsoft.com/office/drawing/2014/main" id="{953F1A87-CC09-2BC7-0023-4E6A37DC4188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9227" name="Picture 9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75A6019A-820A-DC3F-4AA2-9B03167C88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8" name="Text Box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E318A752-7555-AE7A-DD0C-CDAA5D9CD3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9221" name="Group 11">
            <a:extLst>
              <a:ext uri="{FF2B5EF4-FFF2-40B4-BE49-F238E27FC236}">
                <a16:creationId xmlns:a16="http://schemas.microsoft.com/office/drawing/2014/main" id="{EB762AA7-B9CA-91D8-7D72-6F3E217765CB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9225" name="Picture 12" descr="button21">
              <a:hlinkClick r:id="rId7" action="ppaction://hlinksldjump"/>
              <a:extLst>
                <a:ext uri="{FF2B5EF4-FFF2-40B4-BE49-F238E27FC236}">
                  <a16:creationId xmlns:a16="http://schemas.microsoft.com/office/drawing/2014/main" id="{5C14B25D-2657-6F14-8A1C-3CFABF7A1E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6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EF2C8939-DF33-92B2-29D9-569B53AFA4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9222" name="Group 14">
            <a:extLst>
              <a:ext uri="{FF2B5EF4-FFF2-40B4-BE49-F238E27FC236}">
                <a16:creationId xmlns:a16="http://schemas.microsoft.com/office/drawing/2014/main" id="{459A86AE-6CCF-4CFB-A65E-980755436308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9223" name="Picture 15" descr="button21">
              <a:extLst>
                <a:ext uri="{FF2B5EF4-FFF2-40B4-BE49-F238E27FC236}">
                  <a16:creationId xmlns:a16="http://schemas.microsoft.com/office/drawing/2014/main" id="{AF6184A0-D901-CC2B-E37D-A49B17940B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4" name="Text Box 16">
              <a:hlinkClick r:id="rId9" action="ppaction://hlinksldjump"/>
              <a:extLst>
                <a:ext uri="{FF2B5EF4-FFF2-40B4-BE49-F238E27FC236}">
                  <a16:creationId xmlns:a16="http://schemas.microsoft.com/office/drawing/2014/main" id="{2FBB7917-1824-F5EF-37FD-891F54988B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55764161-1821-96BB-7619-E6EA91A19A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601" y="3379703"/>
            <a:ext cx="2648199" cy="3362410"/>
          </a:xfrm>
          <a:prstGeom prst="rect">
            <a:avLst/>
          </a:prstGeom>
        </p:spPr>
      </p:pic>
    </p:spTree>
  </p:cSld>
  <p:clrMapOvr>
    <a:masterClrMapping/>
  </p:clrMapOvr>
</p:sld>
</file>

<file path=ppt/slides/slide9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270-4-1 copy">
            <a:extLst>
              <a:ext uri="{FF2B5EF4-FFF2-40B4-BE49-F238E27FC236}">
                <a16:creationId xmlns:a16="http://schemas.microsoft.com/office/drawing/2014/main" id="{F9CEE487-DA86-1F59-7D9B-24875D8F1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9" y="268448"/>
            <a:ext cx="10888909" cy="8166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7" name="Group 5">
            <a:extLst>
              <a:ext uri="{FF2B5EF4-FFF2-40B4-BE49-F238E27FC236}">
                <a16:creationId xmlns:a16="http://schemas.microsoft.com/office/drawing/2014/main" id="{949670DA-A35F-53DB-0A80-10352B426EDF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1277" name="Picture 6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39550E26-4732-0331-FFA4-83AFB16D38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8" name="Text Box 7">
              <a:hlinkClick r:id="rId5" action="ppaction://hlinksldjump"/>
              <a:extLst>
                <a:ext uri="{FF2B5EF4-FFF2-40B4-BE49-F238E27FC236}">
                  <a16:creationId xmlns:a16="http://schemas.microsoft.com/office/drawing/2014/main" id="{4521AAC7-E167-471A-6D44-B633D22665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11268" name="Group 8">
            <a:extLst>
              <a:ext uri="{FF2B5EF4-FFF2-40B4-BE49-F238E27FC236}">
                <a16:creationId xmlns:a16="http://schemas.microsoft.com/office/drawing/2014/main" id="{3E533452-2F4D-B9AB-C1AD-50DC646C4A2B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1275" name="Picture 9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A57F7122-70C2-F9E0-6A05-B4672E2383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6" name="Text Box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425F8A29-56F4-00A3-3954-43F8470DBE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1269" name="Group 11">
            <a:extLst>
              <a:ext uri="{FF2B5EF4-FFF2-40B4-BE49-F238E27FC236}">
                <a16:creationId xmlns:a16="http://schemas.microsoft.com/office/drawing/2014/main" id="{460FE0E6-B085-BED0-47B7-65DA56C4BCDD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11273" name="Picture 12" descr="button21">
              <a:hlinkClick r:id="rId7" action="ppaction://hlinksldjump"/>
              <a:extLst>
                <a:ext uri="{FF2B5EF4-FFF2-40B4-BE49-F238E27FC236}">
                  <a16:creationId xmlns:a16="http://schemas.microsoft.com/office/drawing/2014/main" id="{4955B0B1-826F-E87F-7017-C2DADB10C4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4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380C237E-6139-831D-72FB-03EFFAEA50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1270" name="Group 14">
            <a:extLst>
              <a:ext uri="{FF2B5EF4-FFF2-40B4-BE49-F238E27FC236}">
                <a16:creationId xmlns:a16="http://schemas.microsoft.com/office/drawing/2014/main" id="{26CD53FB-D527-5116-989E-ABA145B8FDC5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11271" name="Picture 15" descr="button21">
              <a:extLst>
                <a:ext uri="{FF2B5EF4-FFF2-40B4-BE49-F238E27FC236}">
                  <a16:creationId xmlns:a16="http://schemas.microsoft.com/office/drawing/2014/main" id="{EF60A4E1-4F90-51E4-F68C-91ABB7FBF6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2" name="Text Box 16">
              <a:hlinkClick r:id="rId9" action="ppaction://hlinksldjump"/>
              <a:extLst>
                <a:ext uri="{FF2B5EF4-FFF2-40B4-BE49-F238E27FC236}">
                  <a16:creationId xmlns:a16="http://schemas.microsoft.com/office/drawing/2014/main" id="{20EE95BB-2694-F60D-2B3B-04A5A66E2D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1BB84D51-3E58-2013-1BA4-E26F50AD96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601" y="3379703"/>
            <a:ext cx="2648199" cy="3362410"/>
          </a:xfrm>
          <a:prstGeom prst="rect">
            <a:avLst/>
          </a:prstGeom>
        </p:spPr>
      </p:pic>
    </p:spTree>
  </p:cSld>
  <p:clrMapOvr>
    <a:masterClrMapping/>
  </p:clrMapOvr>
</p:sld>
</file>

<file path=ppt/slides/slide9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270-4-2 copy">
            <a:extLst>
              <a:ext uri="{FF2B5EF4-FFF2-40B4-BE49-F238E27FC236}">
                <a16:creationId xmlns:a16="http://schemas.microsoft.com/office/drawing/2014/main" id="{17D9A851-B8D8-8554-2C2C-C4BE52060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-92279"/>
            <a:ext cx="11246840" cy="843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1" name="Group 5">
            <a:extLst>
              <a:ext uri="{FF2B5EF4-FFF2-40B4-BE49-F238E27FC236}">
                <a16:creationId xmlns:a16="http://schemas.microsoft.com/office/drawing/2014/main" id="{6AF80B53-DC3B-586C-1C6C-F7AA5F183E0A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2301" name="Picture 6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EC722D8F-F63F-AD1E-E469-B30D323BB7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2" name="Text Box 7">
              <a:hlinkClick r:id="rId5" action="ppaction://hlinksldjump"/>
              <a:extLst>
                <a:ext uri="{FF2B5EF4-FFF2-40B4-BE49-F238E27FC236}">
                  <a16:creationId xmlns:a16="http://schemas.microsoft.com/office/drawing/2014/main" id="{2AB1265E-DB91-8549-CE69-F9E833EF00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12292" name="Group 8">
            <a:extLst>
              <a:ext uri="{FF2B5EF4-FFF2-40B4-BE49-F238E27FC236}">
                <a16:creationId xmlns:a16="http://schemas.microsoft.com/office/drawing/2014/main" id="{9CC9CE83-3D15-82C8-1811-D56E31BC270B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2299" name="Picture 9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5E9F1974-1749-A830-7207-54EEBCB057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0" name="Text Box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1972706A-7DB3-AF26-75A1-542E7A0362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2293" name="Group 11">
            <a:extLst>
              <a:ext uri="{FF2B5EF4-FFF2-40B4-BE49-F238E27FC236}">
                <a16:creationId xmlns:a16="http://schemas.microsoft.com/office/drawing/2014/main" id="{DA383A83-31F4-733E-D5E2-75392C5E69E6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12297" name="Picture 12" descr="button21">
              <a:hlinkClick r:id="rId7" action="ppaction://hlinksldjump"/>
              <a:extLst>
                <a:ext uri="{FF2B5EF4-FFF2-40B4-BE49-F238E27FC236}">
                  <a16:creationId xmlns:a16="http://schemas.microsoft.com/office/drawing/2014/main" id="{B8E88509-53BE-538D-A6EE-6B0E452EC2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8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D0CFCFF9-4521-B7E8-3D22-EFF775A3D4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2294" name="Group 14">
            <a:extLst>
              <a:ext uri="{FF2B5EF4-FFF2-40B4-BE49-F238E27FC236}">
                <a16:creationId xmlns:a16="http://schemas.microsoft.com/office/drawing/2014/main" id="{8153DC98-8A7D-6122-B904-CF47152EBD11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12295" name="Picture 15" descr="button21">
              <a:extLst>
                <a:ext uri="{FF2B5EF4-FFF2-40B4-BE49-F238E27FC236}">
                  <a16:creationId xmlns:a16="http://schemas.microsoft.com/office/drawing/2014/main" id="{603D95AD-0E7C-105F-C5E6-22246A8CA1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6" name="Text Box 16">
              <a:hlinkClick r:id="rId9" action="ppaction://hlinksldjump"/>
              <a:extLst>
                <a:ext uri="{FF2B5EF4-FFF2-40B4-BE49-F238E27FC236}">
                  <a16:creationId xmlns:a16="http://schemas.microsoft.com/office/drawing/2014/main" id="{AC0B3773-A200-1729-1844-BD022C15E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378D82D2-F43E-E349-7FBC-634EABF030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601" y="3379703"/>
            <a:ext cx="2648199" cy="3362410"/>
          </a:xfrm>
          <a:prstGeom prst="rect">
            <a:avLst/>
          </a:prstGeom>
        </p:spPr>
      </p:pic>
    </p:spTree>
  </p:cSld>
  <p:clrMapOvr>
    <a:masterClrMapping/>
  </p:clrMapOvr>
</p:sld>
</file>

<file path=ppt/slides/slide9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F2636-35FD-79AE-4F80-46DA4E827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DE30242-90DE-EB50-6FCD-F8ED4D0E7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549" y="246062"/>
            <a:ext cx="10281796" cy="636587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AA3C9971-5BDA-B282-3398-DFA1E1B3E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85" y="2759829"/>
            <a:ext cx="7311157" cy="373878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Picture 17" descr="270-후렴 copy">
            <a:extLst>
              <a:ext uri="{FF2B5EF4-FFF2-40B4-BE49-F238E27FC236}">
                <a16:creationId xmlns:a16="http://schemas.microsoft.com/office/drawing/2014/main" id="{7319CD6C-0535-479D-E986-863A689E7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96" y="115887"/>
            <a:ext cx="11265523" cy="844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1" name="Group 5">
            <a:extLst>
              <a:ext uri="{FF2B5EF4-FFF2-40B4-BE49-F238E27FC236}">
                <a16:creationId xmlns:a16="http://schemas.microsoft.com/office/drawing/2014/main" id="{E72EC4F9-8578-AEFF-C9C8-C4F85EE47F64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7181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486DFE34-8C48-2956-BCE1-AA4430177A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2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715A9254-A08A-C48F-B923-1ED5A48236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7172" name="Group 8">
            <a:extLst>
              <a:ext uri="{FF2B5EF4-FFF2-40B4-BE49-F238E27FC236}">
                <a16:creationId xmlns:a16="http://schemas.microsoft.com/office/drawing/2014/main" id="{FFEB0B71-31F2-2B3E-3776-57B75071F3BB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7179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C085C7FA-EFE7-4B35-D60B-B36EFCBAAC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0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D3EE30F6-9C35-AF5D-A225-B9E98AB253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7173" name="Group 11">
            <a:extLst>
              <a:ext uri="{FF2B5EF4-FFF2-40B4-BE49-F238E27FC236}">
                <a16:creationId xmlns:a16="http://schemas.microsoft.com/office/drawing/2014/main" id="{93A4E9C1-355B-8669-4E94-E50AE9D95CD1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7177" name="Picture 12" descr="button21">
              <a:hlinkClick r:id="rId9" action="ppaction://hlinksldjump"/>
              <a:extLst>
                <a:ext uri="{FF2B5EF4-FFF2-40B4-BE49-F238E27FC236}">
                  <a16:creationId xmlns:a16="http://schemas.microsoft.com/office/drawing/2014/main" id="{76E21815-4FD4-94A5-8A11-3C9C7BD002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8" name="Text Box 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8E1C3932-3572-D721-3734-AE8A3A1900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7174" name="Group 14">
            <a:extLst>
              <a:ext uri="{FF2B5EF4-FFF2-40B4-BE49-F238E27FC236}">
                <a16:creationId xmlns:a16="http://schemas.microsoft.com/office/drawing/2014/main" id="{5C0CFD85-DA90-0366-9905-9C9738BEA0E8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7175" name="Picture 15" descr="button21">
              <a:extLst>
                <a:ext uri="{FF2B5EF4-FFF2-40B4-BE49-F238E27FC236}">
                  <a16:creationId xmlns:a16="http://schemas.microsoft.com/office/drawing/2014/main" id="{8843A1E7-9B06-55A6-E9D3-7C2B1D18ED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Text Box 16">
              <a:hlinkClick r:id="rId11" action="ppaction://hlinksldjump"/>
              <a:extLst>
                <a:ext uri="{FF2B5EF4-FFF2-40B4-BE49-F238E27FC236}">
                  <a16:creationId xmlns:a16="http://schemas.microsoft.com/office/drawing/2014/main" id="{3EEE8A7E-876F-019A-96A5-20F4A004CB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7219953"/>
      </p:ext>
    </p:extLst>
  </p:cSld>
  <p:clrMapOvr>
    <a:masterClrMapping/>
  </p:clrMapOvr>
</p:sld>
</file>

<file path=ppt/slides/slide9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35A52-CDF2-920C-9D7F-AFD1E6091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80E90B8-4F0F-3C64-E8D3-40B1B9B4A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549" y="246062"/>
            <a:ext cx="10281796" cy="636587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5B9021F-4CE2-DA40-1F67-81E97DC7D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85" y="2759829"/>
            <a:ext cx="7311157" cy="373878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Picture 17" descr="270-후렴 copy">
            <a:extLst>
              <a:ext uri="{FF2B5EF4-FFF2-40B4-BE49-F238E27FC236}">
                <a16:creationId xmlns:a16="http://schemas.microsoft.com/office/drawing/2014/main" id="{DBDC436F-EB27-A416-5E0F-6D43B0616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96" y="115887"/>
            <a:ext cx="11265523" cy="844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1" name="Group 5">
            <a:extLst>
              <a:ext uri="{FF2B5EF4-FFF2-40B4-BE49-F238E27FC236}">
                <a16:creationId xmlns:a16="http://schemas.microsoft.com/office/drawing/2014/main" id="{1AF4DE8B-F45B-C2FE-91E9-B150E2C27A7B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7181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D4EF261E-63DD-9973-8012-8C7C693688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2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373D36ED-1743-40F1-8708-5608D02657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7172" name="Group 8">
            <a:extLst>
              <a:ext uri="{FF2B5EF4-FFF2-40B4-BE49-F238E27FC236}">
                <a16:creationId xmlns:a16="http://schemas.microsoft.com/office/drawing/2014/main" id="{DEAFDF65-E8AD-52BE-7392-D35CA5D76E7A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7179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3EAB4C48-55EB-7429-2C61-2DDD6DE715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0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C81139DD-8378-8548-5BA4-EF58C428FA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7173" name="Group 11">
            <a:extLst>
              <a:ext uri="{FF2B5EF4-FFF2-40B4-BE49-F238E27FC236}">
                <a16:creationId xmlns:a16="http://schemas.microsoft.com/office/drawing/2014/main" id="{7129C782-080D-DC1A-BF09-3F1340B51A39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7177" name="Picture 12" descr="button21">
              <a:hlinkClick r:id="rId9" action="ppaction://hlinksldjump"/>
              <a:extLst>
                <a:ext uri="{FF2B5EF4-FFF2-40B4-BE49-F238E27FC236}">
                  <a16:creationId xmlns:a16="http://schemas.microsoft.com/office/drawing/2014/main" id="{9832222F-D321-885C-A089-851E7A5078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8" name="Text Box 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578EBF3A-16F4-2F89-2C79-1AB4DECAD3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7174" name="Group 14">
            <a:extLst>
              <a:ext uri="{FF2B5EF4-FFF2-40B4-BE49-F238E27FC236}">
                <a16:creationId xmlns:a16="http://schemas.microsoft.com/office/drawing/2014/main" id="{B8B31EEB-1EB9-7F64-5A61-0A5ABD677C94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7175" name="Picture 15" descr="button21">
              <a:extLst>
                <a:ext uri="{FF2B5EF4-FFF2-40B4-BE49-F238E27FC236}">
                  <a16:creationId xmlns:a16="http://schemas.microsoft.com/office/drawing/2014/main" id="{6037B58E-C1C3-2C69-ACE8-AAC66C3BB0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Text Box 16">
              <a:hlinkClick r:id="rId11" action="ppaction://hlinksldjump"/>
              <a:extLst>
                <a:ext uri="{FF2B5EF4-FFF2-40B4-BE49-F238E27FC236}">
                  <a16:creationId xmlns:a16="http://schemas.microsoft.com/office/drawing/2014/main" id="{39B9AEFE-5BCE-3474-2EC9-6BC2A50EA8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246950"/>
      </p:ext>
    </p:extLst>
  </p:cSld>
  <p:clrMapOvr>
    <a:masterClrMapping/>
  </p:clrMapOvr>
</p:sld>
</file>

<file path=ppt/slides/slide9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48387-262E-A9E5-CE7D-19E94ACED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BF5C8B7-FFB8-8A24-E56F-84C4B3C19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549" y="246062"/>
            <a:ext cx="10281796" cy="636587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55AA60E-8711-CBC7-27FF-3C89C3E8B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85" y="2759829"/>
            <a:ext cx="7311157" cy="373878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Picture 17" descr="270-후렴 copy">
            <a:extLst>
              <a:ext uri="{FF2B5EF4-FFF2-40B4-BE49-F238E27FC236}">
                <a16:creationId xmlns:a16="http://schemas.microsoft.com/office/drawing/2014/main" id="{25224A88-864F-F270-EE03-AD6F26ED2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96" y="115887"/>
            <a:ext cx="11265523" cy="844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1" name="Group 5">
            <a:extLst>
              <a:ext uri="{FF2B5EF4-FFF2-40B4-BE49-F238E27FC236}">
                <a16:creationId xmlns:a16="http://schemas.microsoft.com/office/drawing/2014/main" id="{990C6A53-9EBD-002B-85B3-C4B9462AFDBC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7181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11C26C9D-875E-15E0-EEBF-8BCA2AAFE8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2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CB5C56DA-F942-D4EB-81C7-316A0A3123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7172" name="Group 8">
            <a:extLst>
              <a:ext uri="{FF2B5EF4-FFF2-40B4-BE49-F238E27FC236}">
                <a16:creationId xmlns:a16="http://schemas.microsoft.com/office/drawing/2014/main" id="{D041FEB3-7B0B-D9AA-5DB0-6C127F0204FA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7179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EDFB66CF-A753-602B-441A-6B027058CE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0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3743A5E5-4256-BDF2-3B0B-1B7DD486D6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7173" name="Group 11">
            <a:extLst>
              <a:ext uri="{FF2B5EF4-FFF2-40B4-BE49-F238E27FC236}">
                <a16:creationId xmlns:a16="http://schemas.microsoft.com/office/drawing/2014/main" id="{12CBD4A8-8B7F-077E-3625-EEF8F8FC9022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7177" name="Picture 12" descr="button21">
              <a:hlinkClick r:id="rId9" action="ppaction://hlinksldjump"/>
              <a:extLst>
                <a:ext uri="{FF2B5EF4-FFF2-40B4-BE49-F238E27FC236}">
                  <a16:creationId xmlns:a16="http://schemas.microsoft.com/office/drawing/2014/main" id="{2ACC0071-7702-57AF-8A37-8BB8D5497B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8" name="Text Box 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EB2CBC8B-6E87-7C72-1AB8-E13483CEE7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7174" name="Group 14">
            <a:extLst>
              <a:ext uri="{FF2B5EF4-FFF2-40B4-BE49-F238E27FC236}">
                <a16:creationId xmlns:a16="http://schemas.microsoft.com/office/drawing/2014/main" id="{E85C88B5-49D4-FD81-54F2-91C80FD9FBCE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7175" name="Picture 15" descr="button21">
              <a:extLst>
                <a:ext uri="{FF2B5EF4-FFF2-40B4-BE49-F238E27FC236}">
                  <a16:creationId xmlns:a16="http://schemas.microsoft.com/office/drawing/2014/main" id="{D652BED6-1485-170F-F8B7-762FC0631A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Text Box 16">
              <a:hlinkClick r:id="rId11" action="ppaction://hlinksldjump"/>
              <a:extLst>
                <a:ext uri="{FF2B5EF4-FFF2-40B4-BE49-F238E27FC236}">
                  <a16:creationId xmlns:a16="http://schemas.microsoft.com/office/drawing/2014/main" id="{FFCEF08F-77AF-0099-ED3C-7021CA7E4A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6311220"/>
      </p:ext>
    </p:extLst>
  </p:cSld>
  <p:clrMapOvr>
    <a:masterClrMapping/>
  </p:clrMapOvr>
</p:sld>
</file>

<file path=ppt/slides/slide9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8DD088A-9B36-432B-A638-967F0BF84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181" y="-2079032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91DB47AA-E664-A42C-5E94-88731EBBF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4" y="187324"/>
            <a:ext cx="10683885" cy="801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3" name="Group 5">
            <a:extLst>
              <a:ext uri="{FF2B5EF4-FFF2-40B4-BE49-F238E27FC236}">
                <a16:creationId xmlns:a16="http://schemas.microsoft.com/office/drawing/2014/main" id="{D889298C-FEC6-645D-5447-79DA403DD257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2054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D8614D3D-CC60-4AB8-31EC-50CF3ABDAB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5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395670F9-C59E-D440-8943-19CC08A71E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2056" name="Group 8">
            <a:extLst>
              <a:ext uri="{FF2B5EF4-FFF2-40B4-BE49-F238E27FC236}">
                <a16:creationId xmlns:a16="http://schemas.microsoft.com/office/drawing/2014/main" id="{520DD61A-2FF8-4B47-FC33-11DDC5309AA7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2057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235760E7-5868-2C19-AE79-D88A1156F3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8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0799678A-4A3F-E8B7-F0A4-28B47F4964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2059" name="Group 11">
            <a:extLst>
              <a:ext uri="{FF2B5EF4-FFF2-40B4-BE49-F238E27FC236}">
                <a16:creationId xmlns:a16="http://schemas.microsoft.com/office/drawing/2014/main" id="{616A78DB-3192-183C-9FC4-97B63CFD229D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2060" name="Picture 12">
              <a:extLst>
                <a:ext uri="{FF2B5EF4-FFF2-40B4-BE49-F238E27FC236}">
                  <a16:creationId xmlns:a16="http://schemas.microsoft.com/office/drawing/2014/main" id="{BF0A39DA-7E85-E9F0-14D7-650457AA01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1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8E2D7CF0-AB7B-BE13-91B0-B9A3A0FDC9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9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4F0209B-3E09-33E5-742F-F7B4F8201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181" y="-2079032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8AB7BDC1-9E13-06E4-0186-81F0F7CC7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" y="215001"/>
            <a:ext cx="10591057" cy="794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77" name="Group 5">
            <a:extLst>
              <a:ext uri="{FF2B5EF4-FFF2-40B4-BE49-F238E27FC236}">
                <a16:creationId xmlns:a16="http://schemas.microsoft.com/office/drawing/2014/main" id="{426CE572-16FE-63F8-4ED9-DA66B2718571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3078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3AE0D0BB-DD93-FF65-8D3A-7C8C847072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79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9DA52F03-E460-9299-7183-48C84E8580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3080" name="Group 8">
            <a:extLst>
              <a:ext uri="{FF2B5EF4-FFF2-40B4-BE49-F238E27FC236}">
                <a16:creationId xmlns:a16="http://schemas.microsoft.com/office/drawing/2014/main" id="{DF360AC3-4083-2C0D-347E-80B3A9B0C8A6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3081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ADB7770B-A186-6E91-8112-D5662D8226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82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131750ED-559A-AF20-4999-13EA59A7C6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3083" name="Group 11">
            <a:extLst>
              <a:ext uri="{FF2B5EF4-FFF2-40B4-BE49-F238E27FC236}">
                <a16:creationId xmlns:a16="http://schemas.microsoft.com/office/drawing/2014/main" id="{A57D20A0-F803-F702-929E-0AA2DF4AD302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3084" name="Picture 12">
              <a:extLst>
                <a:ext uri="{FF2B5EF4-FFF2-40B4-BE49-F238E27FC236}">
                  <a16:creationId xmlns:a16="http://schemas.microsoft.com/office/drawing/2014/main" id="{A594F332-D016-F37D-8C8F-88A034F321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85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9CF41BAD-F480-E548-F912-DE733B91C6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9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5B9A7F8-1212-DD51-3D67-F229B113B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181" y="-2079032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60" name="Picture 16">
            <a:extLst>
              <a:ext uri="{FF2B5EF4-FFF2-40B4-BE49-F238E27FC236}">
                <a16:creationId xmlns:a16="http://schemas.microsoft.com/office/drawing/2014/main" id="{14FFF5DC-78DB-78BD-0799-1FDA659B8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4" y="-100340"/>
            <a:ext cx="10798991" cy="809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49" name="Group 5">
            <a:extLst>
              <a:ext uri="{FF2B5EF4-FFF2-40B4-BE49-F238E27FC236}">
                <a16:creationId xmlns:a16="http://schemas.microsoft.com/office/drawing/2014/main" id="{37E7711F-FC11-8761-1DD1-860D3C53BCAD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6150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C9A786E2-FFF3-6174-181F-7AB9496CB0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1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EE9D92C8-85B9-4F60-2174-95B82A5DC3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6152" name="Group 8">
            <a:extLst>
              <a:ext uri="{FF2B5EF4-FFF2-40B4-BE49-F238E27FC236}">
                <a16:creationId xmlns:a16="http://schemas.microsoft.com/office/drawing/2014/main" id="{05C6855B-BA6B-3A00-7669-077BE219567F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6153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8220BB4F-E7E4-9D8A-02A0-DD0033897A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4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E44AB1B2-EACA-EDF6-AA95-B27D0E1B3A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6155" name="Group 11">
            <a:extLst>
              <a:ext uri="{FF2B5EF4-FFF2-40B4-BE49-F238E27FC236}">
                <a16:creationId xmlns:a16="http://schemas.microsoft.com/office/drawing/2014/main" id="{4814937E-2467-94F0-588D-2247FF6968C9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6156" name="Picture 12">
              <a:extLst>
                <a:ext uri="{FF2B5EF4-FFF2-40B4-BE49-F238E27FC236}">
                  <a16:creationId xmlns:a16="http://schemas.microsoft.com/office/drawing/2014/main" id="{D9BFDDED-BC33-C160-B4B0-4CF4B414D2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7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7478187A-F3BA-D383-251D-F1F7C68C92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F2BCB-7262-E7F7-024B-B1D672C5C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980D007-134F-FC35-6E7D-02603181B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863" y="-248390"/>
            <a:ext cx="13487242" cy="20293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1B1FBF0C-B4FE-E68C-E77F-7D39A05FD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3740" y="5008698"/>
            <a:ext cx="13487242" cy="20293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86927BE6-A8AF-9778-9BA6-6A7459C69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596"/>
            <a:ext cx="12192000" cy="559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03020"/>
      </p:ext>
    </p:extLst>
  </p:cSld>
  <p:clrMapOvr>
    <a:masterClrMapping/>
  </p:clrMapOvr>
</p:sld>
</file>

<file path=ppt/slides/slide9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FA0ED11-FFD2-7FFF-2BA0-C043400FD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181" y="-2079032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7173" name="Group 5">
            <a:extLst>
              <a:ext uri="{FF2B5EF4-FFF2-40B4-BE49-F238E27FC236}">
                <a16:creationId xmlns:a16="http://schemas.microsoft.com/office/drawing/2014/main" id="{8938E553-AF79-09FC-71E6-B52AACB70EF0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7174" name="Picture 6">
              <a:hlinkClick r:id="rId3" action="ppaction://hlinksldjump"/>
              <a:extLst>
                <a:ext uri="{FF2B5EF4-FFF2-40B4-BE49-F238E27FC236}">
                  <a16:creationId xmlns:a16="http://schemas.microsoft.com/office/drawing/2014/main" id="{1D1F92F9-0A99-E61F-E721-D4D87BD581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5" name="Text Box 7">
              <a:hlinkClick r:id="rId5" action="ppaction://hlinksldjump"/>
              <a:extLst>
                <a:ext uri="{FF2B5EF4-FFF2-40B4-BE49-F238E27FC236}">
                  <a16:creationId xmlns:a16="http://schemas.microsoft.com/office/drawing/2014/main" id="{21361D7B-333C-8001-EC99-03EA0ADCC5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7176" name="Group 8">
            <a:extLst>
              <a:ext uri="{FF2B5EF4-FFF2-40B4-BE49-F238E27FC236}">
                <a16:creationId xmlns:a16="http://schemas.microsoft.com/office/drawing/2014/main" id="{6F29DD6F-68CE-7240-1466-E075AF4EF4F5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7177" name="Pictur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031CD1B2-C887-2FED-8BE2-68CC9203F7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8" name="Text Box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6B8944D1-9CEB-D93D-AD21-8CF882972B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7179" name="Group 11">
            <a:extLst>
              <a:ext uri="{FF2B5EF4-FFF2-40B4-BE49-F238E27FC236}">
                <a16:creationId xmlns:a16="http://schemas.microsoft.com/office/drawing/2014/main" id="{FCB51C28-3AF8-4367-5ACB-C696700A37FA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7180" name="Picture 12">
              <a:extLst>
                <a:ext uri="{FF2B5EF4-FFF2-40B4-BE49-F238E27FC236}">
                  <a16:creationId xmlns:a16="http://schemas.microsoft.com/office/drawing/2014/main" id="{47E57E03-125A-493B-D0A3-76654A2FAA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8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C5EC89A4-A986-3BF2-AA04-D910FAFF2E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7184" name="Picture 16">
            <a:extLst>
              <a:ext uri="{FF2B5EF4-FFF2-40B4-BE49-F238E27FC236}">
                <a16:creationId xmlns:a16="http://schemas.microsoft.com/office/drawing/2014/main" id="{C7AC13CA-05C3-E429-F0E8-AB345E0F9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60" y="115887"/>
            <a:ext cx="10340831" cy="775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0195062-5C8B-897F-00FC-B3707095E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181" y="-2079032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252" name="Picture 12">
            <a:extLst>
              <a:ext uri="{FF2B5EF4-FFF2-40B4-BE49-F238E27FC236}">
                <a16:creationId xmlns:a16="http://schemas.microsoft.com/office/drawing/2014/main" id="{D67918CE-F164-2CE1-06C1-4E4A47A97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80" y="187324"/>
            <a:ext cx="10508609" cy="788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43" name="Group 3">
            <a:extLst>
              <a:ext uri="{FF2B5EF4-FFF2-40B4-BE49-F238E27FC236}">
                <a16:creationId xmlns:a16="http://schemas.microsoft.com/office/drawing/2014/main" id="{6EC624AF-0221-9A31-E8C4-BBD29F8D3498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0244" name="Picture 4">
              <a:hlinkClick r:id="rId4" action="ppaction://hlinksldjump"/>
              <a:extLst>
                <a:ext uri="{FF2B5EF4-FFF2-40B4-BE49-F238E27FC236}">
                  <a16:creationId xmlns:a16="http://schemas.microsoft.com/office/drawing/2014/main" id="{EA0E57BF-814F-F9C9-BB4B-CEB6C6977B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45" name="Text Box 5">
              <a:hlinkClick r:id="rId6" action="ppaction://hlinksldjump"/>
              <a:extLst>
                <a:ext uri="{FF2B5EF4-FFF2-40B4-BE49-F238E27FC236}">
                  <a16:creationId xmlns:a16="http://schemas.microsoft.com/office/drawing/2014/main" id="{F207F024-FABC-73BA-9167-6A60FB8524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0246" name="Group 6">
            <a:extLst>
              <a:ext uri="{FF2B5EF4-FFF2-40B4-BE49-F238E27FC236}">
                <a16:creationId xmlns:a16="http://schemas.microsoft.com/office/drawing/2014/main" id="{7A90AC97-37C3-76E9-3640-9C4BF24A7831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0247" name="Picture 7">
              <a:hlinkClick r:id="rId7" action="ppaction://hlinksldjump"/>
              <a:extLst>
                <a:ext uri="{FF2B5EF4-FFF2-40B4-BE49-F238E27FC236}">
                  <a16:creationId xmlns:a16="http://schemas.microsoft.com/office/drawing/2014/main" id="{047974D8-2B78-488F-E691-4800A34CDF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48" name="Text Box 8">
              <a:hlinkClick r:id="rId4" action="ppaction://hlinksldjump"/>
              <a:extLst>
                <a:ext uri="{FF2B5EF4-FFF2-40B4-BE49-F238E27FC236}">
                  <a16:creationId xmlns:a16="http://schemas.microsoft.com/office/drawing/2014/main" id="{71CC5C2C-EBD6-4A2C-97EF-C0A728BD60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0249" name="Group 9">
            <a:extLst>
              <a:ext uri="{FF2B5EF4-FFF2-40B4-BE49-F238E27FC236}">
                <a16:creationId xmlns:a16="http://schemas.microsoft.com/office/drawing/2014/main" id="{3C6613F3-8DB6-77D6-89C1-08745D2BE6EC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10250" name="Picture 10">
              <a:extLst>
                <a:ext uri="{FF2B5EF4-FFF2-40B4-BE49-F238E27FC236}">
                  <a16:creationId xmlns:a16="http://schemas.microsoft.com/office/drawing/2014/main" id="{785EEB59-7009-4ABB-C9EF-730C62DE11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51" name="Text Box 11">
              <a:hlinkClick r:id="rId8" action="ppaction://hlinksldjump"/>
              <a:extLst>
                <a:ext uri="{FF2B5EF4-FFF2-40B4-BE49-F238E27FC236}">
                  <a16:creationId xmlns:a16="http://schemas.microsoft.com/office/drawing/2014/main" id="{84F76641-D74C-D232-C826-F1DFD6B1DD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9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30740FF-07B2-4E6E-2329-9E02CF21B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181" y="-2079032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276" name="Picture 12">
            <a:extLst>
              <a:ext uri="{FF2B5EF4-FFF2-40B4-BE49-F238E27FC236}">
                <a16:creationId xmlns:a16="http://schemas.microsoft.com/office/drawing/2014/main" id="{BAEEC9A0-ED5A-3FC0-4C4F-6DB54E09A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4" y="115887"/>
            <a:ext cx="10835061" cy="812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67" name="Group 3">
            <a:extLst>
              <a:ext uri="{FF2B5EF4-FFF2-40B4-BE49-F238E27FC236}">
                <a16:creationId xmlns:a16="http://schemas.microsoft.com/office/drawing/2014/main" id="{473AEAE7-4954-037B-ACBF-695FB70B9AC5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1268" name="Picture 4">
              <a:hlinkClick r:id="rId4" action="ppaction://hlinksldjump"/>
              <a:extLst>
                <a:ext uri="{FF2B5EF4-FFF2-40B4-BE49-F238E27FC236}">
                  <a16:creationId xmlns:a16="http://schemas.microsoft.com/office/drawing/2014/main" id="{109CAFC1-FBC0-9499-CAF8-DA074DE290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69" name="Text Box 5">
              <a:hlinkClick r:id="rId6" action="ppaction://hlinksldjump"/>
              <a:extLst>
                <a:ext uri="{FF2B5EF4-FFF2-40B4-BE49-F238E27FC236}">
                  <a16:creationId xmlns:a16="http://schemas.microsoft.com/office/drawing/2014/main" id="{185CB772-CD22-BE4C-76CC-C4924848E5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1270" name="Group 6">
            <a:extLst>
              <a:ext uri="{FF2B5EF4-FFF2-40B4-BE49-F238E27FC236}">
                <a16:creationId xmlns:a16="http://schemas.microsoft.com/office/drawing/2014/main" id="{A430FFC2-64CD-FAC5-A9FD-A5667DC7482F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1271" name="Picture 7">
              <a:hlinkClick r:id="rId7" action="ppaction://hlinksldjump"/>
              <a:extLst>
                <a:ext uri="{FF2B5EF4-FFF2-40B4-BE49-F238E27FC236}">
                  <a16:creationId xmlns:a16="http://schemas.microsoft.com/office/drawing/2014/main" id="{0D6F5B29-EC4C-7711-1CF7-E35206DB6F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72" name="Text Box 8">
              <a:hlinkClick r:id="rId4" action="ppaction://hlinksldjump"/>
              <a:extLst>
                <a:ext uri="{FF2B5EF4-FFF2-40B4-BE49-F238E27FC236}">
                  <a16:creationId xmlns:a16="http://schemas.microsoft.com/office/drawing/2014/main" id="{47B3531D-4510-3047-21BE-26F0B119CA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1273" name="Group 9">
            <a:extLst>
              <a:ext uri="{FF2B5EF4-FFF2-40B4-BE49-F238E27FC236}">
                <a16:creationId xmlns:a16="http://schemas.microsoft.com/office/drawing/2014/main" id="{1202D632-064B-A65C-512D-8A1255CFE133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11274" name="Picture 10">
              <a:extLst>
                <a:ext uri="{FF2B5EF4-FFF2-40B4-BE49-F238E27FC236}">
                  <a16:creationId xmlns:a16="http://schemas.microsoft.com/office/drawing/2014/main" id="{CA726ADE-4A55-019F-2B4A-0C469EDFA3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75" name="Text Box 11">
              <a:hlinkClick r:id="rId8" action="ppaction://hlinksldjump"/>
              <a:extLst>
                <a:ext uri="{FF2B5EF4-FFF2-40B4-BE49-F238E27FC236}">
                  <a16:creationId xmlns:a16="http://schemas.microsoft.com/office/drawing/2014/main" id="{28046F06-57F8-60BD-26D0-36C752841A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9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732496D-3A40-13C5-6330-A4CD7E270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181" y="-2079032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208" name="Picture 16">
            <a:extLst>
              <a:ext uri="{FF2B5EF4-FFF2-40B4-BE49-F238E27FC236}">
                <a16:creationId xmlns:a16="http://schemas.microsoft.com/office/drawing/2014/main" id="{F4BFF79F-8D98-A7A1-D025-CA954AD21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01" y="0"/>
            <a:ext cx="10587336" cy="794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7" name="Group 5">
            <a:extLst>
              <a:ext uri="{FF2B5EF4-FFF2-40B4-BE49-F238E27FC236}">
                <a16:creationId xmlns:a16="http://schemas.microsoft.com/office/drawing/2014/main" id="{4BE39735-52C5-66B7-82A6-7E6BE3AF5201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8198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1BD632BE-5E7A-1B17-58E3-6F4B7594CF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99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D0CF5149-7986-8D58-CCF3-92BBAC8040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8200" name="Group 8">
            <a:extLst>
              <a:ext uri="{FF2B5EF4-FFF2-40B4-BE49-F238E27FC236}">
                <a16:creationId xmlns:a16="http://schemas.microsoft.com/office/drawing/2014/main" id="{792CD635-E922-F34B-1939-F338EBFC51D9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8201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C290C96D-013A-1EB9-080F-34C786C7ED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2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A0E7B382-5204-D129-D29E-F2C133DE77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8203" name="Group 11">
            <a:extLst>
              <a:ext uri="{FF2B5EF4-FFF2-40B4-BE49-F238E27FC236}">
                <a16:creationId xmlns:a16="http://schemas.microsoft.com/office/drawing/2014/main" id="{1A427435-2A01-2612-4D74-44A297484ACB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8204" name="Picture 12">
              <a:extLst>
                <a:ext uri="{FF2B5EF4-FFF2-40B4-BE49-F238E27FC236}">
                  <a16:creationId xmlns:a16="http://schemas.microsoft.com/office/drawing/2014/main" id="{F6975639-7BB5-424F-3618-D05A777FDE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5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EE55D21B-C260-734A-F680-A33B19F0E4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9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DAA4C95-F3C5-8395-31C8-9ACD8282A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181" y="-2079032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31" name="Picture 15">
            <a:extLst>
              <a:ext uri="{FF2B5EF4-FFF2-40B4-BE49-F238E27FC236}">
                <a16:creationId xmlns:a16="http://schemas.microsoft.com/office/drawing/2014/main" id="{EBD9A6AC-E126-AE75-0E7D-523842D4D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4" y="427839"/>
            <a:ext cx="10508609" cy="788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21" name="Group 5">
            <a:extLst>
              <a:ext uri="{FF2B5EF4-FFF2-40B4-BE49-F238E27FC236}">
                <a16:creationId xmlns:a16="http://schemas.microsoft.com/office/drawing/2014/main" id="{43D33247-4ADC-3E46-9B36-23889076F0E4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9222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E21FBC84-2591-89A3-BA18-E5C14A61D6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3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6DD1AC8C-505B-23F6-EAF4-0900035B09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9224" name="Group 8">
            <a:extLst>
              <a:ext uri="{FF2B5EF4-FFF2-40B4-BE49-F238E27FC236}">
                <a16:creationId xmlns:a16="http://schemas.microsoft.com/office/drawing/2014/main" id="{7868F1FB-CB7C-9D4A-0335-888C8C576A90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9225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0E752E70-20EC-7F6F-125F-F4B1696632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6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0327346B-FEFE-C213-34D8-B1C847656F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9227" name="Group 11">
            <a:extLst>
              <a:ext uri="{FF2B5EF4-FFF2-40B4-BE49-F238E27FC236}">
                <a16:creationId xmlns:a16="http://schemas.microsoft.com/office/drawing/2014/main" id="{827CDEA9-119D-6D89-F8D2-9B9BB91D2D51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9228" name="Picture 12">
              <a:extLst>
                <a:ext uri="{FF2B5EF4-FFF2-40B4-BE49-F238E27FC236}">
                  <a16:creationId xmlns:a16="http://schemas.microsoft.com/office/drawing/2014/main" id="{BFF1FB04-4D2F-4071-D5A6-0D0FEFF4E9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9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900D7005-DA2D-F7D4-102E-3E0DE3D9C3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9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76C4256-8420-B384-F593-AC48BFE65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181" y="-2079032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300" name="Picture 12">
            <a:extLst>
              <a:ext uri="{FF2B5EF4-FFF2-40B4-BE49-F238E27FC236}">
                <a16:creationId xmlns:a16="http://schemas.microsoft.com/office/drawing/2014/main" id="{56B59CF2-42B9-1C18-8E44-5F5F058BE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4" y="187324"/>
            <a:ext cx="10516107" cy="788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291" name="Group 3">
            <a:extLst>
              <a:ext uri="{FF2B5EF4-FFF2-40B4-BE49-F238E27FC236}">
                <a16:creationId xmlns:a16="http://schemas.microsoft.com/office/drawing/2014/main" id="{98180481-7929-A367-C4FD-24124D98F083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2292" name="Picture 4">
              <a:hlinkClick r:id="rId4" action="ppaction://hlinksldjump"/>
              <a:extLst>
                <a:ext uri="{FF2B5EF4-FFF2-40B4-BE49-F238E27FC236}">
                  <a16:creationId xmlns:a16="http://schemas.microsoft.com/office/drawing/2014/main" id="{179153A5-E136-D6CE-2465-968939714F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3" name="Text Box 5">
              <a:hlinkClick r:id="rId6" action="ppaction://hlinksldjump"/>
              <a:extLst>
                <a:ext uri="{FF2B5EF4-FFF2-40B4-BE49-F238E27FC236}">
                  <a16:creationId xmlns:a16="http://schemas.microsoft.com/office/drawing/2014/main" id="{26AAB9C0-EC90-3CA5-FC7C-D278BC473B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2294" name="Group 6">
            <a:extLst>
              <a:ext uri="{FF2B5EF4-FFF2-40B4-BE49-F238E27FC236}">
                <a16:creationId xmlns:a16="http://schemas.microsoft.com/office/drawing/2014/main" id="{E692C6A0-69B4-4C29-7BF2-93E0809C8530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2295" name="Picture 7">
              <a:hlinkClick r:id="rId7" action="ppaction://hlinksldjump"/>
              <a:extLst>
                <a:ext uri="{FF2B5EF4-FFF2-40B4-BE49-F238E27FC236}">
                  <a16:creationId xmlns:a16="http://schemas.microsoft.com/office/drawing/2014/main" id="{186AF4C9-DB73-7ECF-A2AC-E128267EBA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6" name="Text Box 8">
              <a:hlinkClick r:id="rId4" action="ppaction://hlinksldjump"/>
              <a:extLst>
                <a:ext uri="{FF2B5EF4-FFF2-40B4-BE49-F238E27FC236}">
                  <a16:creationId xmlns:a16="http://schemas.microsoft.com/office/drawing/2014/main" id="{F3BE0D7D-EA25-DDAA-C69F-2A9A6E0CC2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2297" name="Group 9">
            <a:extLst>
              <a:ext uri="{FF2B5EF4-FFF2-40B4-BE49-F238E27FC236}">
                <a16:creationId xmlns:a16="http://schemas.microsoft.com/office/drawing/2014/main" id="{A19E1AC8-D914-5486-6046-9DBEFD41D35D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12298" name="Picture 10">
              <a:extLst>
                <a:ext uri="{FF2B5EF4-FFF2-40B4-BE49-F238E27FC236}">
                  <a16:creationId xmlns:a16="http://schemas.microsoft.com/office/drawing/2014/main" id="{6BC0B498-B8E1-E286-6F80-C5002DBC5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9" name="Text Box 11">
              <a:hlinkClick r:id="rId8" action="ppaction://hlinksldjump"/>
              <a:extLst>
                <a:ext uri="{FF2B5EF4-FFF2-40B4-BE49-F238E27FC236}">
                  <a16:creationId xmlns:a16="http://schemas.microsoft.com/office/drawing/2014/main" id="{0B2AE960-389B-E09E-E6DB-F2DE124047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9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A86CA69-C471-B1E1-2AA6-E5240C0FD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181" y="-2079032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324" name="Picture 12">
            <a:extLst>
              <a:ext uri="{FF2B5EF4-FFF2-40B4-BE49-F238E27FC236}">
                <a16:creationId xmlns:a16="http://schemas.microsoft.com/office/drawing/2014/main" id="{65E200C8-8AEA-E216-9DE9-0C1538EC0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80830"/>
            <a:ext cx="10535058" cy="790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315" name="Group 3">
            <a:extLst>
              <a:ext uri="{FF2B5EF4-FFF2-40B4-BE49-F238E27FC236}">
                <a16:creationId xmlns:a16="http://schemas.microsoft.com/office/drawing/2014/main" id="{D1877BCA-5843-42E3-33D7-17D1F4F1AD6F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3316" name="Picture 4">
              <a:hlinkClick r:id="rId4" action="ppaction://hlinksldjump"/>
              <a:extLst>
                <a:ext uri="{FF2B5EF4-FFF2-40B4-BE49-F238E27FC236}">
                  <a16:creationId xmlns:a16="http://schemas.microsoft.com/office/drawing/2014/main" id="{BD1544D3-07B8-38BB-473C-B11C642FC1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17" name="Text Box 5">
              <a:hlinkClick r:id="rId6" action="ppaction://hlinksldjump"/>
              <a:extLst>
                <a:ext uri="{FF2B5EF4-FFF2-40B4-BE49-F238E27FC236}">
                  <a16:creationId xmlns:a16="http://schemas.microsoft.com/office/drawing/2014/main" id="{19114099-71AE-4E54-453E-1CE27F96F2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3318" name="Group 6">
            <a:extLst>
              <a:ext uri="{FF2B5EF4-FFF2-40B4-BE49-F238E27FC236}">
                <a16:creationId xmlns:a16="http://schemas.microsoft.com/office/drawing/2014/main" id="{004298B6-54FE-810A-AB03-50E7BFEA4DF5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3319" name="Picture 7">
              <a:hlinkClick r:id="rId7" action="ppaction://hlinksldjump"/>
              <a:extLst>
                <a:ext uri="{FF2B5EF4-FFF2-40B4-BE49-F238E27FC236}">
                  <a16:creationId xmlns:a16="http://schemas.microsoft.com/office/drawing/2014/main" id="{E83D2F4C-942D-4E46-8C27-7EA1B8D9C1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0" name="Text Box 8">
              <a:hlinkClick r:id="rId4" action="ppaction://hlinksldjump"/>
              <a:extLst>
                <a:ext uri="{FF2B5EF4-FFF2-40B4-BE49-F238E27FC236}">
                  <a16:creationId xmlns:a16="http://schemas.microsoft.com/office/drawing/2014/main" id="{7578723F-A38C-BBD8-15DC-BAC0C38948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3321" name="Group 9">
            <a:extLst>
              <a:ext uri="{FF2B5EF4-FFF2-40B4-BE49-F238E27FC236}">
                <a16:creationId xmlns:a16="http://schemas.microsoft.com/office/drawing/2014/main" id="{7383CB88-9B70-D565-C5AB-243C41D37CDF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13322" name="Picture 10">
              <a:extLst>
                <a:ext uri="{FF2B5EF4-FFF2-40B4-BE49-F238E27FC236}">
                  <a16:creationId xmlns:a16="http://schemas.microsoft.com/office/drawing/2014/main" id="{23FC8625-2FF7-A21F-70FB-185D7EA624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3" name="Text Box 11">
              <a:hlinkClick r:id="rId8" action="ppaction://hlinksldjump"/>
              <a:extLst>
                <a:ext uri="{FF2B5EF4-FFF2-40B4-BE49-F238E27FC236}">
                  <a16:creationId xmlns:a16="http://schemas.microsoft.com/office/drawing/2014/main" id="{1B2B4F55-45D4-E643-FFAB-19DEAA9073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9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6091E-23A1-5F24-596E-12632D16C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78067A2-7D2D-919F-812F-F9C348C8B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181" y="-2079032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300" name="Picture 12">
            <a:extLst>
              <a:ext uri="{FF2B5EF4-FFF2-40B4-BE49-F238E27FC236}">
                <a16:creationId xmlns:a16="http://schemas.microsoft.com/office/drawing/2014/main" id="{B6ADD6EA-31A7-9D67-C6E0-9E466BE45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4" y="187324"/>
            <a:ext cx="10516107" cy="788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291" name="Group 3">
            <a:extLst>
              <a:ext uri="{FF2B5EF4-FFF2-40B4-BE49-F238E27FC236}">
                <a16:creationId xmlns:a16="http://schemas.microsoft.com/office/drawing/2014/main" id="{DABE5E64-5F23-FBB4-8A00-2E58CCFD2496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2292" name="Picture 4">
              <a:hlinkClick r:id="rId4" action="ppaction://hlinksldjump"/>
              <a:extLst>
                <a:ext uri="{FF2B5EF4-FFF2-40B4-BE49-F238E27FC236}">
                  <a16:creationId xmlns:a16="http://schemas.microsoft.com/office/drawing/2014/main" id="{643B58F2-17C8-B1E7-8834-10203956A5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3" name="Text Box 5">
              <a:hlinkClick r:id="rId6" action="ppaction://hlinksldjump"/>
              <a:extLst>
                <a:ext uri="{FF2B5EF4-FFF2-40B4-BE49-F238E27FC236}">
                  <a16:creationId xmlns:a16="http://schemas.microsoft.com/office/drawing/2014/main" id="{4724CB19-6326-00EE-703D-A6FC51D5E7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2294" name="Group 6">
            <a:extLst>
              <a:ext uri="{FF2B5EF4-FFF2-40B4-BE49-F238E27FC236}">
                <a16:creationId xmlns:a16="http://schemas.microsoft.com/office/drawing/2014/main" id="{42980177-672C-5D6C-5826-F45A4F6A853A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2295" name="Picture 7">
              <a:hlinkClick r:id="rId7" action="ppaction://hlinksldjump"/>
              <a:extLst>
                <a:ext uri="{FF2B5EF4-FFF2-40B4-BE49-F238E27FC236}">
                  <a16:creationId xmlns:a16="http://schemas.microsoft.com/office/drawing/2014/main" id="{95369224-F6BE-FF30-D83A-5BA1384353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6" name="Text Box 8">
              <a:hlinkClick r:id="rId4" action="ppaction://hlinksldjump"/>
              <a:extLst>
                <a:ext uri="{FF2B5EF4-FFF2-40B4-BE49-F238E27FC236}">
                  <a16:creationId xmlns:a16="http://schemas.microsoft.com/office/drawing/2014/main" id="{22BD1755-ECA1-1F2D-DD9F-EEF040D7AA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2297" name="Group 9">
            <a:extLst>
              <a:ext uri="{FF2B5EF4-FFF2-40B4-BE49-F238E27FC236}">
                <a16:creationId xmlns:a16="http://schemas.microsoft.com/office/drawing/2014/main" id="{A47A7A42-F8E3-7F0E-952B-A3DE39E8ECE4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12298" name="Picture 10">
              <a:extLst>
                <a:ext uri="{FF2B5EF4-FFF2-40B4-BE49-F238E27FC236}">
                  <a16:creationId xmlns:a16="http://schemas.microsoft.com/office/drawing/2014/main" id="{3118ED65-5544-43A6-798B-5674BFFA1C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9" name="Text Box 11">
              <a:hlinkClick r:id="rId8" action="ppaction://hlinksldjump"/>
              <a:extLst>
                <a:ext uri="{FF2B5EF4-FFF2-40B4-BE49-F238E27FC236}">
                  <a16:creationId xmlns:a16="http://schemas.microsoft.com/office/drawing/2014/main" id="{C52AC736-5D2D-47D8-4F51-65E1DFCA7D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8128148"/>
      </p:ext>
    </p:extLst>
  </p:cSld>
  <p:clrMapOvr>
    <a:masterClrMapping/>
  </p:clrMapOvr>
</p:sld>
</file>

<file path=ppt/slides/slide9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2779F-510F-1BD0-AEA8-E3E33A179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713ED3A-273B-4020-7A0B-365FAEA6A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181" y="-2079032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324" name="Picture 12">
            <a:extLst>
              <a:ext uri="{FF2B5EF4-FFF2-40B4-BE49-F238E27FC236}">
                <a16:creationId xmlns:a16="http://schemas.microsoft.com/office/drawing/2014/main" id="{D02C893A-111D-9734-08C7-112E22EA1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80830"/>
            <a:ext cx="10535058" cy="790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315" name="Group 3">
            <a:extLst>
              <a:ext uri="{FF2B5EF4-FFF2-40B4-BE49-F238E27FC236}">
                <a16:creationId xmlns:a16="http://schemas.microsoft.com/office/drawing/2014/main" id="{D51CADF5-53AD-D108-62B4-6E18A3583615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3316" name="Picture 4">
              <a:hlinkClick r:id="rId4" action="ppaction://hlinksldjump"/>
              <a:extLst>
                <a:ext uri="{FF2B5EF4-FFF2-40B4-BE49-F238E27FC236}">
                  <a16:creationId xmlns:a16="http://schemas.microsoft.com/office/drawing/2014/main" id="{F0037505-4479-1052-2F60-38FC32EC47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17" name="Text Box 5">
              <a:hlinkClick r:id="rId6" action="ppaction://hlinksldjump"/>
              <a:extLst>
                <a:ext uri="{FF2B5EF4-FFF2-40B4-BE49-F238E27FC236}">
                  <a16:creationId xmlns:a16="http://schemas.microsoft.com/office/drawing/2014/main" id="{973603AA-08D4-0CAF-D6F0-D9594A298D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3318" name="Group 6">
            <a:extLst>
              <a:ext uri="{FF2B5EF4-FFF2-40B4-BE49-F238E27FC236}">
                <a16:creationId xmlns:a16="http://schemas.microsoft.com/office/drawing/2014/main" id="{6EF19C6E-1159-DFCF-19A4-43AFDFBCCC2A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3319" name="Picture 7">
              <a:hlinkClick r:id="rId7" action="ppaction://hlinksldjump"/>
              <a:extLst>
                <a:ext uri="{FF2B5EF4-FFF2-40B4-BE49-F238E27FC236}">
                  <a16:creationId xmlns:a16="http://schemas.microsoft.com/office/drawing/2014/main" id="{50FEC04A-1A57-DF7D-689B-9B5C8E0D56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0" name="Text Box 8">
              <a:hlinkClick r:id="rId4" action="ppaction://hlinksldjump"/>
              <a:extLst>
                <a:ext uri="{FF2B5EF4-FFF2-40B4-BE49-F238E27FC236}">
                  <a16:creationId xmlns:a16="http://schemas.microsoft.com/office/drawing/2014/main" id="{F04A0FC9-979E-D5BB-E878-583E90B53F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3321" name="Group 9">
            <a:extLst>
              <a:ext uri="{FF2B5EF4-FFF2-40B4-BE49-F238E27FC236}">
                <a16:creationId xmlns:a16="http://schemas.microsoft.com/office/drawing/2014/main" id="{4FA6A3E4-F1F8-05DA-4C49-1386D97B1E45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13322" name="Picture 10">
              <a:extLst>
                <a:ext uri="{FF2B5EF4-FFF2-40B4-BE49-F238E27FC236}">
                  <a16:creationId xmlns:a16="http://schemas.microsoft.com/office/drawing/2014/main" id="{C549A5D3-0C4D-3E32-C1DA-CBCD239ED0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3" name="Text Box 11">
              <a:hlinkClick r:id="rId8" action="ppaction://hlinksldjump"/>
              <a:extLst>
                <a:ext uri="{FF2B5EF4-FFF2-40B4-BE49-F238E27FC236}">
                  <a16:creationId xmlns:a16="http://schemas.microsoft.com/office/drawing/2014/main" id="{F8DB99AE-CA5D-111C-8EC8-2D0318F427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4155646"/>
      </p:ext>
    </p:extLst>
  </p:cSld>
  <p:clrMapOvr>
    <a:masterClrMapping/>
  </p:clrMapOvr>
</p:sld>
</file>

<file path=ppt/slides/slide9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1FFF2-1B92-AAA1-E158-4702ACDB9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4A5C0E5-8DCF-0346-94F7-204C8CF96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181" y="-2079032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300" name="Picture 12">
            <a:extLst>
              <a:ext uri="{FF2B5EF4-FFF2-40B4-BE49-F238E27FC236}">
                <a16:creationId xmlns:a16="http://schemas.microsoft.com/office/drawing/2014/main" id="{337BDEAA-6CC3-6649-E9BE-CB971ED48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4" y="187324"/>
            <a:ext cx="10516107" cy="788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291" name="Group 3">
            <a:extLst>
              <a:ext uri="{FF2B5EF4-FFF2-40B4-BE49-F238E27FC236}">
                <a16:creationId xmlns:a16="http://schemas.microsoft.com/office/drawing/2014/main" id="{BB8A06A4-C66B-6F72-F14B-D0626290DE65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2292" name="Picture 4">
              <a:hlinkClick r:id="rId4" action="ppaction://hlinksldjump"/>
              <a:extLst>
                <a:ext uri="{FF2B5EF4-FFF2-40B4-BE49-F238E27FC236}">
                  <a16:creationId xmlns:a16="http://schemas.microsoft.com/office/drawing/2014/main" id="{F4EB1137-A7D8-69FB-E1C4-99F5782DF1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3" name="Text Box 5">
              <a:hlinkClick r:id="rId6" action="ppaction://hlinksldjump"/>
              <a:extLst>
                <a:ext uri="{FF2B5EF4-FFF2-40B4-BE49-F238E27FC236}">
                  <a16:creationId xmlns:a16="http://schemas.microsoft.com/office/drawing/2014/main" id="{3AD22A97-8E5A-483E-8285-D3847EC1CE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2294" name="Group 6">
            <a:extLst>
              <a:ext uri="{FF2B5EF4-FFF2-40B4-BE49-F238E27FC236}">
                <a16:creationId xmlns:a16="http://schemas.microsoft.com/office/drawing/2014/main" id="{AF1ABD7C-92A1-2A84-1FF1-CF521AF968F2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2295" name="Picture 7">
              <a:hlinkClick r:id="rId7" action="ppaction://hlinksldjump"/>
              <a:extLst>
                <a:ext uri="{FF2B5EF4-FFF2-40B4-BE49-F238E27FC236}">
                  <a16:creationId xmlns:a16="http://schemas.microsoft.com/office/drawing/2014/main" id="{7EDA5AC3-39E3-11D4-E60A-83AB172FAC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6" name="Text Box 8">
              <a:hlinkClick r:id="rId4" action="ppaction://hlinksldjump"/>
              <a:extLst>
                <a:ext uri="{FF2B5EF4-FFF2-40B4-BE49-F238E27FC236}">
                  <a16:creationId xmlns:a16="http://schemas.microsoft.com/office/drawing/2014/main" id="{F1A844C8-13ED-7BDE-59C5-AFD465458F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2297" name="Group 9">
            <a:extLst>
              <a:ext uri="{FF2B5EF4-FFF2-40B4-BE49-F238E27FC236}">
                <a16:creationId xmlns:a16="http://schemas.microsoft.com/office/drawing/2014/main" id="{B8A2BC5B-3ACF-B7FB-7F25-37E8A3E0FD73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12298" name="Picture 10">
              <a:extLst>
                <a:ext uri="{FF2B5EF4-FFF2-40B4-BE49-F238E27FC236}">
                  <a16:creationId xmlns:a16="http://schemas.microsoft.com/office/drawing/2014/main" id="{46561408-33C4-538F-FECB-0094571965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9" name="Text Box 11">
              <a:hlinkClick r:id="rId8" action="ppaction://hlinksldjump"/>
              <a:extLst>
                <a:ext uri="{FF2B5EF4-FFF2-40B4-BE49-F238E27FC236}">
                  <a16:creationId xmlns:a16="http://schemas.microsoft.com/office/drawing/2014/main" id="{692FBB15-C2B2-8CC7-CC5E-73F3D969BA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358354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69965-A086-A4BE-5D52-1ADC0A6F1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90D9275-3A50-0E84-7EBF-24E8E9D06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863" y="-248390"/>
            <a:ext cx="13487242" cy="20293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431E8CF8-8896-E8B8-6579-DC15984BD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3740" y="5008698"/>
            <a:ext cx="13487242" cy="20293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CD9DBED-3087-8FD6-AB8C-77B2742C7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2799"/>
            <a:ext cx="12192000" cy="547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75694"/>
      </p:ext>
    </p:extLst>
  </p:cSld>
  <p:clrMapOvr>
    <a:masterClrMapping/>
  </p:clrMapOvr>
</p:sld>
</file>

<file path=ppt/slides/slide9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60062-9EFC-F8ED-7AE0-CFD91403E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5BD0037-39F8-5122-407B-C648B5F2B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2243" y="-2020309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324" name="Picture 12">
            <a:extLst>
              <a:ext uri="{FF2B5EF4-FFF2-40B4-BE49-F238E27FC236}">
                <a16:creationId xmlns:a16="http://schemas.microsoft.com/office/drawing/2014/main" id="{4520294E-A4ED-5F8F-40CF-9B6C8EFE6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80830"/>
            <a:ext cx="10535058" cy="790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315" name="Group 3">
            <a:extLst>
              <a:ext uri="{FF2B5EF4-FFF2-40B4-BE49-F238E27FC236}">
                <a16:creationId xmlns:a16="http://schemas.microsoft.com/office/drawing/2014/main" id="{59C300C0-6D0A-ADB5-365D-BA8633AD4781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3316" name="Picture 4">
              <a:hlinkClick r:id="rId4" action="ppaction://hlinksldjump"/>
              <a:extLst>
                <a:ext uri="{FF2B5EF4-FFF2-40B4-BE49-F238E27FC236}">
                  <a16:creationId xmlns:a16="http://schemas.microsoft.com/office/drawing/2014/main" id="{56BB9B27-A2F8-66B1-3091-818E978C9B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17" name="Text Box 5">
              <a:hlinkClick r:id="rId6" action="ppaction://hlinksldjump"/>
              <a:extLst>
                <a:ext uri="{FF2B5EF4-FFF2-40B4-BE49-F238E27FC236}">
                  <a16:creationId xmlns:a16="http://schemas.microsoft.com/office/drawing/2014/main" id="{34F6FFCC-196E-F36A-8B77-71625D4A0B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3318" name="Group 6">
            <a:extLst>
              <a:ext uri="{FF2B5EF4-FFF2-40B4-BE49-F238E27FC236}">
                <a16:creationId xmlns:a16="http://schemas.microsoft.com/office/drawing/2014/main" id="{30DBF727-14B0-B006-DEF4-0E78617917BA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3319" name="Picture 7">
              <a:hlinkClick r:id="rId7" action="ppaction://hlinksldjump"/>
              <a:extLst>
                <a:ext uri="{FF2B5EF4-FFF2-40B4-BE49-F238E27FC236}">
                  <a16:creationId xmlns:a16="http://schemas.microsoft.com/office/drawing/2014/main" id="{3E6C6F84-A953-C643-816B-15628C8D0B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0" name="Text Box 8">
              <a:hlinkClick r:id="rId4" action="ppaction://hlinksldjump"/>
              <a:extLst>
                <a:ext uri="{FF2B5EF4-FFF2-40B4-BE49-F238E27FC236}">
                  <a16:creationId xmlns:a16="http://schemas.microsoft.com/office/drawing/2014/main" id="{2711DFC3-96D1-025D-D9BD-5387C03941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3321" name="Group 9">
            <a:extLst>
              <a:ext uri="{FF2B5EF4-FFF2-40B4-BE49-F238E27FC236}">
                <a16:creationId xmlns:a16="http://schemas.microsoft.com/office/drawing/2014/main" id="{807B7CE6-85C4-5B97-DF39-5FA0D1E21762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13322" name="Picture 10">
              <a:extLst>
                <a:ext uri="{FF2B5EF4-FFF2-40B4-BE49-F238E27FC236}">
                  <a16:creationId xmlns:a16="http://schemas.microsoft.com/office/drawing/2014/main" id="{52A86AA3-7392-B4E3-5C50-E7E6ED01A9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3" name="Text Box 11">
              <a:hlinkClick r:id="rId8" action="ppaction://hlinksldjump"/>
              <a:extLst>
                <a:ext uri="{FF2B5EF4-FFF2-40B4-BE49-F238E27FC236}">
                  <a16:creationId xmlns:a16="http://schemas.microsoft.com/office/drawing/2014/main" id="{17CD8C0E-D58F-33EA-551E-84CF6D58DF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0698111"/>
      </p:ext>
    </p:extLst>
  </p:cSld>
  <p:clrMapOvr>
    <a:masterClrMapping/>
  </p:clrMapOvr>
</p:sld>
</file>

<file path=ppt/slides/slide9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C42E844-6923-370D-BE71-D4ABB4738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05755812-DF74-B9A8-3450-C600594D26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17" y="157019"/>
            <a:ext cx="10781915" cy="808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A35505B-98D2-FB6B-1BC2-3334D6F7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3B0EA1BD-84BD-4259-CA7A-65AFAF6BA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72" y="166255"/>
            <a:ext cx="11237575" cy="842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D9A90AB-AA2C-32B6-C275-32D5CCCCA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A68C7C2C-110A-008A-20E6-348470F11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345" y="-175491"/>
            <a:ext cx="10905067" cy="817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28E0721-977E-2AF4-F70F-F3357AA6B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5A493156-3924-2432-41C4-DF7C12834F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363" y="-341746"/>
            <a:ext cx="11203709" cy="840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FB6A73A-8C89-8192-387C-0416C88C1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B0CDF042-F3C0-E5E0-BFF0-0889E7E1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90" y="-323274"/>
            <a:ext cx="11397673" cy="854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62EEFC0-B70C-6AFF-4C02-B9A83562E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11733B43-853E-5078-C93A-5E956024B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491" y="-314036"/>
            <a:ext cx="11176000" cy="838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60621BB-8A37-B126-D47D-CB2CCB064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FAB38881-C30B-6FA1-3FB1-F744F6EFC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90" y="-217055"/>
            <a:ext cx="11194473" cy="839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7110D8C-49AA-1B8A-9175-ED5F64D89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11D133DF-51DD-0C22-C8FA-1C5919282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36" y="-122383"/>
            <a:ext cx="10982037" cy="823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4D544-0E2A-A28B-E2F9-44DD6ADDF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0BC5253-8EBD-8688-5EE4-1422EC032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5B47BEAB-1004-A20E-4A91-D3CDEC4B1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17" y="157019"/>
            <a:ext cx="10781915" cy="808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8312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C7B53-F82F-3F0F-D901-584D12F3F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3170541-4E14-6140-E68D-49CE91520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863" y="-248390"/>
            <a:ext cx="13487242" cy="20293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87EC507D-B795-0AA6-B810-9C8CAE5A5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3740" y="5008698"/>
            <a:ext cx="13487242" cy="20293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4A586C89-7DB3-2ED8-16E4-76C971E3C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2096"/>
            <a:ext cx="12192000" cy="531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56655"/>
      </p:ext>
    </p:extLst>
  </p:cSld>
  <p:clrMapOvr>
    <a:masterClrMapping/>
  </p:clrMapOvr>
</p:sld>
</file>

<file path=ppt/slides/slide9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92598-C3BC-8AAD-A1CF-BC559B298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F1C7750-7FEB-392D-10C8-C25F226AE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A03C92FC-93EB-CE8F-96C3-720746BC2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72" y="166255"/>
            <a:ext cx="11237575" cy="842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8208260"/>
      </p:ext>
    </p:extLst>
  </p:cSld>
  <p:clrMapOvr>
    <a:masterClrMapping/>
  </p:clrMapOvr>
</p:sld>
</file>

<file path=ppt/slides/slide9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1F32D-E0B6-E223-303C-0DB5A2553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EF9B052-C6F7-5BBD-8A8B-3489693AA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8BCB4170-AD53-C68C-69EE-5086BEC50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345" y="-175491"/>
            <a:ext cx="10905067" cy="817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4635669"/>
      </p:ext>
    </p:extLst>
  </p:cSld>
  <p:clrMapOvr>
    <a:masterClrMapping/>
  </p:clrMapOvr>
</p:sld>
</file>

<file path=ppt/slides/slide9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90912-9FD0-9198-A4F8-92997E22F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F29F1E0-CB07-7E3B-E728-7D4990BEC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689C7303-CEAA-4115-DB62-90C3A9D35B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363" y="-341746"/>
            <a:ext cx="11203709" cy="840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2465481"/>
      </p:ext>
    </p:extLst>
  </p:cSld>
  <p:clrMapOvr>
    <a:masterClrMapping/>
  </p:clrMapOvr>
</p:sld>
</file>

<file path=ppt/slides/slide9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83CA3-7B66-D356-F715-44D9B4BA1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924B0E5-771A-1A88-CF40-E17E0DF6A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A6824BDA-A8FD-C0BB-1188-B16B805B3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90" y="-323274"/>
            <a:ext cx="11397673" cy="854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0521357"/>
      </p:ext>
    </p:extLst>
  </p:cSld>
  <p:clrMapOvr>
    <a:masterClrMapping/>
  </p:clrMapOvr>
</p:sld>
</file>

<file path=ppt/slides/slide9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8345B-BD21-CF4C-5761-FEAB3D89F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0BD3D49-090D-7537-617B-6643A1165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F7072C7E-FD5B-BF01-487C-D93EA038B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491" y="-314036"/>
            <a:ext cx="11176000" cy="838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934825"/>
      </p:ext>
    </p:extLst>
  </p:cSld>
  <p:clrMapOvr>
    <a:masterClrMapping/>
  </p:clrMapOvr>
</p:sld>
</file>

<file path=ppt/slides/slide9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5D904-C6EB-3FA4-116D-DBD56E8FA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889E919-8319-FC62-FCD9-9D9FB5D09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829F3F58-36EB-BF79-0664-1828F8253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90" y="-217055"/>
            <a:ext cx="11194473" cy="839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6820892"/>
      </p:ext>
    </p:extLst>
  </p:cSld>
  <p:clrMapOvr>
    <a:masterClrMapping/>
  </p:clrMapOvr>
</p:sld>
</file>

<file path=ppt/slides/slide9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B5027-C056-3CF2-9608-7AEEBC850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CA53D23-865C-D7D0-E1E9-680F9134C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FAFF85BC-7892-3C51-8F95-39E713C1F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36" y="-122383"/>
            <a:ext cx="10982037" cy="823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9415307"/>
      </p:ext>
    </p:extLst>
  </p:cSld>
  <p:clrMapOvr>
    <a:masterClrMapping/>
  </p:clrMapOvr>
</p:sld>
</file>

<file path=ppt/slides/slide9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CCF02-3841-3DB4-5A93-6AC4778D5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FEE6C1A-8377-EB5D-7A34-5EB3A22FE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CD4533D9-3529-B56A-DB59-4566A85D2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90" y="-323274"/>
            <a:ext cx="11397673" cy="854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638616"/>
      </p:ext>
    </p:extLst>
  </p:cSld>
  <p:clrMapOvr>
    <a:masterClrMapping/>
  </p:clrMapOvr>
</p:sld>
</file>

<file path=ppt/slides/slide9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666F4-F828-04A6-034D-6CAA5C7DE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0648107-3C89-42E2-9DE9-3D5A1AF90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1CDDC83A-FFF8-0C0D-A70B-4FC7D0B9F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491" y="-314036"/>
            <a:ext cx="11176000" cy="838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5271782"/>
      </p:ext>
    </p:extLst>
  </p:cSld>
  <p:clrMapOvr>
    <a:masterClrMapping/>
  </p:clrMapOvr>
</p:sld>
</file>

<file path=ppt/slides/slide9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B806B-9B91-DC49-5797-DDF50F69F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8413652-6387-5FF6-87D2-3C8D6CC95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C4337CF5-F532-6BD3-572A-80F6833AF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90" y="-217055"/>
            <a:ext cx="11194473" cy="839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27655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59D11-143D-D4B0-934E-C15F4A466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68D2C0B-4AFE-B5D7-18A9-928E7DABB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863" y="-248390"/>
            <a:ext cx="13487242" cy="20293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AA7E7F16-E92E-0000-83EB-D37E307CA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3740" y="5008698"/>
            <a:ext cx="13487242" cy="20293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E8BD6BA-4EB4-8489-A3F1-7FD26B4C1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9576"/>
            <a:ext cx="12192000" cy="513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97244"/>
      </p:ext>
    </p:extLst>
  </p:cSld>
  <p:clrMapOvr>
    <a:masterClrMapping/>
  </p:clrMapOvr>
</p:sld>
</file>

<file path=ppt/slides/slide9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D03B7-3698-1928-5462-31D7097F9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BD6DDD7-FBDB-82D8-D736-4246D1CEA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721768F9-2986-3219-90B5-095CF852C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36" y="-122383"/>
            <a:ext cx="10982037" cy="823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141828"/>
      </p:ext>
    </p:extLst>
  </p:cSld>
  <p:clrMapOvr>
    <a:masterClrMapping/>
  </p:clrMapOvr>
</p:sld>
</file>

<file path=ppt/slides/slide9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C23C3-8103-0446-3AE3-E76A00987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0459C9A-1C76-4F31-47E0-9FA6CC69C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3636" y="-2007532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13315" name="Group 3">
            <a:extLst>
              <a:ext uri="{FF2B5EF4-FFF2-40B4-BE49-F238E27FC236}">
                <a16:creationId xmlns:a16="http://schemas.microsoft.com/office/drawing/2014/main" id="{30AAB622-C442-4DB3-498B-9D597136B83E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3316" name="Picture 4">
              <a:hlinkClick r:id="rId3" action="ppaction://hlinksldjump"/>
              <a:extLst>
                <a:ext uri="{FF2B5EF4-FFF2-40B4-BE49-F238E27FC236}">
                  <a16:creationId xmlns:a16="http://schemas.microsoft.com/office/drawing/2014/main" id="{099EF786-510E-07A9-8783-1FFC15C75E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17" name="Text Box 5">
              <a:hlinkClick r:id="rId5" action="ppaction://hlinksldjump"/>
              <a:extLst>
                <a:ext uri="{FF2B5EF4-FFF2-40B4-BE49-F238E27FC236}">
                  <a16:creationId xmlns:a16="http://schemas.microsoft.com/office/drawing/2014/main" id="{786C8F90-6CD5-05E9-C620-35B76D23D8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3318" name="Group 6">
            <a:extLst>
              <a:ext uri="{FF2B5EF4-FFF2-40B4-BE49-F238E27FC236}">
                <a16:creationId xmlns:a16="http://schemas.microsoft.com/office/drawing/2014/main" id="{46B51492-6EB3-BB98-1076-B38313AAAED0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3319" name="Picture 7">
              <a:hlinkClick r:id="rId6" action="ppaction://hlinksldjump"/>
              <a:extLst>
                <a:ext uri="{FF2B5EF4-FFF2-40B4-BE49-F238E27FC236}">
                  <a16:creationId xmlns:a16="http://schemas.microsoft.com/office/drawing/2014/main" id="{E33A55E8-2E27-0786-72C2-43BAE50FFD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0" name="Text Box 8">
              <a:hlinkClick r:id="rId3" action="ppaction://hlinksldjump"/>
              <a:extLst>
                <a:ext uri="{FF2B5EF4-FFF2-40B4-BE49-F238E27FC236}">
                  <a16:creationId xmlns:a16="http://schemas.microsoft.com/office/drawing/2014/main" id="{B04C7C0B-5C95-2F11-43F3-C6743FC970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3321" name="Group 9">
            <a:extLst>
              <a:ext uri="{FF2B5EF4-FFF2-40B4-BE49-F238E27FC236}">
                <a16:creationId xmlns:a16="http://schemas.microsoft.com/office/drawing/2014/main" id="{2ABC75A1-9194-71E9-A0E0-1509D1DA3468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13322" name="Picture 10">
              <a:extLst>
                <a:ext uri="{FF2B5EF4-FFF2-40B4-BE49-F238E27FC236}">
                  <a16:creationId xmlns:a16="http://schemas.microsoft.com/office/drawing/2014/main" id="{CAD12575-A295-BD32-81A7-6A69D5DC6C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3" name="Text Box 11">
              <a:hlinkClick r:id="rId7" action="ppaction://hlinksldjump"/>
              <a:extLst>
                <a:ext uri="{FF2B5EF4-FFF2-40B4-BE49-F238E27FC236}">
                  <a16:creationId xmlns:a16="http://schemas.microsoft.com/office/drawing/2014/main" id="{031DBFE2-D344-832F-86FA-DA2845E440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EEC5C4E-7600-853D-537B-40506B3C6110}"/>
              </a:ext>
            </a:extLst>
          </p:cNvPr>
          <p:cNvSpPr txBox="1"/>
          <p:nvPr/>
        </p:nvSpPr>
        <p:spPr>
          <a:xfrm>
            <a:off x="1265381" y="332509"/>
            <a:ext cx="7693891" cy="5039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예수는 주 예수는 주</a:t>
            </a:r>
            <a:endParaRPr lang="en-US" altLang="ko-KR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온 천하 만물 우러러</a:t>
            </a:r>
            <a:endParaRPr lang="en-US" altLang="ko-KR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그 보좌 앞 영광을 </a:t>
            </a:r>
            <a:r>
              <a:rPr lang="ko-KR" altLang="en-US" sz="44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돌리세</a:t>
            </a:r>
            <a:endParaRPr lang="en-US" altLang="ko-KR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예수 </a:t>
            </a:r>
            <a:r>
              <a:rPr lang="ko-KR" altLang="en-US" sz="44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endParaRPr lang="en-US" altLang="ko-KR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예수는 주</a:t>
            </a:r>
            <a:r>
              <a:rPr lang="en-US" altLang="ko-KR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89494453"/>
      </p:ext>
    </p:extLst>
  </p:cSld>
  <p:clrMapOvr>
    <a:masterClrMapping/>
  </p:clrMapOvr>
</p:sld>
</file>

<file path=ppt/slides/slide9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88FFE-06E0-B9D8-73D3-DD9A4469D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E338CE6-0AAB-3D19-46EE-B67E250BD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3636" y="-2007532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13315" name="Group 3">
            <a:extLst>
              <a:ext uri="{FF2B5EF4-FFF2-40B4-BE49-F238E27FC236}">
                <a16:creationId xmlns:a16="http://schemas.microsoft.com/office/drawing/2014/main" id="{FA38217F-9F35-F0D5-A768-F550267BD347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3316" name="Picture 4">
              <a:hlinkClick r:id="rId3" action="ppaction://hlinksldjump"/>
              <a:extLst>
                <a:ext uri="{FF2B5EF4-FFF2-40B4-BE49-F238E27FC236}">
                  <a16:creationId xmlns:a16="http://schemas.microsoft.com/office/drawing/2014/main" id="{9DAB10FB-23D7-3F2A-6ECB-1999C969A8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17" name="Text Box 5">
              <a:hlinkClick r:id="rId5" action="ppaction://hlinksldjump"/>
              <a:extLst>
                <a:ext uri="{FF2B5EF4-FFF2-40B4-BE49-F238E27FC236}">
                  <a16:creationId xmlns:a16="http://schemas.microsoft.com/office/drawing/2014/main" id="{0BB539E0-2654-5232-4732-9F5A38CC33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3318" name="Group 6">
            <a:extLst>
              <a:ext uri="{FF2B5EF4-FFF2-40B4-BE49-F238E27FC236}">
                <a16:creationId xmlns:a16="http://schemas.microsoft.com/office/drawing/2014/main" id="{30DCBC8A-1F5E-0C13-975E-3F2E77F0DE17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3319" name="Picture 7">
              <a:hlinkClick r:id="rId6" action="ppaction://hlinksldjump"/>
              <a:extLst>
                <a:ext uri="{FF2B5EF4-FFF2-40B4-BE49-F238E27FC236}">
                  <a16:creationId xmlns:a16="http://schemas.microsoft.com/office/drawing/2014/main" id="{63E5FDB5-CDAF-E3FE-8E97-5A3E9EA1EC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0" name="Text Box 8">
              <a:hlinkClick r:id="rId3" action="ppaction://hlinksldjump"/>
              <a:extLst>
                <a:ext uri="{FF2B5EF4-FFF2-40B4-BE49-F238E27FC236}">
                  <a16:creationId xmlns:a16="http://schemas.microsoft.com/office/drawing/2014/main" id="{51CED8AF-FB1F-5C0C-B3B8-430C860D8E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3321" name="Group 9">
            <a:extLst>
              <a:ext uri="{FF2B5EF4-FFF2-40B4-BE49-F238E27FC236}">
                <a16:creationId xmlns:a16="http://schemas.microsoft.com/office/drawing/2014/main" id="{B2FABC88-A80A-6B5A-CC32-24ABDD617EC6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13322" name="Picture 10">
              <a:extLst>
                <a:ext uri="{FF2B5EF4-FFF2-40B4-BE49-F238E27FC236}">
                  <a16:creationId xmlns:a16="http://schemas.microsoft.com/office/drawing/2014/main" id="{D7DC8BC5-BE3B-B76C-35B8-9362A4C86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3" name="Text Box 11">
              <a:hlinkClick r:id="rId7" action="ppaction://hlinksldjump"/>
              <a:extLst>
                <a:ext uri="{FF2B5EF4-FFF2-40B4-BE49-F238E27FC236}">
                  <a16:creationId xmlns:a16="http://schemas.microsoft.com/office/drawing/2014/main" id="{C8137597-BC38-6D43-2469-82D1564713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4ABEF1E-60C0-3C98-3D80-9E6013004318}"/>
              </a:ext>
            </a:extLst>
          </p:cNvPr>
          <p:cNvSpPr txBox="1"/>
          <p:nvPr/>
        </p:nvSpPr>
        <p:spPr>
          <a:xfrm>
            <a:off x="1265381" y="332509"/>
            <a:ext cx="7693891" cy="5039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예수는 주 예수는 주</a:t>
            </a:r>
            <a:endParaRPr lang="en-US" altLang="ko-KR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온 천하 만물 우러러</a:t>
            </a:r>
            <a:endParaRPr lang="en-US" altLang="ko-KR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그 보좌 앞 영광을 </a:t>
            </a:r>
            <a:r>
              <a:rPr lang="ko-KR" altLang="en-US" sz="44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돌리세</a:t>
            </a:r>
            <a:endParaRPr lang="en-US" altLang="ko-KR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예수 </a:t>
            </a:r>
            <a:r>
              <a:rPr lang="ko-KR" altLang="en-US" sz="44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endParaRPr lang="en-US" altLang="ko-KR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예수는 주</a:t>
            </a:r>
            <a:r>
              <a:rPr lang="en-US" altLang="ko-KR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53922294"/>
      </p:ext>
    </p:extLst>
  </p:cSld>
  <p:clrMapOvr>
    <a:masterClrMapping/>
  </p:clrMapOvr>
</p:sld>
</file>

<file path=ppt/slides/slide9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7753500"/>
      </p:ext>
    </p:extLst>
  </p:cSld>
  <p:clrMapOvr>
    <a:masterClrMapping/>
  </p:clrMapOvr>
</p:sld>
</file>

<file path=ppt/slides/slide9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82060"/>
      </p:ext>
    </p:extLst>
  </p:cSld>
  <p:clrMapOvr>
    <a:masterClrMapping/>
  </p:clrMapOvr>
</p:sld>
</file>

<file path=ppt/slides/slide9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415615"/>
      </p:ext>
    </p:extLst>
  </p:cSld>
  <p:clrMapOvr>
    <a:masterClrMapping/>
  </p:clrMapOvr>
</p:sld>
</file>

<file path=ppt/slides/slide9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그림 1">
            <a:extLst>
              <a:ext uri="{FF2B5EF4-FFF2-40B4-BE49-F238E27FC236}">
                <a16:creationId xmlns:a16="http://schemas.microsoft.com/office/drawing/2014/main" id="{E38BB9B8-D1F8-3CF6-86C3-D36F8D28F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08" y="-193963"/>
            <a:ext cx="11065163" cy="82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1">
            <a:extLst>
              <a:ext uri="{FF2B5EF4-FFF2-40B4-BE49-F238E27FC236}">
                <a16:creationId xmlns:a16="http://schemas.microsoft.com/office/drawing/2014/main" id="{39937DF1-C6AE-E5F4-F347-36DEEE114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08" y="304800"/>
            <a:ext cx="10966641" cy="822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1">
            <a:extLst>
              <a:ext uri="{FF2B5EF4-FFF2-40B4-BE49-F238E27FC236}">
                <a16:creationId xmlns:a16="http://schemas.microsoft.com/office/drawing/2014/main" id="{6BDEB76D-B1D1-9EB3-2B82-319C533C7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27" y="337127"/>
            <a:ext cx="11120581" cy="8340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그림 1">
            <a:extLst>
              <a:ext uri="{FF2B5EF4-FFF2-40B4-BE49-F238E27FC236}">
                <a16:creationId xmlns:a16="http://schemas.microsoft.com/office/drawing/2014/main" id="{6D9D9280-538F-F99D-E01E-397D3DA46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35" y="242455"/>
            <a:ext cx="11000509" cy="8250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7EC1E-A0F3-7B76-F49C-7BDB6F5CA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EC428EE-747B-5555-125F-57A1202AF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863" y="-248390"/>
            <a:ext cx="13487242" cy="20293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C2986DA5-3A93-51CB-91D2-7926A49D0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3740" y="5008698"/>
            <a:ext cx="13487242" cy="20293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B884795-5D97-0B88-2716-7E86A5938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6788"/>
            <a:ext cx="12192000" cy="520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85604"/>
      </p:ext>
    </p:extLst>
  </p:cSld>
  <p:clrMapOvr>
    <a:masterClrMapping/>
  </p:clrMapOvr>
</p:sld>
</file>

<file path=ppt/slides/slide9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그림 1">
            <a:extLst>
              <a:ext uri="{FF2B5EF4-FFF2-40B4-BE49-F238E27FC236}">
                <a16:creationId xmlns:a16="http://schemas.microsoft.com/office/drawing/2014/main" id="{D0D82CDE-B2C6-F030-94FA-758227ADB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61" y="0"/>
            <a:ext cx="11483877" cy="861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그림 1">
            <a:extLst>
              <a:ext uri="{FF2B5EF4-FFF2-40B4-BE49-F238E27FC236}">
                <a16:creationId xmlns:a16="http://schemas.microsoft.com/office/drawing/2014/main" id="{0CDD7335-B9C0-BF76-6FBD-8E560A0EA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63" y="129309"/>
            <a:ext cx="11286837" cy="846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8492037"/>
      </p:ext>
    </p:extLst>
  </p:cSld>
  <p:clrMapOvr>
    <a:masterClrMapping/>
  </p:clrMapOvr>
</p:sld>
</file>

<file path=ppt/slides/slide9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498832"/>
      </p:ext>
    </p:extLst>
  </p:cSld>
  <p:clrMapOvr>
    <a:masterClrMapping/>
  </p:clrMapOvr>
</p:sld>
</file>

<file path=ppt/slides/slide9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42678CD-984F-C351-86A4-ABB6F52C5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49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4EE5F181-1258-48B3-871B-37F8D079FC5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90" y="385894"/>
            <a:ext cx="10338034" cy="5898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8714B11-EEDC-1F7F-EF1A-FE826052E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하나님의 부르심에는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CCD64B7-4267-AD98-A9BF-C29CF32DF1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8.</a:t>
            </a:r>
            <a:r>
              <a:rPr lang="ko-KR" altLang="en-US" sz="1100"/>
              <a:t>작은 나를 부르신 뜻을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D892327-CC63-9A7F-F5BF-A62E8A9AA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</p:cSld>
  <p:clrMapOvr>
    <a:masterClrMapping/>
  </p:clrMapOvr>
</p:sld>
</file>

<file path=ppt/slides/slide9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D3FDCA6-D7AB-CF41-AD96-93FCEA26F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49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6AC56547-E394-0222-E3B2-CC513B5C514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91" y="478172"/>
            <a:ext cx="10824594" cy="5923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9EA07D5-5727-A07C-353B-6DE2F3658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하나님의 부르심에는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F90CDBB-4D5E-A6DC-7DC4-1D43A0BCA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8.</a:t>
            </a:r>
            <a:r>
              <a:rPr lang="ko-KR" altLang="en-US" sz="1100"/>
              <a:t>작은 나를 부르신 뜻을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49E9B21-3F5B-F000-9FA0-83B79CA70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</p:cSld>
  <p:clrMapOvr>
    <a:masterClrMapping/>
  </p:clrMapOvr>
</p:sld>
</file>

<file path=ppt/slides/slide9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44C1A06-A5E5-5696-4F80-05652B20E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49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B852511E-D671-712C-9E69-BB2BE12976B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" y="520117"/>
            <a:ext cx="10933650" cy="609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1E88BD1-037B-C7AA-106B-DD7E6A950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하나님의 부르심에는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622BB60-EC44-0343-0417-7B8361B29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8.</a:t>
            </a:r>
            <a:r>
              <a:rPr lang="ko-KR" altLang="en-US" sz="1100"/>
              <a:t>작은 나를 부르신 뜻을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C24C9B2-B0DF-4714-D5B1-7FEB835FF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</p:cSld>
  <p:clrMapOvr>
    <a:masterClrMapping/>
  </p:clrMapOvr>
</p:sld>
</file>

<file path=ppt/slides/slide9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3B3D349-983C-28DD-32A3-49FF369F3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49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09A8BF6B-45CA-91D6-F6EF-7359E4BC858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33" y="377505"/>
            <a:ext cx="10925262" cy="612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3940CF1-06C3-9841-C3BE-49140EE62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하나님의 부르심에는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9D2F60E-CC52-1279-932B-9DA52AB5B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8.</a:t>
            </a:r>
            <a:r>
              <a:rPr lang="ko-KR" altLang="en-US" sz="1100"/>
              <a:t>작은 나를 부르신 뜻을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FDF9B79-651F-56DE-15AF-D5D57DD7D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</p:cSld>
  <p:clrMapOvr>
    <a:masterClrMapping/>
  </p:clrMapOvr>
</p:sld>
</file>

<file path=ppt/slides/slide9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DFE1F-F7AD-F6ED-77C9-9F6E39B10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B811E41-69A8-160B-EE90-07A0CA98E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49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22EEC480-74D9-CD7C-EE22-AFD7CCA9E25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90" y="385894"/>
            <a:ext cx="10338034" cy="5898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3A692D2-6A1E-1957-CDE5-DEE3BF525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하나님의 부르심에는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E732C3C-5575-2CE7-17E5-DC82EB46F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8.</a:t>
            </a:r>
            <a:r>
              <a:rPr lang="ko-KR" altLang="en-US" sz="1100"/>
              <a:t>작은 나를 부르신 뜻을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49CD567-6EAC-8B8D-A044-3ACE7A9F8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  <p:extLst>
      <p:ext uri="{BB962C8B-B14F-4D97-AF65-F5344CB8AC3E}">
        <p14:creationId xmlns:p14="http://schemas.microsoft.com/office/powerpoint/2010/main" val="2170288906"/>
      </p:ext>
    </p:extLst>
  </p:cSld>
  <p:clrMapOvr>
    <a:masterClrMapping/>
  </p:clrMapOvr>
</p:sld>
</file>

<file path=ppt/slides/slide9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DA2D7-E86E-BEFB-7F53-F86F8CA7F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6EB7CBA-141D-3BF8-F4D0-86461F6E4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49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DA19FDEC-FA42-AED7-1F32-2DE20B30781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91" y="478172"/>
            <a:ext cx="10824594" cy="5923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BAC99D0-EA3A-7AA3-45A6-8790ED342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하나님의 부르심에는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7CCFBFE-BB6D-56A0-8C1B-5CE3041FD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8.</a:t>
            </a:r>
            <a:r>
              <a:rPr lang="ko-KR" altLang="en-US" sz="1100"/>
              <a:t>작은 나를 부르신 뜻을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637450B-CE57-30BA-0C2F-BEE4AFC2D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  <p:extLst>
      <p:ext uri="{BB962C8B-B14F-4D97-AF65-F5344CB8AC3E}">
        <p14:creationId xmlns:p14="http://schemas.microsoft.com/office/powerpoint/2010/main" val="283591816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59378-638D-8C68-1055-A74BCAD4C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449A559-B577-453A-D233-6DCABDF35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863" y="-248390"/>
            <a:ext cx="13487242" cy="20293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2397FA7C-5313-62E6-4E6D-DDF64E099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3740" y="5008698"/>
            <a:ext cx="13487242" cy="20293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6F5A23AC-41CE-78DB-B97E-C3135D16E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2799"/>
            <a:ext cx="12192000" cy="547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21587"/>
      </p:ext>
    </p:extLst>
  </p:cSld>
  <p:clrMapOvr>
    <a:masterClrMapping/>
  </p:clrMapOvr>
</p:sld>
</file>

<file path=ppt/slides/slide9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A1284-BB9B-D457-1F90-A64D31CBE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C07DD28-4BB0-0AAC-8B51-DEDFA165C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49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4403D9E3-BC15-390E-24B0-8D57DD4B40D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" y="520117"/>
            <a:ext cx="10933650" cy="609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066887F-839F-E760-0B5F-F7810D0D7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하나님의 부르심에는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A755AF1-D332-780F-123C-9F9DFD48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8.</a:t>
            </a:r>
            <a:r>
              <a:rPr lang="ko-KR" altLang="en-US" sz="1100"/>
              <a:t>작은 나를 부르신 뜻을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AE754D0-AD62-41DC-8839-25A0B61C5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  <p:extLst>
      <p:ext uri="{BB962C8B-B14F-4D97-AF65-F5344CB8AC3E}">
        <p14:creationId xmlns:p14="http://schemas.microsoft.com/office/powerpoint/2010/main" val="2000960863"/>
      </p:ext>
    </p:extLst>
  </p:cSld>
  <p:clrMapOvr>
    <a:masterClrMapping/>
  </p:clrMapOvr>
</p:sld>
</file>

<file path=ppt/slides/slide9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767C2-E7F0-C715-79D2-F5A951912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5569BF3-E3B6-1813-F4F6-25C68CF08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49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34E4E9B2-EB10-10C6-DE07-03C357B8B6E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33" y="377505"/>
            <a:ext cx="10925262" cy="612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6B54BCB-96CE-FF44-167B-8FA3F49293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하나님의 부르심에는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6FF0C2D-A044-4801-D465-50311F7AD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8.</a:t>
            </a:r>
            <a:r>
              <a:rPr lang="ko-KR" altLang="en-US" sz="1100"/>
              <a:t>작은 나를 부르신 뜻을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B8A731B-062D-20C2-1A9D-BA62C2A7F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  <p:extLst>
      <p:ext uri="{BB962C8B-B14F-4D97-AF65-F5344CB8AC3E}">
        <p14:creationId xmlns:p14="http://schemas.microsoft.com/office/powerpoint/2010/main" val="2881380811"/>
      </p:ext>
    </p:extLst>
  </p:cSld>
  <p:clrMapOvr>
    <a:masterClrMapping/>
  </p:clrMapOvr>
</p:sld>
</file>

<file path=ppt/slides/slide9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A82370E-B4BF-2FA5-F6B0-543D23A60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49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014AEDFB-0004-744B-8829-A016A5B5E77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99" y="226503"/>
            <a:ext cx="11109820" cy="639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104698F-29B6-1AD1-D0E0-2A65675CC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하나님의 부르심에는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60FAA58-F657-91FA-A6C5-D6D8C494D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8.</a:t>
            </a:r>
            <a:r>
              <a:rPr lang="ko-KR" altLang="en-US" sz="1100"/>
              <a:t>작은 나를 부르신 뜻을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BEA12B5-199D-4B13-6203-0FA26CA15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</p:cSld>
  <p:clrMapOvr>
    <a:masterClrMapping/>
  </p:clrMapOvr>
</p:sld>
</file>

<file path=ppt/slides/slide9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ECBBD9D-E0AF-9F0F-2EC7-426F488B8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49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252B5425-E709-509E-D4F7-2F4AF9A2B9E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2" y="318782"/>
            <a:ext cx="11484193" cy="63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6B993FD-46AE-6D1F-0E25-68D51C6C5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하나님의 부르심에는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6016075-1377-CE7D-9A4B-4B7A23DBD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8.</a:t>
            </a:r>
            <a:r>
              <a:rPr lang="ko-KR" altLang="en-US" sz="1100"/>
              <a:t>작은 나를 부르신 뜻을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18B1F33-8D80-CA81-9418-CEC5D549B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</p:cSld>
  <p:clrMapOvr>
    <a:masterClrMapping/>
  </p:clrMapOvr>
</p:sld>
</file>

<file path=ppt/slides/slide9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771A080-4EEB-5136-741A-D594979DB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49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28BFF167-53CF-347C-4DAA-3543098233E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55" y="127000"/>
            <a:ext cx="10740705" cy="66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5A6A036-7910-5634-1C06-61ABF8FA3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하나님의 부르심에는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49A01A4-3C45-A032-49EA-707B24E63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8.</a:t>
            </a:r>
            <a:r>
              <a:rPr lang="ko-KR" altLang="en-US" sz="1100"/>
              <a:t>작은 나를 부르신 뜻을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1A00C2A-1099-E98D-3824-0378D3151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</p:cSld>
  <p:clrMapOvr>
    <a:masterClrMapping/>
  </p:clrMapOvr>
</p:sld>
</file>

<file path=ppt/slides/slide9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8B27B7E-4322-EAF0-C28C-63588932E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49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F3001B28-7B23-012E-5F50-D05589BEFF0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12" y="127000"/>
            <a:ext cx="10732316" cy="637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A2D7D1B-31E0-5EEE-AF95-E0B17806A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1.</a:t>
            </a:r>
            <a:r>
              <a:rPr lang="ko-KR" altLang="en-US" sz="1100"/>
              <a:t>하나님의 부르심에는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A4B6F3F-080A-E133-9C47-F0C851807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8.</a:t>
            </a:r>
            <a:r>
              <a:rPr lang="ko-KR" altLang="en-US" sz="1100">
                <a:solidFill>
                  <a:srgbClr val="FF0000"/>
                </a:solidFill>
              </a:rPr>
              <a:t>작은 나를 부르신 뜻을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81AECD5-CCE7-E815-81BA-06A9452827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</p:cSld>
  <p:clrMapOvr>
    <a:masterClrMapping/>
  </p:clrMapOvr>
</p:sld>
</file>

<file path=ppt/slides/slide9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B802D0B-6FFB-8FFA-4DAC-8DDDA40AE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49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2A0E8D9D-6BEB-02EE-379B-15785ABAD78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78" y="620784"/>
            <a:ext cx="11218878" cy="611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44B7468-9344-3A76-2B98-56B659102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1.</a:t>
            </a:r>
            <a:r>
              <a:rPr lang="ko-KR" altLang="en-US" sz="1100"/>
              <a:t>하나님의 부르심에는</a:t>
            </a:r>
          </a:p>
        </p:txBody>
      </p:sp>
      <p:sp>
        <p:nvSpPr>
          <p:cNvPr id="1024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C06AEE4-5421-1AA9-9D5E-CA3D419EE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8.</a:t>
            </a:r>
            <a:r>
              <a:rPr lang="ko-KR" altLang="en-US" sz="1100">
                <a:solidFill>
                  <a:srgbClr val="FF0000"/>
                </a:solidFill>
              </a:rPr>
              <a:t>작은 나를 부르신 뜻을</a:t>
            </a:r>
          </a:p>
        </p:txBody>
      </p:sp>
      <p:sp>
        <p:nvSpPr>
          <p:cNvPr id="1024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3A6F864-0B52-B404-D49E-B8A1A6AA7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</p:cSld>
  <p:clrMapOvr>
    <a:masterClrMapping/>
  </p:clrMapOvr>
</p:sld>
</file>

<file path=ppt/slides/slide9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654B93D-1C61-8F34-DA0D-C0A2DBDE2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64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266" name="그림 1">
            <a:extLst>
              <a:ext uri="{FF2B5EF4-FFF2-40B4-BE49-F238E27FC236}">
                <a16:creationId xmlns:a16="http://schemas.microsoft.com/office/drawing/2014/main" id="{6E7E51C3-81B2-0C40-01C6-2D88BF035B9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01" y="303882"/>
            <a:ext cx="11126598" cy="594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24F7D83-EB20-E18B-BBE7-1D7E92380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1.</a:t>
            </a:r>
            <a:r>
              <a:rPr lang="ko-KR" altLang="en-US" sz="1100"/>
              <a:t>하나님의 부르심에는</a:t>
            </a:r>
          </a:p>
        </p:txBody>
      </p:sp>
      <p:sp>
        <p:nvSpPr>
          <p:cNvPr id="1126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128024E-4D62-19DD-AF97-132C3F0A6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8.</a:t>
            </a:r>
            <a:r>
              <a:rPr lang="ko-KR" altLang="en-US" sz="1100">
                <a:solidFill>
                  <a:srgbClr val="FF0000"/>
                </a:solidFill>
              </a:rPr>
              <a:t>작은 나를 부르신 뜻을</a:t>
            </a:r>
          </a:p>
        </p:txBody>
      </p:sp>
      <p:sp>
        <p:nvSpPr>
          <p:cNvPr id="1126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BE8DEF7-1CDE-5D8D-9589-F2C297E47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</p:cSld>
  <p:clrMapOvr>
    <a:masterClrMapping/>
  </p:clrMapOvr>
</p:sld>
</file>

<file path=ppt/slides/slide9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EB1407D-E898-6991-9B69-36A7DE2AE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49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55E3C793-AB5A-6BAC-BE2E-B8954DEEA06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2" y="385894"/>
            <a:ext cx="11249301" cy="611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FB29D87-5885-1571-F149-B945C3647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1.</a:t>
            </a:r>
            <a:r>
              <a:rPr lang="ko-KR" altLang="en-US" sz="1100"/>
              <a:t>하나님의 부르심에는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EE8A98C-F2BA-93A2-BD8A-AE9FC16AF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8.</a:t>
            </a:r>
            <a:r>
              <a:rPr lang="ko-KR" altLang="en-US" sz="1100">
                <a:solidFill>
                  <a:srgbClr val="FF0000"/>
                </a:solidFill>
              </a:rPr>
              <a:t>작은 나를 부르신 뜻을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A750BA4E-43F7-EC36-EEF0-0F030EF9A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</p:cSld>
  <p:clrMapOvr>
    <a:masterClrMapping/>
  </p:clrMapOvr>
</p:sld>
</file>

<file path=ppt/slides/slide9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57C45-F48C-82E7-479C-E31A07AF1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708A273-FE2F-AA99-CC20-7310E6AE1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49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39C756E9-AE98-2FE5-7856-CE96A947DA1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99" y="226503"/>
            <a:ext cx="11109820" cy="639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E60C0C9-115B-25CD-8BE9-6882BF33B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하나님의 부르심에는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DB31DFE-619A-63CA-5CC0-AA16BBB28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8.</a:t>
            </a:r>
            <a:r>
              <a:rPr lang="ko-KR" altLang="en-US" sz="1100"/>
              <a:t>작은 나를 부르신 뜻을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99EB340-2FD6-ED52-17B7-BA8F20A88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  <p:extLst>
      <p:ext uri="{BB962C8B-B14F-4D97-AF65-F5344CB8AC3E}">
        <p14:creationId xmlns:p14="http://schemas.microsoft.com/office/powerpoint/2010/main" val="3702419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2057</TotalTime>
  <Words>11807</Words>
  <Application>Microsoft Office PowerPoint</Application>
  <PresentationFormat>와이드스크린</PresentationFormat>
  <Paragraphs>2385</Paragraphs>
  <Slides>1187</Slides>
  <Notes>8</Notes>
  <HiddenSlides>0</HiddenSlides>
  <MMClips>0</MMClips>
  <ScaleCrop>false</ScaleCrop>
  <HeadingPairs>
    <vt:vector size="6" baseType="variant">
      <vt:variant>
        <vt:lpstr>사용한 글꼴</vt:lpstr>
      </vt:variant>
      <vt:variant>
        <vt:i4>15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1187</vt:i4>
      </vt:variant>
    </vt:vector>
  </HeadingPairs>
  <TitlesOfParts>
    <vt:vector size="1203" baseType="lpstr">
      <vt:lpstr>Adobe 고딕 Std B</vt:lpstr>
      <vt:lpstr>HY견고딕</vt:lpstr>
      <vt:lpstr>HY목각파임B</vt:lpstr>
      <vt:lpstr>HY헤드라인M</vt:lpstr>
      <vt:lpstr>se-nanumbarungothic</vt:lpstr>
      <vt:lpstr>se-nanumgothic</vt:lpstr>
      <vt:lpstr>se-nanumsquare</vt:lpstr>
      <vt:lpstr>강원교육튼튼</vt:lpstr>
      <vt:lpstr>맑은 고딕</vt:lpstr>
      <vt:lpstr>에스코어 드림 8 Heavy</vt:lpstr>
      <vt:lpstr>휴먼둥근헤드라인</vt:lpstr>
      <vt:lpstr>휴먼매직체</vt:lpstr>
      <vt:lpstr>Arial</vt:lpstr>
      <vt:lpstr>Roboto</vt:lpstr>
      <vt:lpstr>Times New Roman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lee</dc:creator>
  <cp:lastModifiedBy>mediaPC</cp:lastModifiedBy>
  <cp:revision>194</cp:revision>
  <dcterms:created xsi:type="dcterms:W3CDTF">2023-02-25T08:28:08Z</dcterms:created>
  <dcterms:modified xsi:type="dcterms:W3CDTF">2026-04-25T11:37:29Z</dcterms:modified>
</cp:coreProperties>
</file>