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25"/>
  </p:notesMasterIdLst>
  <p:sldIdLst>
    <p:sldId id="316" r:id="rId4"/>
    <p:sldId id="13900" r:id="rId5"/>
    <p:sldId id="15591" r:id="rId6"/>
    <p:sldId id="13901" r:id="rId7"/>
    <p:sldId id="13902" r:id="rId8"/>
    <p:sldId id="15592" r:id="rId9"/>
    <p:sldId id="15610" r:id="rId10"/>
    <p:sldId id="15611" r:id="rId11"/>
    <p:sldId id="13903" r:id="rId12"/>
    <p:sldId id="13904" r:id="rId13"/>
    <p:sldId id="15612" r:id="rId14"/>
    <p:sldId id="15613" r:id="rId15"/>
    <p:sldId id="15593" r:id="rId16"/>
    <p:sldId id="15594" r:id="rId17"/>
    <p:sldId id="15595" r:id="rId18"/>
    <p:sldId id="15596" r:id="rId19"/>
    <p:sldId id="15597" r:id="rId20"/>
    <p:sldId id="15614" r:id="rId21"/>
    <p:sldId id="15615" r:id="rId22"/>
    <p:sldId id="15598" r:id="rId23"/>
    <p:sldId id="15599" r:id="rId24"/>
    <p:sldId id="15616" r:id="rId25"/>
    <p:sldId id="15617" r:id="rId26"/>
    <p:sldId id="13905" r:id="rId27"/>
    <p:sldId id="15600" r:id="rId28"/>
    <p:sldId id="13906" r:id="rId29"/>
    <p:sldId id="15601" r:id="rId30"/>
    <p:sldId id="15602" r:id="rId31"/>
    <p:sldId id="15603" r:id="rId32"/>
    <p:sldId id="15604" r:id="rId33"/>
    <p:sldId id="13909" r:id="rId34"/>
    <p:sldId id="15605" r:id="rId35"/>
    <p:sldId id="15606" r:id="rId36"/>
    <p:sldId id="15607" r:id="rId37"/>
    <p:sldId id="15608" r:id="rId38"/>
    <p:sldId id="15609" r:id="rId39"/>
    <p:sldId id="13612" r:id="rId40"/>
    <p:sldId id="15575" r:id="rId41"/>
    <p:sldId id="15578" r:id="rId42"/>
    <p:sldId id="15579" r:id="rId43"/>
    <p:sldId id="13886" r:id="rId44"/>
    <p:sldId id="15580" r:id="rId45"/>
    <p:sldId id="13613" r:id="rId46"/>
    <p:sldId id="15581" r:id="rId47"/>
    <p:sldId id="15618" r:id="rId48"/>
    <p:sldId id="15619" r:id="rId49"/>
    <p:sldId id="15589" r:id="rId50"/>
    <p:sldId id="15590" r:id="rId51"/>
    <p:sldId id="13617" r:id="rId52"/>
    <p:sldId id="15584" r:id="rId53"/>
    <p:sldId id="15620" r:id="rId54"/>
    <p:sldId id="15621" r:id="rId55"/>
    <p:sldId id="15622" r:id="rId56"/>
    <p:sldId id="15623" r:id="rId57"/>
    <p:sldId id="9735" r:id="rId58"/>
    <p:sldId id="9736" r:id="rId59"/>
    <p:sldId id="9737" r:id="rId60"/>
    <p:sldId id="9738" r:id="rId61"/>
    <p:sldId id="9748" r:id="rId62"/>
    <p:sldId id="9749" r:id="rId63"/>
    <p:sldId id="9750" r:id="rId64"/>
    <p:sldId id="9751" r:id="rId65"/>
    <p:sldId id="9739" r:id="rId66"/>
    <p:sldId id="9740" r:id="rId67"/>
    <p:sldId id="9741" r:id="rId68"/>
    <p:sldId id="9742" r:id="rId69"/>
    <p:sldId id="9752" r:id="rId70"/>
    <p:sldId id="9753" r:id="rId71"/>
    <p:sldId id="9743" r:id="rId72"/>
    <p:sldId id="9744" r:id="rId73"/>
    <p:sldId id="9745" r:id="rId74"/>
    <p:sldId id="9754" r:id="rId75"/>
    <p:sldId id="9755" r:id="rId76"/>
    <p:sldId id="9756" r:id="rId77"/>
    <p:sldId id="9746" r:id="rId78"/>
    <p:sldId id="9747" r:id="rId79"/>
    <p:sldId id="13455" r:id="rId80"/>
    <p:sldId id="15624" r:id="rId81"/>
    <p:sldId id="482" r:id="rId82"/>
    <p:sldId id="454" r:id="rId83"/>
    <p:sldId id="455" r:id="rId84"/>
    <p:sldId id="15627" r:id="rId85"/>
    <p:sldId id="486" r:id="rId86"/>
    <p:sldId id="487" r:id="rId87"/>
    <p:sldId id="488" r:id="rId88"/>
    <p:sldId id="15628" r:id="rId89"/>
    <p:sldId id="15629" r:id="rId90"/>
    <p:sldId id="15568" r:id="rId91"/>
    <p:sldId id="15569" r:id="rId92"/>
    <p:sldId id="15570" r:id="rId93"/>
    <p:sldId id="15571" r:id="rId94"/>
    <p:sldId id="15572" r:id="rId95"/>
    <p:sldId id="15573" r:id="rId96"/>
    <p:sldId id="15574" r:id="rId97"/>
    <p:sldId id="15032" r:id="rId98"/>
    <p:sldId id="15033" r:id="rId99"/>
    <p:sldId id="15027" r:id="rId100"/>
    <p:sldId id="15028" r:id="rId101"/>
    <p:sldId id="15029" r:id="rId102"/>
    <p:sldId id="15030" r:id="rId103"/>
    <p:sldId id="15011" r:id="rId104"/>
    <p:sldId id="15012" r:id="rId105"/>
    <p:sldId id="15015" r:id="rId106"/>
    <p:sldId id="15016" r:id="rId107"/>
    <p:sldId id="15034" r:id="rId108"/>
    <p:sldId id="15035" r:id="rId109"/>
    <p:sldId id="15019" r:id="rId110"/>
    <p:sldId id="15020" r:id="rId111"/>
    <p:sldId id="15023" r:id="rId112"/>
    <p:sldId id="15024" r:id="rId113"/>
    <p:sldId id="15036" r:id="rId114"/>
    <p:sldId id="15037" r:id="rId115"/>
    <p:sldId id="15038" r:id="rId116"/>
    <p:sldId id="15039" r:id="rId117"/>
    <p:sldId id="13533" r:id="rId118"/>
    <p:sldId id="15031" r:id="rId119"/>
    <p:sldId id="13888" r:id="rId120"/>
    <p:sldId id="13595" r:id="rId121"/>
    <p:sldId id="13596" r:id="rId122"/>
    <p:sldId id="13599" r:id="rId123"/>
    <p:sldId id="13598" r:id="rId124"/>
    <p:sldId id="13898" r:id="rId125"/>
    <p:sldId id="13600" r:id="rId126"/>
    <p:sldId id="13601" r:id="rId127"/>
    <p:sldId id="13899" r:id="rId128"/>
    <p:sldId id="13575" r:id="rId129"/>
    <p:sldId id="13530" r:id="rId130"/>
    <p:sldId id="13576" r:id="rId131"/>
    <p:sldId id="13577" r:id="rId132"/>
    <p:sldId id="13889" r:id="rId133"/>
    <p:sldId id="13890" r:id="rId134"/>
    <p:sldId id="13891" r:id="rId135"/>
    <p:sldId id="13892" r:id="rId136"/>
    <p:sldId id="13893" r:id="rId137"/>
    <p:sldId id="13894" r:id="rId138"/>
    <p:sldId id="13895" r:id="rId139"/>
    <p:sldId id="13896" r:id="rId140"/>
    <p:sldId id="13897" r:id="rId141"/>
    <p:sldId id="13621" r:id="rId142"/>
    <p:sldId id="13622" r:id="rId143"/>
    <p:sldId id="13623" r:id="rId144"/>
    <p:sldId id="13624" r:id="rId145"/>
    <p:sldId id="13625" r:id="rId146"/>
    <p:sldId id="13872" r:id="rId147"/>
    <p:sldId id="13873" r:id="rId148"/>
    <p:sldId id="13874" r:id="rId149"/>
    <p:sldId id="13875" r:id="rId150"/>
    <p:sldId id="13876" r:id="rId151"/>
    <p:sldId id="13877" r:id="rId152"/>
    <p:sldId id="13578" r:id="rId153"/>
    <p:sldId id="13579" r:id="rId154"/>
    <p:sldId id="13580" r:id="rId155"/>
    <p:sldId id="13593" r:id="rId156"/>
    <p:sldId id="13594" r:id="rId157"/>
    <p:sldId id="13585" r:id="rId158"/>
    <p:sldId id="13586" r:id="rId159"/>
    <p:sldId id="13587" r:id="rId160"/>
    <p:sldId id="13588" r:id="rId161"/>
    <p:sldId id="13589" r:id="rId162"/>
    <p:sldId id="13590" r:id="rId163"/>
    <p:sldId id="13581" r:id="rId164"/>
    <p:sldId id="13557" r:id="rId165"/>
    <p:sldId id="256" r:id="rId166"/>
    <p:sldId id="13535" r:id="rId167"/>
    <p:sldId id="13536" r:id="rId168"/>
    <p:sldId id="13537" r:id="rId169"/>
    <p:sldId id="13592" r:id="rId170"/>
    <p:sldId id="13539" r:id="rId171"/>
    <p:sldId id="13540" r:id="rId172"/>
    <p:sldId id="13542" r:id="rId173"/>
    <p:sldId id="13543" r:id="rId174"/>
    <p:sldId id="13544" r:id="rId175"/>
    <p:sldId id="13547" r:id="rId176"/>
    <p:sldId id="13548" r:id="rId177"/>
    <p:sldId id="13549" r:id="rId178"/>
    <p:sldId id="13550" r:id="rId179"/>
    <p:sldId id="13555" r:id="rId180"/>
    <p:sldId id="13556" r:id="rId181"/>
    <p:sldId id="13583" r:id="rId182"/>
    <p:sldId id="13584" r:id="rId183"/>
    <p:sldId id="13531" r:id="rId184"/>
    <p:sldId id="386" r:id="rId185"/>
    <p:sldId id="387" r:id="rId186"/>
    <p:sldId id="13520" r:id="rId187"/>
    <p:sldId id="13521" r:id="rId188"/>
    <p:sldId id="9817" r:id="rId189"/>
    <p:sldId id="257" r:id="rId190"/>
    <p:sldId id="258" r:id="rId191"/>
    <p:sldId id="259" r:id="rId192"/>
    <p:sldId id="260" r:id="rId193"/>
    <p:sldId id="13522" r:id="rId194"/>
    <p:sldId id="262" r:id="rId195"/>
    <p:sldId id="13523" r:id="rId196"/>
    <p:sldId id="9846" r:id="rId197"/>
    <p:sldId id="9847" r:id="rId198"/>
    <p:sldId id="9848" r:id="rId199"/>
    <p:sldId id="9849" r:id="rId200"/>
    <p:sldId id="9850" r:id="rId201"/>
    <p:sldId id="9851" r:id="rId202"/>
    <p:sldId id="9854" r:id="rId203"/>
    <p:sldId id="9855" r:id="rId204"/>
    <p:sldId id="13526" r:id="rId205"/>
    <p:sldId id="13527" r:id="rId206"/>
    <p:sldId id="355" r:id="rId207"/>
    <p:sldId id="418" r:id="rId208"/>
    <p:sldId id="417" r:id="rId209"/>
    <p:sldId id="285" r:id="rId210"/>
    <p:sldId id="423" r:id="rId211"/>
    <p:sldId id="356" r:id="rId212"/>
    <p:sldId id="419" r:id="rId213"/>
    <p:sldId id="422" r:id="rId214"/>
    <p:sldId id="286" r:id="rId215"/>
    <p:sldId id="335" r:id="rId216"/>
    <p:sldId id="424" r:id="rId217"/>
    <p:sldId id="425" r:id="rId218"/>
    <p:sldId id="438" r:id="rId219"/>
    <p:sldId id="439" r:id="rId220"/>
    <p:sldId id="379" r:id="rId221"/>
    <p:sldId id="440" r:id="rId222"/>
    <p:sldId id="441" r:id="rId223"/>
    <p:sldId id="464" r:id="rId224"/>
    <p:sldId id="396" r:id="rId225"/>
    <p:sldId id="463" r:id="rId226"/>
    <p:sldId id="483" r:id="rId227"/>
    <p:sldId id="13444" r:id="rId228"/>
    <p:sldId id="357" r:id="rId229"/>
    <p:sldId id="358" r:id="rId230"/>
    <p:sldId id="359" r:id="rId231"/>
    <p:sldId id="13473" r:id="rId232"/>
    <p:sldId id="13474" r:id="rId233"/>
    <p:sldId id="13475" r:id="rId234"/>
    <p:sldId id="13446" r:id="rId235"/>
    <p:sldId id="13479" r:id="rId236"/>
    <p:sldId id="13507" r:id="rId237"/>
    <p:sldId id="13480" r:id="rId238"/>
    <p:sldId id="13481" r:id="rId239"/>
    <p:sldId id="13482" r:id="rId240"/>
    <p:sldId id="388" r:id="rId241"/>
    <p:sldId id="13483" r:id="rId242"/>
    <p:sldId id="13484" r:id="rId243"/>
    <p:sldId id="13485" r:id="rId244"/>
    <p:sldId id="367" r:id="rId245"/>
    <p:sldId id="13500" r:id="rId246"/>
    <p:sldId id="13501" r:id="rId247"/>
    <p:sldId id="13502" r:id="rId248"/>
    <p:sldId id="13503" r:id="rId249"/>
    <p:sldId id="13504" r:id="rId250"/>
    <p:sldId id="13505" r:id="rId251"/>
    <p:sldId id="13508" r:id="rId252"/>
    <p:sldId id="13506" r:id="rId253"/>
    <p:sldId id="393" r:id="rId254"/>
    <p:sldId id="442" r:id="rId255"/>
    <p:sldId id="473" r:id="rId256"/>
    <p:sldId id="474" r:id="rId257"/>
    <p:sldId id="380" r:id="rId258"/>
    <p:sldId id="484" r:id="rId259"/>
    <p:sldId id="443" r:id="rId260"/>
    <p:sldId id="445" r:id="rId261"/>
    <p:sldId id="475" r:id="rId262"/>
    <p:sldId id="476" r:id="rId263"/>
    <p:sldId id="477" r:id="rId264"/>
    <p:sldId id="478" r:id="rId265"/>
    <p:sldId id="485" r:id="rId266"/>
    <p:sldId id="489" r:id="rId267"/>
    <p:sldId id="490" r:id="rId268"/>
    <p:sldId id="491" r:id="rId269"/>
    <p:sldId id="466" r:id="rId270"/>
    <p:sldId id="467" r:id="rId271"/>
    <p:sldId id="468" r:id="rId272"/>
    <p:sldId id="469" r:id="rId273"/>
    <p:sldId id="447" r:id="rId274"/>
    <p:sldId id="479" r:id="rId275"/>
    <p:sldId id="480" r:id="rId276"/>
    <p:sldId id="481" r:id="rId277"/>
    <p:sldId id="471" r:id="rId278"/>
    <p:sldId id="451" r:id="rId279"/>
    <p:sldId id="397" r:id="rId280"/>
    <p:sldId id="448" r:id="rId281"/>
    <p:sldId id="452" r:id="rId282"/>
    <p:sldId id="450" r:id="rId283"/>
    <p:sldId id="420" r:id="rId284"/>
    <p:sldId id="366" r:id="rId285"/>
    <p:sldId id="398" r:id="rId286"/>
    <p:sldId id="421" r:id="rId287"/>
    <p:sldId id="426" r:id="rId288"/>
    <p:sldId id="273" r:id="rId289"/>
    <p:sldId id="274" r:id="rId290"/>
    <p:sldId id="427" r:id="rId291"/>
    <p:sldId id="428" r:id="rId292"/>
    <p:sldId id="279" r:id="rId293"/>
    <p:sldId id="429" r:id="rId294"/>
    <p:sldId id="277" r:id="rId295"/>
    <p:sldId id="280" r:id="rId296"/>
    <p:sldId id="430" r:id="rId297"/>
    <p:sldId id="431" r:id="rId298"/>
    <p:sldId id="281" r:id="rId299"/>
    <p:sldId id="294" r:id="rId300"/>
    <p:sldId id="306" r:id="rId301"/>
    <p:sldId id="307" r:id="rId302"/>
    <p:sldId id="308" r:id="rId303"/>
    <p:sldId id="309" r:id="rId304"/>
    <p:sldId id="310" r:id="rId305"/>
    <p:sldId id="311" r:id="rId306"/>
    <p:sldId id="296" r:id="rId307"/>
    <p:sldId id="323" r:id="rId308"/>
    <p:sldId id="324" r:id="rId309"/>
    <p:sldId id="325" r:id="rId310"/>
    <p:sldId id="326" r:id="rId311"/>
    <p:sldId id="295" r:id="rId312"/>
    <p:sldId id="297" r:id="rId313"/>
    <p:sldId id="299" r:id="rId314"/>
    <p:sldId id="298" r:id="rId315"/>
    <p:sldId id="300" r:id="rId316"/>
    <p:sldId id="885" r:id="rId317"/>
    <p:sldId id="886" r:id="rId318"/>
    <p:sldId id="887" r:id="rId319"/>
    <p:sldId id="888" r:id="rId320"/>
    <p:sldId id="889" r:id="rId321"/>
    <p:sldId id="395" r:id="rId322"/>
    <p:sldId id="263" r:id="rId323"/>
    <p:sldId id="261" r:id="rId32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99" Type="http://schemas.openxmlformats.org/officeDocument/2006/relationships/slide" Target="slides/slide296.xml"/><Relationship Id="rId21" Type="http://schemas.openxmlformats.org/officeDocument/2006/relationships/slide" Target="slides/slide18.xml"/><Relationship Id="rId63" Type="http://schemas.openxmlformats.org/officeDocument/2006/relationships/slide" Target="slides/slide60.xml"/><Relationship Id="rId159" Type="http://schemas.openxmlformats.org/officeDocument/2006/relationships/slide" Target="slides/slide156.xml"/><Relationship Id="rId324" Type="http://schemas.openxmlformats.org/officeDocument/2006/relationships/slide" Target="slides/slide321.xml"/><Relationship Id="rId170" Type="http://schemas.openxmlformats.org/officeDocument/2006/relationships/slide" Target="slides/slide167.xml"/><Relationship Id="rId226" Type="http://schemas.openxmlformats.org/officeDocument/2006/relationships/slide" Target="slides/slide223.xml"/><Relationship Id="rId268" Type="http://schemas.openxmlformats.org/officeDocument/2006/relationships/slide" Target="slides/slide265.xml"/><Relationship Id="rId32" Type="http://schemas.openxmlformats.org/officeDocument/2006/relationships/slide" Target="slides/slide29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181" Type="http://schemas.openxmlformats.org/officeDocument/2006/relationships/slide" Target="slides/slide178.xml"/><Relationship Id="rId237" Type="http://schemas.openxmlformats.org/officeDocument/2006/relationships/slide" Target="slides/slide234.xml"/><Relationship Id="rId279" Type="http://schemas.openxmlformats.org/officeDocument/2006/relationships/slide" Target="slides/slide276.xml"/><Relationship Id="rId43" Type="http://schemas.openxmlformats.org/officeDocument/2006/relationships/slide" Target="slides/slide40.xml"/><Relationship Id="rId139" Type="http://schemas.openxmlformats.org/officeDocument/2006/relationships/slide" Target="slides/slide136.xml"/><Relationship Id="rId290" Type="http://schemas.openxmlformats.org/officeDocument/2006/relationships/slide" Target="slides/slide287.xml"/><Relationship Id="rId304" Type="http://schemas.openxmlformats.org/officeDocument/2006/relationships/slide" Target="slides/slide301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92" Type="http://schemas.openxmlformats.org/officeDocument/2006/relationships/slide" Target="slides/slide189.xml"/><Relationship Id="rId206" Type="http://schemas.openxmlformats.org/officeDocument/2006/relationships/slide" Target="slides/slide203.xml"/><Relationship Id="rId248" Type="http://schemas.openxmlformats.org/officeDocument/2006/relationships/slide" Target="slides/slide245.xml"/><Relationship Id="rId12" Type="http://schemas.openxmlformats.org/officeDocument/2006/relationships/slide" Target="slides/slide9.xml"/><Relationship Id="rId108" Type="http://schemas.openxmlformats.org/officeDocument/2006/relationships/slide" Target="slides/slide105.xml"/><Relationship Id="rId315" Type="http://schemas.openxmlformats.org/officeDocument/2006/relationships/slide" Target="slides/slide312.xml"/><Relationship Id="rId54" Type="http://schemas.openxmlformats.org/officeDocument/2006/relationships/slide" Target="slides/slide51.xml"/><Relationship Id="rId96" Type="http://schemas.openxmlformats.org/officeDocument/2006/relationships/slide" Target="slides/slide93.xml"/><Relationship Id="rId161" Type="http://schemas.openxmlformats.org/officeDocument/2006/relationships/slide" Target="slides/slide158.xml"/><Relationship Id="rId217" Type="http://schemas.openxmlformats.org/officeDocument/2006/relationships/slide" Target="slides/slide214.xml"/><Relationship Id="rId259" Type="http://schemas.openxmlformats.org/officeDocument/2006/relationships/slide" Target="slides/slide256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270" Type="http://schemas.openxmlformats.org/officeDocument/2006/relationships/slide" Target="slides/slide267.xml"/><Relationship Id="rId326" Type="http://schemas.openxmlformats.org/officeDocument/2006/relationships/presProps" Target="presProps.xml"/><Relationship Id="rId65" Type="http://schemas.openxmlformats.org/officeDocument/2006/relationships/slide" Target="slides/slide62.xml"/><Relationship Id="rId130" Type="http://schemas.openxmlformats.org/officeDocument/2006/relationships/slide" Target="slides/slide127.xml"/><Relationship Id="rId172" Type="http://schemas.openxmlformats.org/officeDocument/2006/relationships/slide" Target="slides/slide169.xml"/><Relationship Id="rId228" Type="http://schemas.openxmlformats.org/officeDocument/2006/relationships/slide" Target="slides/slide225.xml"/><Relationship Id="rId281" Type="http://schemas.openxmlformats.org/officeDocument/2006/relationships/slide" Target="slides/slide278.xml"/><Relationship Id="rId34" Type="http://schemas.openxmlformats.org/officeDocument/2006/relationships/slide" Target="slides/slide31.xml"/><Relationship Id="rId76" Type="http://schemas.openxmlformats.org/officeDocument/2006/relationships/slide" Target="slides/slide73.xml"/><Relationship Id="rId141" Type="http://schemas.openxmlformats.org/officeDocument/2006/relationships/slide" Target="slides/slide138.xml"/><Relationship Id="rId7" Type="http://schemas.openxmlformats.org/officeDocument/2006/relationships/slide" Target="slides/slide4.xml"/><Relationship Id="rId183" Type="http://schemas.openxmlformats.org/officeDocument/2006/relationships/slide" Target="slides/slide180.xml"/><Relationship Id="rId239" Type="http://schemas.openxmlformats.org/officeDocument/2006/relationships/slide" Target="slides/slide236.xml"/><Relationship Id="rId250" Type="http://schemas.openxmlformats.org/officeDocument/2006/relationships/slide" Target="slides/slide247.xml"/><Relationship Id="rId271" Type="http://schemas.openxmlformats.org/officeDocument/2006/relationships/slide" Target="slides/slide268.xml"/><Relationship Id="rId292" Type="http://schemas.openxmlformats.org/officeDocument/2006/relationships/slide" Target="slides/slide289.xml"/><Relationship Id="rId306" Type="http://schemas.openxmlformats.org/officeDocument/2006/relationships/slide" Target="slides/slide303.xml"/><Relationship Id="rId24" Type="http://schemas.openxmlformats.org/officeDocument/2006/relationships/slide" Target="slides/slide21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31" Type="http://schemas.openxmlformats.org/officeDocument/2006/relationships/slide" Target="slides/slide128.xml"/><Relationship Id="rId327" Type="http://schemas.openxmlformats.org/officeDocument/2006/relationships/viewProps" Target="viewProps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208" Type="http://schemas.openxmlformats.org/officeDocument/2006/relationships/slide" Target="slides/slide205.xml"/><Relationship Id="rId229" Type="http://schemas.openxmlformats.org/officeDocument/2006/relationships/slide" Target="slides/slide226.xml"/><Relationship Id="rId240" Type="http://schemas.openxmlformats.org/officeDocument/2006/relationships/slide" Target="slides/slide237.xml"/><Relationship Id="rId261" Type="http://schemas.openxmlformats.org/officeDocument/2006/relationships/slide" Target="slides/slide258.xml"/><Relationship Id="rId14" Type="http://schemas.openxmlformats.org/officeDocument/2006/relationships/slide" Target="slides/slide11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282" Type="http://schemas.openxmlformats.org/officeDocument/2006/relationships/slide" Target="slides/slide279.xml"/><Relationship Id="rId317" Type="http://schemas.openxmlformats.org/officeDocument/2006/relationships/slide" Target="slides/slide314.xml"/><Relationship Id="rId8" Type="http://schemas.openxmlformats.org/officeDocument/2006/relationships/slide" Target="slides/slide5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219" Type="http://schemas.openxmlformats.org/officeDocument/2006/relationships/slide" Target="slides/slide216.xml"/><Relationship Id="rId230" Type="http://schemas.openxmlformats.org/officeDocument/2006/relationships/slide" Target="slides/slide227.xml"/><Relationship Id="rId251" Type="http://schemas.openxmlformats.org/officeDocument/2006/relationships/slide" Target="slides/slide248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72" Type="http://schemas.openxmlformats.org/officeDocument/2006/relationships/slide" Target="slides/slide269.xml"/><Relationship Id="rId293" Type="http://schemas.openxmlformats.org/officeDocument/2006/relationships/slide" Target="slides/slide290.xml"/><Relationship Id="rId307" Type="http://schemas.openxmlformats.org/officeDocument/2006/relationships/slide" Target="slides/slide304.xml"/><Relationship Id="rId328" Type="http://schemas.openxmlformats.org/officeDocument/2006/relationships/theme" Target="theme/theme1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95" Type="http://schemas.openxmlformats.org/officeDocument/2006/relationships/slide" Target="slides/slide192.xml"/><Relationship Id="rId209" Type="http://schemas.openxmlformats.org/officeDocument/2006/relationships/slide" Target="slides/slide206.xml"/><Relationship Id="rId220" Type="http://schemas.openxmlformats.org/officeDocument/2006/relationships/slide" Target="slides/slide217.xml"/><Relationship Id="rId241" Type="http://schemas.openxmlformats.org/officeDocument/2006/relationships/slide" Target="slides/slide23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262" Type="http://schemas.openxmlformats.org/officeDocument/2006/relationships/slide" Target="slides/slide259.xml"/><Relationship Id="rId283" Type="http://schemas.openxmlformats.org/officeDocument/2006/relationships/slide" Target="slides/slide280.xml"/><Relationship Id="rId318" Type="http://schemas.openxmlformats.org/officeDocument/2006/relationships/slide" Target="slides/slide315.xml"/><Relationship Id="rId78" Type="http://schemas.openxmlformats.org/officeDocument/2006/relationships/slide" Target="slides/slide75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64" Type="http://schemas.openxmlformats.org/officeDocument/2006/relationships/slide" Target="slides/slide161.xml"/><Relationship Id="rId185" Type="http://schemas.openxmlformats.org/officeDocument/2006/relationships/slide" Target="slides/slide182.xml"/><Relationship Id="rId9" Type="http://schemas.openxmlformats.org/officeDocument/2006/relationships/slide" Target="slides/slide6.xml"/><Relationship Id="rId210" Type="http://schemas.openxmlformats.org/officeDocument/2006/relationships/slide" Target="slides/slide207.xml"/><Relationship Id="rId26" Type="http://schemas.openxmlformats.org/officeDocument/2006/relationships/slide" Target="slides/slide23.xml"/><Relationship Id="rId231" Type="http://schemas.openxmlformats.org/officeDocument/2006/relationships/slide" Target="slides/slide228.xml"/><Relationship Id="rId252" Type="http://schemas.openxmlformats.org/officeDocument/2006/relationships/slide" Target="slides/slide249.xml"/><Relationship Id="rId273" Type="http://schemas.openxmlformats.org/officeDocument/2006/relationships/slide" Target="slides/slide270.xml"/><Relationship Id="rId294" Type="http://schemas.openxmlformats.org/officeDocument/2006/relationships/slide" Target="slides/slide291.xml"/><Relationship Id="rId308" Type="http://schemas.openxmlformats.org/officeDocument/2006/relationships/slide" Target="slides/slide305.xml"/><Relationship Id="rId329" Type="http://schemas.openxmlformats.org/officeDocument/2006/relationships/tableStyles" Target="tableStyles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Relationship Id="rId16" Type="http://schemas.openxmlformats.org/officeDocument/2006/relationships/slide" Target="slides/slide13.xml"/><Relationship Id="rId221" Type="http://schemas.openxmlformats.org/officeDocument/2006/relationships/slide" Target="slides/slide218.xml"/><Relationship Id="rId242" Type="http://schemas.openxmlformats.org/officeDocument/2006/relationships/slide" Target="slides/slide239.xml"/><Relationship Id="rId263" Type="http://schemas.openxmlformats.org/officeDocument/2006/relationships/slide" Target="slides/slide260.xml"/><Relationship Id="rId284" Type="http://schemas.openxmlformats.org/officeDocument/2006/relationships/slide" Target="slides/slide281.xml"/><Relationship Id="rId319" Type="http://schemas.openxmlformats.org/officeDocument/2006/relationships/slide" Target="slides/slide316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11" Type="http://schemas.openxmlformats.org/officeDocument/2006/relationships/slide" Target="slides/slide208.xml"/><Relationship Id="rId232" Type="http://schemas.openxmlformats.org/officeDocument/2006/relationships/slide" Target="slides/slide229.xml"/><Relationship Id="rId253" Type="http://schemas.openxmlformats.org/officeDocument/2006/relationships/slide" Target="slides/slide250.xml"/><Relationship Id="rId274" Type="http://schemas.openxmlformats.org/officeDocument/2006/relationships/slide" Target="slides/slide271.xml"/><Relationship Id="rId295" Type="http://schemas.openxmlformats.org/officeDocument/2006/relationships/slide" Target="slides/slide292.xml"/><Relationship Id="rId309" Type="http://schemas.openxmlformats.org/officeDocument/2006/relationships/slide" Target="slides/slide306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320" Type="http://schemas.openxmlformats.org/officeDocument/2006/relationships/slide" Target="slides/slide317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slide" Target="slides/slide194.xml"/><Relationship Id="rId201" Type="http://schemas.openxmlformats.org/officeDocument/2006/relationships/slide" Target="slides/slide198.xml"/><Relationship Id="rId222" Type="http://schemas.openxmlformats.org/officeDocument/2006/relationships/slide" Target="slides/slide219.xml"/><Relationship Id="rId243" Type="http://schemas.openxmlformats.org/officeDocument/2006/relationships/slide" Target="slides/slide240.xml"/><Relationship Id="rId264" Type="http://schemas.openxmlformats.org/officeDocument/2006/relationships/slide" Target="slides/slide261.xml"/><Relationship Id="rId285" Type="http://schemas.openxmlformats.org/officeDocument/2006/relationships/slide" Target="slides/slide282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310" Type="http://schemas.openxmlformats.org/officeDocument/2006/relationships/slide" Target="slides/slide307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9.xml"/><Relationship Id="rId233" Type="http://schemas.openxmlformats.org/officeDocument/2006/relationships/slide" Target="slides/slide230.xml"/><Relationship Id="rId254" Type="http://schemas.openxmlformats.org/officeDocument/2006/relationships/slide" Target="slides/slide251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275" Type="http://schemas.openxmlformats.org/officeDocument/2006/relationships/slide" Target="slides/slide272.xml"/><Relationship Id="rId296" Type="http://schemas.openxmlformats.org/officeDocument/2006/relationships/slide" Target="slides/slide293.xml"/><Relationship Id="rId300" Type="http://schemas.openxmlformats.org/officeDocument/2006/relationships/slide" Target="slides/slide297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321" Type="http://schemas.openxmlformats.org/officeDocument/2006/relationships/slide" Target="slides/slide318.xml"/><Relationship Id="rId202" Type="http://schemas.openxmlformats.org/officeDocument/2006/relationships/slide" Target="slides/slide199.xml"/><Relationship Id="rId223" Type="http://schemas.openxmlformats.org/officeDocument/2006/relationships/slide" Target="slides/slide220.xml"/><Relationship Id="rId244" Type="http://schemas.openxmlformats.org/officeDocument/2006/relationships/slide" Target="slides/slide241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265" Type="http://schemas.openxmlformats.org/officeDocument/2006/relationships/slide" Target="slides/slide262.xml"/><Relationship Id="rId286" Type="http://schemas.openxmlformats.org/officeDocument/2006/relationships/slide" Target="slides/slide283.xml"/><Relationship Id="rId50" Type="http://schemas.openxmlformats.org/officeDocument/2006/relationships/slide" Target="slides/slide47.xml"/><Relationship Id="rId104" Type="http://schemas.openxmlformats.org/officeDocument/2006/relationships/slide" Target="slides/slide101.xml"/><Relationship Id="rId125" Type="http://schemas.openxmlformats.org/officeDocument/2006/relationships/slide" Target="slides/slide122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311" Type="http://schemas.openxmlformats.org/officeDocument/2006/relationships/slide" Target="slides/slide308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13" Type="http://schemas.openxmlformats.org/officeDocument/2006/relationships/slide" Target="slides/slide210.xml"/><Relationship Id="rId234" Type="http://schemas.openxmlformats.org/officeDocument/2006/relationships/slide" Target="slides/slide23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55" Type="http://schemas.openxmlformats.org/officeDocument/2006/relationships/slide" Target="slides/slide252.xml"/><Relationship Id="rId276" Type="http://schemas.openxmlformats.org/officeDocument/2006/relationships/slide" Target="slides/slide273.xml"/><Relationship Id="rId297" Type="http://schemas.openxmlformats.org/officeDocument/2006/relationships/slide" Target="slides/slide294.xml"/><Relationship Id="rId40" Type="http://schemas.openxmlformats.org/officeDocument/2006/relationships/slide" Target="slides/slide37.xml"/><Relationship Id="rId115" Type="http://schemas.openxmlformats.org/officeDocument/2006/relationships/slide" Target="slides/slide112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301" Type="http://schemas.openxmlformats.org/officeDocument/2006/relationships/slide" Target="slides/slide298.xml"/><Relationship Id="rId322" Type="http://schemas.openxmlformats.org/officeDocument/2006/relationships/slide" Target="slides/slide319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Relationship Id="rId19" Type="http://schemas.openxmlformats.org/officeDocument/2006/relationships/slide" Target="slides/slide16.xml"/><Relationship Id="rId224" Type="http://schemas.openxmlformats.org/officeDocument/2006/relationships/slide" Target="slides/slide221.xml"/><Relationship Id="rId245" Type="http://schemas.openxmlformats.org/officeDocument/2006/relationships/slide" Target="slides/slide242.xml"/><Relationship Id="rId266" Type="http://schemas.openxmlformats.org/officeDocument/2006/relationships/slide" Target="slides/slide263.xml"/><Relationship Id="rId287" Type="http://schemas.openxmlformats.org/officeDocument/2006/relationships/slide" Target="slides/slide284.xml"/><Relationship Id="rId30" Type="http://schemas.openxmlformats.org/officeDocument/2006/relationships/slide" Target="slides/slide2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312" Type="http://schemas.openxmlformats.org/officeDocument/2006/relationships/slide" Target="slides/slide309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1.xml"/><Relationship Id="rId235" Type="http://schemas.openxmlformats.org/officeDocument/2006/relationships/slide" Target="slides/slide232.xml"/><Relationship Id="rId256" Type="http://schemas.openxmlformats.org/officeDocument/2006/relationships/slide" Target="slides/slide253.xml"/><Relationship Id="rId277" Type="http://schemas.openxmlformats.org/officeDocument/2006/relationships/slide" Target="slides/slide274.xml"/><Relationship Id="rId298" Type="http://schemas.openxmlformats.org/officeDocument/2006/relationships/slide" Target="slides/slide295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302" Type="http://schemas.openxmlformats.org/officeDocument/2006/relationships/slide" Target="slides/slide299.xml"/><Relationship Id="rId323" Type="http://schemas.openxmlformats.org/officeDocument/2006/relationships/slide" Target="slides/slide320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179" Type="http://schemas.openxmlformats.org/officeDocument/2006/relationships/slide" Target="slides/slide176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225" Type="http://schemas.openxmlformats.org/officeDocument/2006/relationships/slide" Target="slides/slide222.xml"/><Relationship Id="rId246" Type="http://schemas.openxmlformats.org/officeDocument/2006/relationships/slide" Target="slides/slide243.xml"/><Relationship Id="rId267" Type="http://schemas.openxmlformats.org/officeDocument/2006/relationships/slide" Target="slides/slide264.xml"/><Relationship Id="rId288" Type="http://schemas.openxmlformats.org/officeDocument/2006/relationships/slide" Target="slides/slide285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313" Type="http://schemas.openxmlformats.org/officeDocument/2006/relationships/slide" Target="slides/slide310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94" Type="http://schemas.openxmlformats.org/officeDocument/2006/relationships/slide" Target="slides/slide91.xml"/><Relationship Id="rId148" Type="http://schemas.openxmlformats.org/officeDocument/2006/relationships/slide" Target="slides/slide145.xml"/><Relationship Id="rId169" Type="http://schemas.openxmlformats.org/officeDocument/2006/relationships/slide" Target="slides/slide166.xml"/><Relationship Id="rId4" Type="http://schemas.openxmlformats.org/officeDocument/2006/relationships/slide" Target="slides/slide1.xml"/><Relationship Id="rId180" Type="http://schemas.openxmlformats.org/officeDocument/2006/relationships/slide" Target="slides/slide177.xml"/><Relationship Id="rId215" Type="http://schemas.openxmlformats.org/officeDocument/2006/relationships/slide" Target="slides/slide212.xml"/><Relationship Id="rId236" Type="http://schemas.openxmlformats.org/officeDocument/2006/relationships/slide" Target="slides/slide233.xml"/><Relationship Id="rId257" Type="http://schemas.openxmlformats.org/officeDocument/2006/relationships/slide" Target="slides/slide254.xml"/><Relationship Id="rId278" Type="http://schemas.openxmlformats.org/officeDocument/2006/relationships/slide" Target="slides/slide275.xml"/><Relationship Id="rId303" Type="http://schemas.openxmlformats.org/officeDocument/2006/relationships/slide" Target="slides/slide300.xml"/><Relationship Id="rId42" Type="http://schemas.openxmlformats.org/officeDocument/2006/relationships/slide" Target="slides/slide39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91" Type="http://schemas.openxmlformats.org/officeDocument/2006/relationships/slide" Target="slides/slide188.xml"/><Relationship Id="rId205" Type="http://schemas.openxmlformats.org/officeDocument/2006/relationships/slide" Target="slides/slide202.xml"/><Relationship Id="rId247" Type="http://schemas.openxmlformats.org/officeDocument/2006/relationships/slide" Target="slides/slide244.xml"/><Relationship Id="rId107" Type="http://schemas.openxmlformats.org/officeDocument/2006/relationships/slide" Target="slides/slide104.xml"/><Relationship Id="rId289" Type="http://schemas.openxmlformats.org/officeDocument/2006/relationships/slide" Target="slides/slide286.xml"/><Relationship Id="rId11" Type="http://schemas.openxmlformats.org/officeDocument/2006/relationships/slide" Target="slides/slide8.xml"/><Relationship Id="rId53" Type="http://schemas.openxmlformats.org/officeDocument/2006/relationships/slide" Target="slides/slide50.xml"/><Relationship Id="rId149" Type="http://schemas.openxmlformats.org/officeDocument/2006/relationships/slide" Target="slides/slide146.xml"/><Relationship Id="rId314" Type="http://schemas.openxmlformats.org/officeDocument/2006/relationships/slide" Target="slides/slide311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216" Type="http://schemas.openxmlformats.org/officeDocument/2006/relationships/slide" Target="slides/slide213.xml"/><Relationship Id="rId258" Type="http://schemas.openxmlformats.org/officeDocument/2006/relationships/slide" Target="slides/slide255.xml"/><Relationship Id="rId22" Type="http://schemas.openxmlformats.org/officeDocument/2006/relationships/slide" Target="slides/slide19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325" Type="http://schemas.openxmlformats.org/officeDocument/2006/relationships/notesMaster" Target="notesMasters/notesMaster1.xml"/><Relationship Id="rId171" Type="http://schemas.openxmlformats.org/officeDocument/2006/relationships/slide" Target="slides/slide168.xml"/><Relationship Id="rId227" Type="http://schemas.openxmlformats.org/officeDocument/2006/relationships/slide" Target="slides/slide224.xml"/><Relationship Id="rId269" Type="http://schemas.openxmlformats.org/officeDocument/2006/relationships/slide" Target="slides/slide266.xml"/><Relationship Id="rId33" Type="http://schemas.openxmlformats.org/officeDocument/2006/relationships/slide" Target="slides/slide30.xml"/><Relationship Id="rId129" Type="http://schemas.openxmlformats.org/officeDocument/2006/relationships/slide" Target="slides/slide126.xml"/><Relationship Id="rId280" Type="http://schemas.openxmlformats.org/officeDocument/2006/relationships/slide" Target="slides/slide277.xml"/><Relationship Id="rId75" Type="http://schemas.openxmlformats.org/officeDocument/2006/relationships/slide" Target="slides/slide72.xml"/><Relationship Id="rId140" Type="http://schemas.openxmlformats.org/officeDocument/2006/relationships/slide" Target="slides/slide137.xml"/><Relationship Id="rId182" Type="http://schemas.openxmlformats.org/officeDocument/2006/relationships/slide" Target="slides/slide179.xml"/><Relationship Id="rId6" Type="http://schemas.openxmlformats.org/officeDocument/2006/relationships/slide" Target="slides/slide3.xml"/><Relationship Id="rId238" Type="http://schemas.openxmlformats.org/officeDocument/2006/relationships/slide" Target="slides/slide235.xml"/><Relationship Id="rId291" Type="http://schemas.openxmlformats.org/officeDocument/2006/relationships/slide" Target="slides/slide288.xml"/><Relationship Id="rId305" Type="http://schemas.openxmlformats.org/officeDocument/2006/relationships/slide" Target="slides/slide302.xml"/><Relationship Id="rId44" Type="http://schemas.openxmlformats.org/officeDocument/2006/relationships/slide" Target="slides/slide41.xml"/><Relationship Id="rId86" Type="http://schemas.openxmlformats.org/officeDocument/2006/relationships/slide" Target="slides/slide83.xml"/><Relationship Id="rId151" Type="http://schemas.openxmlformats.org/officeDocument/2006/relationships/slide" Target="slides/slide148.xml"/><Relationship Id="rId193" Type="http://schemas.openxmlformats.org/officeDocument/2006/relationships/slide" Target="slides/slide190.xml"/><Relationship Id="rId207" Type="http://schemas.openxmlformats.org/officeDocument/2006/relationships/slide" Target="slides/slide204.xml"/><Relationship Id="rId249" Type="http://schemas.openxmlformats.org/officeDocument/2006/relationships/slide" Target="slides/slide246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260" Type="http://schemas.openxmlformats.org/officeDocument/2006/relationships/slide" Target="slides/slide257.xml"/><Relationship Id="rId316" Type="http://schemas.openxmlformats.org/officeDocument/2006/relationships/slide" Target="slides/slide313.xml"/><Relationship Id="rId55" Type="http://schemas.openxmlformats.org/officeDocument/2006/relationships/slide" Target="slides/slide52.xml"/><Relationship Id="rId97" Type="http://schemas.openxmlformats.org/officeDocument/2006/relationships/slide" Target="slides/slide94.xml"/><Relationship Id="rId120" Type="http://schemas.openxmlformats.org/officeDocument/2006/relationships/slide" Target="slides/slide117.xml"/><Relationship Id="rId162" Type="http://schemas.openxmlformats.org/officeDocument/2006/relationships/slide" Target="slides/slide159.xml"/><Relationship Id="rId218" Type="http://schemas.openxmlformats.org/officeDocument/2006/relationships/slide" Target="slides/slide2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8134C-3141-4701-A7AA-67873FA7D4AC}" type="datetimeFigureOut">
              <a:rPr lang="ko-KR" altLang="en-US" smtClean="0"/>
              <a:t>2026-07-04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6D051-18E8-47C1-B14B-2A4C2F01EB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066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712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슬라이드 이미지 개체 틀 1">
            <a:extLst>
              <a:ext uri="{FF2B5EF4-FFF2-40B4-BE49-F238E27FC236}">
                <a16:creationId xmlns:a16="http://schemas.microsoft.com/office/drawing/2014/main" id="{9395245D-ED22-F060-DB3C-74BCFDEDA2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슬라이드 노트 개체 틀 2">
            <a:extLst>
              <a:ext uri="{FF2B5EF4-FFF2-40B4-BE49-F238E27FC236}">
                <a16:creationId xmlns:a16="http://schemas.microsoft.com/office/drawing/2014/main" id="{F8562F65-2E0E-9C11-04B6-B79F58413E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/>
          </a:p>
        </p:txBody>
      </p:sp>
      <p:sp>
        <p:nvSpPr>
          <p:cNvPr id="4100" name="슬라이드 번호 개체 틀 3">
            <a:extLst>
              <a:ext uri="{FF2B5EF4-FFF2-40B4-BE49-F238E27FC236}">
                <a16:creationId xmlns:a16="http://schemas.microsoft.com/office/drawing/2014/main" id="{9A250D82-3EAB-DB3C-E343-22FE582B81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DB21527B-AB69-4F1F-B75E-1B872C0F75E2}" type="slidenum">
              <a:rPr lang="ko-KR" altLang="en-US"/>
              <a:pPr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6312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FDE73-B115-5D3D-76F0-C5E48BCAA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슬라이드 이미지 개체 틀 1">
            <a:extLst>
              <a:ext uri="{FF2B5EF4-FFF2-40B4-BE49-F238E27FC236}">
                <a16:creationId xmlns:a16="http://schemas.microsoft.com/office/drawing/2014/main" id="{58D7F103-E03F-2D52-2FE6-A658A2042A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슬라이드 노트 개체 틀 2">
            <a:extLst>
              <a:ext uri="{FF2B5EF4-FFF2-40B4-BE49-F238E27FC236}">
                <a16:creationId xmlns:a16="http://schemas.microsoft.com/office/drawing/2014/main" id="{5E4CC71F-5FFF-4EAF-32EB-DB4E6303C5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/>
          </a:p>
        </p:txBody>
      </p:sp>
      <p:sp>
        <p:nvSpPr>
          <p:cNvPr id="4100" name="슬라이드 번호 개체 틀 3">
            <a:extLst>
              <a:ext uri="{FF2B5EF4-FFF2-40B4-BE49-F238E27FC236}">
                <a16:creationId xmlns:a16="http://schemas.microsoft.com/office/drawing/2014/main" id="{942B48D3-1009-6338-6368-2F10A898F3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DB21527B-AB69-4F1F-B75E-1B872C0F75E2}" type="slidenum">
              <a:rPr lang="ko-KR" altLang="en-US"/>
              <a:pPr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2721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F50484-4286-85D9-3A9C-E84D10A3B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7F0A2C2-3D42-B2EC-5DB6-8368354B2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8628EA9-5A43-BF5B-ABAC-F23A847F9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2026-07-04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B78E4F6-DB4F-13DA-6C9B-37E6FB83F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1D2EBEF-AB7C-14FB-3D23-CFA2D321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2173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8470A1F-E66C-FBE6-90AA-C4221113D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AAB1826-76B0-7CAC-2831-F6D8F2DBE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611121-8EFC-0CBB-1175-2762ABF0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2026-07-04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90DC7BA-E300-6F2F-2539-A3C342DC0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780E150-DCC8-4FC9-76F5-51D4D6FAA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8553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FA00BC3-ACD8-890D-0790-4638E3A429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39B5014-B739-A503-AF40-D5AE90FB8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E99B13B-00AF-FF46-B226-E54508B3A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2026-07-04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455A276-7053-1C20-53BC-1BF8CF7F8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CFBF1E2-9774-E8F1-6D39-6D638042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1223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897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379" indent="0" algn="ctr">
              <a:buNone/>
              <a:defRPr/>
            </a:lvl2pPr>
            <a:lvl3pPr marL="1218780" indent="0" algn="ctr">
              <a:buNone/>
              <a:defRPr/>
            </a:lvl3pPr>
            <a:lvl4pPr marL="1828165" indent="0" algn="ctr">
              <a:buNone/>
              <a:defRPr/>
            </a:lvl4pPr>
            <a:lvl5pPr marL="2437558" indent="0" algn="ctr">
              <a:buNone/>
              <a:defRPr/>
            </a:lvl5pPr>
            <a:lvl6pPr marL="3046936" indent="0" algn="ctr">
              <a:buNone/>
              <a:defRPr/>
            </a:lvl6pPr>
            <a:lvl7pPr marL="3656315" indent="0" algn="ctr">
              <a:buNone/>
              <a:defRPr/>
            </a:lvl7pPr>
            <a:lvl8pPr marL="4265707" indent="0" algn="ctr">
              <a:buNone/>
              <a:defRPr/>
            </a:lvl8pPr>
            <a:lvl9pPr marL="4875093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6E519-4E3F-483C-8C00-7697E0FFE6ED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35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87F38-84AD-437C-8AED-D19A6A559AF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88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379" indent="0">
              <a:buNone/>
              <a:defRPr sz="2400"/>
            </a:lvl2pPr>
            <a:lvl3pPr marL="1218780" indent="0">
              <a:buNone/>
              <a:defRPr sz="2133"/>
            </a:lvl3pPr>
            <a:lvl4pPr marL="1828165" indent="0">
              <a:buNone/>
              <a:defRPr sz="1867"/>
            </a:lvl4pPr>
            <a:lvl5pPr marL="2437558" indent="0">
              <a:buNone/>
              <a:defRPr sz="1867"/>
            </a:lvl5pPr>
            <a:lvl6pPr marL="3046936" indent="0">
              <a:buNone/>
              <a:defRPr sz="1867"/>
            </a:lvl6pPr>
            <a:lvl7pPr marL="3656315" indent="0">
              <a:buNone/>
              <a:defRPr sz="1867"/>
            </a:lvl7pPr>
            <a:lvl8pPr marL="4265707" indent="0">
              <a:buNone/>
              <a:defRPr sz="1867"/>
            </a:lvl8pPr>
            <a:lvl9pPr marL="4875093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3D34B-8D92-4ED5-915D-BB584F7500C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226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8E7D7-3D5B-44BF-9ED7-D19597438CCD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666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79" indent="0">
              <a:buNone/>
              <a:defRPr sz="2667" b="1"/>
            </a:lvl2pPr>
            <a:lvl3pPr marL="1218780" indent="0">
              <a:buNone/>
              <a:defRPr sz="2400" b="1"/>
            </a:lvl3pPr>
            <a:lvl4pPr marL="1828165" indent="0">
              <a:buNone/>
              <a:defRPr sz="2133" b="1"/>
            </a:lvl4pPr>
            <a:lvl5pPr marL="2437558" indent="0">
              <a:buNone/>
              <a:defRPr sz="2133" b="1"/>
            </a:lvl5pPr>
            <a:lvl6pPr marL="3046936" indent="0">
              <a:buNone/>
              <a:defRPr sz="2133" b="1"/>
            </a:lvl6pPr>
            <a:lvl7pPr marL="3656315" indent="0">
              <a:buNone/>
              <a:defRPr sz="2133" b="1"/>
            </a:lvl7pPr>
            <a:lvl8pPr marL="4265707" indent="0">
              <a:buNone/>
              <a:defRPr sz="2133" b="1"/>
            </a:lvl8pPr>
            <a:lvl9pPr marL="4875093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79" indent="0">
              <a:buNone/>
              <a:defRPr sz="2667" b="1"/>
            </a:lvl2pPr>
            <a:lvl3pPr marL="1218780" indent="0">
              <a:buNone/>
              <a:defRPr sz="2400" b="1"/>
            </a:lvl3pPr>
            <a:lvl4pPr marL="1828165" indent="0">
              <a:buNone/>
              <a:defRPr sz="2133" b="1"/>
            </a:lvl4pPr>
            <a:lvl5pPr marL="2437558" indent="0">
              <a:buNone/>
              <a:defRPr sz="2133" b="1"/>
            </a:lvl5pPr>
            <a:lvl6pPr marL="3046936" indent="0">
              <a:buNone/>
              <a:defRPr sz="2133" b="1"/>
            </a:lvl6pPr>
            <a:lvl7pPr marL="3656315" indent="0">
              <a:buNone/>
              <a:defRPr sz="2133" b="1"/>
            </a:lvl7pPr>
            <a:lvl8pPr marL="4265707" indent="0">
              <a:buNone/>
              <a:defRPr sz="2133" b="1"/>
            </a:lvl8pPr>
            <a:lvl9pPr marL="4875093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BF790-556A-4E2C-87D1-E9BAC3B44E8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9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39FC9-DCEE-4586-8162-B56674A8782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380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C3193-5C24-403A-BC2E-BFEAFD01F73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987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513E4C-9162-0633-90FF-699B29791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CC1C80C-F18C-3BB3-2D77-B426FAB16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9D9E964-8F3A-EF71-E923-52DE89416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2026-07-04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6BD0915-3D69-B2C0-D16A-C0B6E4DF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8A5287E-A233-E4CC-7FA6-FC416FD3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2041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379" indent="0">
              <a:buNone/>
              <a:defRPr sz="1600"/>
            </a:lvl2pPr>
            <a:lvl3pPr marL="1218780" indent="0">
              <a:buNone/>
              <a:defRPr sz="1333"/>
            </a:lvl3pPr>
            <a:lvl4pPr marL="1828165" indent="0">
              <a:buNone/>
              <a:defRPr sz="1200"/>
            </a:lvl4pPr>
            <a:lvl5pPr marL="2437558" indent="0">
              <a:buNone/>
              <a:defRPr sz="1200"/>
            </a:lvl5pPr>
            <a:lvl6pPr marL="3046936" indent="0">
              <a:buNone/>
              <a:defRPr sz="1200"/>
            </a:lvl6pPr>
            <a:lvl7pPr marL="3656315" indent="0">
              <a:buNone/>
              <a:defRPr sz="1200"/>
            </a:lvl7pPr>
            <a:lvl8pPr marL="4265707" indent="0">
              <a:buNone/>
              <a:defRPr sz="1200"/>
            </a:lvl8pPr>
            <a:lvl9pPr marL="4875093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2E88D-7FDB-4FD3-A9AF-28683627964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638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379" indent="0">
              <a:buNone/>
              <a:defRPr sz="3733"/>
            </a:lvl2pPr>
            <a:lvl3pPr marL="1218780" indent="0">
              <a:buNone/>
              <a:defRPr sz="3200"/>
            </a:lvl3pPr>
            <a:lvl4pPr marL="1828165" indent="0">
              <a:buNone/>
              <a:defRPr sz="2667"/>
            </a:lvl4pPr>
            <a:lvl5pPr marL="2437558" indent="0">
              <a:buNone/>
              <a:defRPr sz="2667"/>
            </a:lvl5pPr>
            <a:lvl6pPr marL="3046936" indent="0">
              <a:buNone/>
              <a:defRPr sz="2667"/>
            </a:lvl6pPr>
            <a:lvl7pPr marL="3656315" indent="0">
              <a:buNone/>
              <a:defRPr sz="2667"/>
            </a:lvl7pPr>
            <a:lvl8pPr marL="4265707" indent="0">
              <a:buNone/>
              <a:defRPr sz="2667"/>
            </a:lvl8pPr>
            <a:lvl9pPr marL="4875093" indent="0">
              <a:buNone/>
              <a:defRPr sz="2667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5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379" indent="0">
              <a:buNone/>
              <a:defRPr sz="1600"/>
            </a:lvl2pPr>
            <a:lvl3pPr marL="1218780" indent="0">
              <a:buNone/>
              <a:defRPr sz="1333"/>
            </a:lvl3pPr>
            <a:lvl4pPr marL="1828165" indent="0">
              <a:buNone/>
              <a:defRPr sz="1200"/>
            </a:lvl4pPr>
            <a:lvl5pPr marL="2437558" indent="0">
              <a:buNone/>
              <a:defRPr sz="1200"/>
            </a:lvl5pPr>
            <a:lvl6pPr marL="3046936" indent="0">
              <a:buNone/>
              <a:defRPr sz="1200"/>
            </a:lvl6pPr>
            <a:lvl7pPr marL="3656315" indent="0">
              <a:buNone/>
              <a:defRPr sz="1200"/>
            </a:lvl7pPr>
            <a:lvl8pPr marL="4265707" indent="0">
              <a:buNone/>
              <a:defRPr sz="1200"/>
            </a:lvl8pPr>
            <a:lvl9pPr marL="4875093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7972F-C3C3-4ABE-B30E-E70A8597C817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21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D75B7-4893-4687-998A-DA84D51519E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502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D33B4-1F4A-4373-A5A2-BEED33CB961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40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379" indent="0" algn="ctr">
              <a:buNone/>
              <a:defRPr/>
            </a:lvl2pPr>
            <a:lvl3pPr marL="1218780" indent="0" algn="ctr">
              <a:buNone/>
              <a:defRPr/>
            </a:lvl3pPr>
            <a:lvl4pPr marL="1828165" indent="0" algn="ctr">
              <a:buNone/>
              <a:defRPr/>
            </a:lvl4pPr>
            <a:lvl5pPr marL="2437558" indent="0" algn="ctr">
              <a:buNone/>
              <a:defRPr/>
            </a:lvl5pPr>
            <a:lvl6pPr marL="3046936" indent="0" algn="ctr">
              <a:buNone/>
              <a:defRPr/>
            </a:lvl6pPr>
            <a:lvl7pPr marL="3656315" indent="0" algn="ctr">
              <a:buNone/>
              <a:defRPr/>
            </a:lvl7pPr>
            <a:lvl8pPr marL="4265707" indent="0" algn="ctr">
              <a:buNone/>
              <a:defRPr/>
            </a:lvl8pPr>
            <a:lvl9pPr marL="4875093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310C3-E8BD-4C34-A19E-67733C39D7C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908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84890-C957-4BC5-9BDD-D407FEA9720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1794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379" indent="0">
              <a:buNone/>
              <a:defRPr sz="2400"/>
            </a:lvl2pPr>
            <a:lvl3pPr marL="1218780" indent="0">
              <a:buNone/>
              <a:defRPr sz="2133"/>
            </a:lvl3pPr>
            <a:lvl4pPr marL="1828165" indent="0">
              <a:buNone/>
              <a:defRPr sz="1867"/>
            </a:lvl4pPr>
            <a:lvl5pPr marL="2437558" indent="0">
              <a:buNone/>
              <a:defRPr sz="1867"/>
            </a:lvl5pPr>
            <a:lvl6pPr marL="3046936" indent="0">
              <a:buNone/>
              <a:defRPr sz="1867"/>
            </a:lvl6pPr>
            <a:lvl7pPr marL="3656315" indent="0">
              <a:buNone/>
              <a:defRPr sz="1867"/>
            </a:lvl7pPr>
            <a:lvl8pPr marL="4265707" indent="0">
              <a:buNone/>
              <a:defRPr sz="1867"/>
            </a:lvl8pPr>
            <a:lvl9pPr marL="4875093" indent="0">
              <a:buNone/>
              <a:defRPr sz="18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CEB895-D420-41E6-A7A5-F278CAB1B24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166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96A0BC-DC01-43CD-8A3C-C9A98682BA3E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28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79" indent="0">
              <a:buNone/>
              <a:defRPr sz="2667" b="1"/>
            </a:lvl2pPr>
            <a:lvl3pPr marL="1218780" indent="0">
              <a:buNone/>
              <a:defRPr sz="2400" b="1"/>
            </a:lvl3pPr>
            <a:lvl4pPr marL="1828165" indent="0">
              <a:buNone/>
              <a:defRPr sz="2133" b="1"/>
            </a:lvl4pPr>
            <a:lvl5pPr marL="2437558" indent="0">
              <a:buNone/>
              <a:defRPr sz="2133" b="1"/>
            </a:lvl5pPr>
            <a:lvl6pPr marL="3046936" indent="0">
              <a:buNone/>
              <a:defRPr sz="2133" b="1"/>
            </a:lvl6pPr>
            <a:lvl7pPr marL="3656315" indent="0">
              <a:buNone/>
              <a:defRPr sz="2133" b="1"/>
            </a:lvl7pPr>
            <a:lvl8pPr marL="4265707" indent="0">
              <a:buNone/>
              <a:defRPr sz="2133" b="1"/>
            </a:lvl8pPr>
            <a:lvl9pPr marL="4875093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79" indent="0">
              <a:buNone/>
              <a:defRPr sz="2667" b="1"/>
            </a:lvl2pPr>
            <a:lvl3pPr marL="1218780" indent="0">
              <a:buNone/>
              <a:defRPr sz="2400" b="1"/>
            </a:lvl3pPr>
            <a:lvl4pPr marL="1828165" indent="0">
              <a:buNone/>
              <a:defRPr sz="2133" b="1"/>
            </a:lvl4pPr>
            <a:lvl5pPr marL="2437558" indent="0">
              <a:buNone/>
              <a:defRPr sz="2133" b="1"/>
            </a:lvl5pPr>
            <a:lvl6pPr marL="3046936" indent="0">
              <a:buNone/>
              <a:defRPr sz="2133" b="1"/>
            </a:lvl6pPr>
            <a:lvl7pPr marL="3656315" indent="0">
              <a:buNone/>
              <a:defRPr sz="2133" b="1"/>
            </a:lvl7pPr>
            <a:lvl8pPr marL="4265707" indent="0">
              <a:buNone/>
              <a:defRPr sz="2133" b="1"/>
            </a:lvl8pPr>
            <a:lvl9pPr marL="4875093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5989AA-A418-4EE1-BB2E-C7641291889E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53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1C0BB-4749-4CF9-8366-175095D2F2B6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16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DF5C50-46BE-9137-E20A-2EF9DEA59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E31A630-2528-EB22-0003-DDA48CB1A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4631190-FE1A-A736-FC2D-B5E68BDC1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2026-07-04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5F7E489-CBFE-A4EF-CA4F-64EBF4CDA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DAF2DC0-EB65-8B72-6491-AB71699DE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1976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81D6B-6C08-4500-BE12-7E67704EC481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59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379" indent="0">
              <a:buNone/>
              <a:defRPr sz="1600"/>
            </a:lvl2pPr>
            <a:lvl3pPr marL="1218780" indent="0">
              <a:buNone/>
              <a:defRPr sz="1333"/>
            </a:lvl3pPr>
            <a:lvl4pPr marL="1828165" indent="0">
              <a:buNone/>
              <a:defRPr sz="1200"/>
            </a:lvl4pPr>
            <a:lvl5pPr marL="2437558" indent="0">
              <a:buNone/>
              <a:defRPr sz="1200"/>
            </a:lvl5pPr>
            <a:lvl6pPr marL="3046936" indent="0">
              <a:buNone/>
              <a:defRPr sz="1200"/>
            </a:lvl6pPr>
            <a:lvl7pPr marL="3656315" indent="0">
              <a:buNone/>
              <a:defRPr sz="1200"/>
            </a:lvl7pPr>
            <a:lvl8pPr marL="4265707" indent="0">
              <a:buNone/>
              <a:defRPr sz="1200"/>
            </a:lvl8pPr>
            <a:lvl9pPr marL="4875093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03F37-8B83-49FE-9721-592F2458F1B6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55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379" indent="0">
              <a:buNone/>
              <a:defRPr sz="3733"/>
            </a:lvl2pPr>
            <a:lvl3pPr marL="1218780" indent="0">
              <a:buNone/>
              <a:defRPr sz="3200"/>
            </a:lvl3pPr>
            <a:lvl4pPr marL="1828165" indent="0">
              <a:buNone/>
              <a:defRPr sz="2667"/>
            </a:lvl4pPr>
            <a:lvl5pPr marL="2437558" indent="0">
              <a:buNone/>
              <a:defRPr sz="2667"/>
            </a:lvl5pPr>
            <a:lvl6pPr marL="3046936" indent="0">
              <a:buNone/>
              <a:defRPr sz="2667"/>
            </a:lvl6pPr>
            <a:lvl7pPr marL="3656315" indent="0">
              <a:buNone/>
              <a:defRPr sz="2667"/>
            </a:lvl7pPr>
            <a:lvl8pPr marL="4265707" indent="0">
              <a:buNone/>
              <a:defRPr sz="2667"/>
            </a:lvl8pPr>
            <a:lvl9pPr marL="4875093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5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379" indent="0">
              <a:buNone/>
              <a:defRPr sz="1600"/>
            </a:lvl2pPr>
            <a:lvl3pPr marL="1218780" indent="0">
              <a:buNone/>
              <a:defRPr sz="1333"/>
            </a:lvl3pPr>
            <a:lvl4pPr marL="1828165" indent="0">
              <a:buNone/>
              <a:defRPr sz="1200"/>
            </a:lvl4pPr>
            <a:lvl5pPr marL="2437558" indent="0">
              <a:buNone/>
              <a:defRPr sz="1200"/>
            </a:lvl5pPr>
            <a:lvl6pPr marL="3046936" indent="0">
              <a:buNone/>
              <a:defRPr sz="1200"/>
            </a:lvl6pPr>
            <a:lvl7pPr marL="3656315" indent="0">
              <a:buNone/>
              <a:defRPr sz="1200"/>
            </a:lvl7pPr>
            <a:lvl8pPr marL="4265707" indent="0">
              <a:buNone/>
              <a:defRPr sz="1200"/>
            </a:lvl8pPr>
            <a:lvl9pPr marL="4875093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03E239-5462-4C27-B6E6-99F6482A788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139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533B4-6DA6-4907-8366-CAFFDCE55F1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130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3A5D72-9B3E-4129-A4D0-3BC1EE520685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15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BA2D45-258D-D702-8001-F7DE9D364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0D882AD-A7C3-EC43-AFC4-F4794B907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11BB5D6-AF83-ED30-AC96-C6E2CF63B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38E93FF-B338-53B1-D105-334AB157A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2026-07-04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0252BA6-8C4A-EDF4-8DC0-5E58BEEAC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377AAAD-6053-B8D9-5F4A-055B6A6D5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1002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C431B1-848A-1183-8CB7-DF443DDDF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DF27FBB-8AB2-720E-DB65-202B823CB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DACAC67-77AC-1F04-5157-984124FDA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66DCF1C-E2EE-2278-1891-730446E415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ED75359-00AE-B156-C9F5-C783D69512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BBE73614-5FB5-827A-8FAD-82A1E404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2026-07-04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2151AD9-2495-9D82-8022-4C6018CD7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69A01A4-C411-4177-ECA9-E33FA834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9402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5EC45B-51FF-EA60-E468-613FB1930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C2DC5C0-5246-B4BE-C6BC-8E492AD5C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2026-07-04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212A094-5211-F7C2-EA3E-7F6342A1D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2B7593D-7757-DF66-663D-2B183E16E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7411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45DDC30-0CDB-E9FF-7481-0B01CF194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2026-07-04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DEEFC79-3593-262E-FB2C-5633F77D2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C070418-AD85-766A-7DD3-32DC83E7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139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C7C7CE-4539-B671-9182-436416797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990834E-49F8-88F2-0A51-6F434A770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E42A122-F35E-4CCD-AA10-486EFADBF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75F138A-85AC-7B38-581F-18912D590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2026-07-04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A6A1E2A-BAA0-50C8-2332-7C78E2F7B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DD5D2A2-6D5C-5EB2-BFB9-AAEFCDA2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639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0B6AC5-6C51-134F-A5D5-478DACD2A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7C9CA02-B17C-5370-6C90-D17CEA1F9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362B0D9-E54B-CA27-69BA-322C857C5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89C244C-3C04-9FBF-5897-264B6FEE6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C60E-B2C6-4204-B3AB-5FA1792910E0}" type="datetimeFigureOut">
              <a:rPr lang="ko-KR" altLang="en-US" smtClean="0"/>
              <a:t>2026-07-04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A78FD14-02F0-668F-880E-684EB61E9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61F6880-BB52-666F-B0AC-D66108A92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524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F3A7409-84D1-205E-389D-B68CFD87C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CFFA35F-AA1D-C1D8-CA68-1B4E24D7F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E50FC26-E984-A887-458C-2E679D1F8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CC60E-B2C6-4204-B3AB-5FA1792910E0}" type="datetimeFigureOut">
              <a:rPr lang="ko-KR" altLang="en-US" smtClean="0"/>
              <a:t>2026-07-04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C0A140B-5820-631D-B2D1-30BCFD4832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09D3C3B-944C-5165-EDB2-49B76F382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15E7E-E7BC-42D7-8A48-1FD38DCD5C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674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18"/>
            <a:ext cx="10972800" cy="452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302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302"/>
            <a:ext cx="3860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302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867">
                <a:latin typeface="굴림" charset="-127"/>
                <a:ea typeface="굴림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43D0D0-760C-4D00-B292-BEC9DA9ECB53}" type="slidenum">
              <a:rPr kumimoji="1" lang="en-US" altLang="ko-K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5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37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878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16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7558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035" indent="-45703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262" indent="-380869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469" indent="-30468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2853" indent="-304688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2246" indent="-304688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1624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1018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0404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79789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79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80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558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936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15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707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093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>
              <a:defRPr sz="18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 algn="ctr">
              <a:defRPr sz="18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17F806-903F-4D5F-83E9-6AEB8159AFDD}" type="slidenum">
              <a:rPr kumimoji="1" lang="en-US" altLang="ko-K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0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5pPr>
      <a:lvl6pPr marL="609379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6pPr>
      <a:lvl7pPr marL="1218780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7pPr>
      <a:lvl8pPr marL="1828165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8pPr>
      <a:lvl9pPr marL="2437558" algn="ctr" rtl="0" fontAlgn="base" latinLnBrk="1">
        <a:spcBef>
          <a:spcPct val="0"/>
        </a:spcBef>
        <a:spcAft>
          <a:spcPct val="0"/>
        </a:spcAft>
        <a:defRPr kumimoji="1" sz="5867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57035" indent="-457035" algn="l" rtl="0" fontAlgn="base" latinLnBrk="1">
        <a:spcBef>
          <a:spcPct val="20000"/>
        </a:spcBef>
        <a:spcAft>
          <a:spcPct val="0"/>
        </a:spcAft>
        <a:buChar char="•"/>
        <a:defRPr kumimoji="1" sz="4267">
          <a:solidFill>
            <a:schemeClr val="tx1"/>
          </a:solidFill>
          <a:latin typeface="+mn-lt"/>
          <a:ea typeface="+mn-ea"/>
          <a:cs typeface="+mn-cs"/>
        </a:defRPr>
      </a:lvl1pPr>
      <a:lvl2pPr marL="990262" indent="-380869" algn="l" rtl="0" fontAlgn="base" latinLnBrk="1">
        <a:spcBef>
          <a:spcPct val="20000"/>
        </a:spcBef>
        <a:spcAft>
          <a:spcPct val="0"/>
        </a:spcAft>
        <a:buChar char="–"/>
        <a:defRPr kumimoji="1" sz="3733">
          <a:solidFill>
            <a:schemeClr val="tx1"/>
          </a:solidFill>
          <a:latin typeface="+mn-lt"/>
          <a:ea typeface="+mn-ea"/>
        </a:defRPr>
      </a:lvl2pPr>
      <a:lvl3pPr marL="1523469" indent="-304688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</a:defRPr>
      </a:lvl3pPr>
      <a:lvl4pPr marL="2132853" indent="-304688" algn="l" rtl="0" fontAlgn="base" latinLnBrk="1">
        <a:spcBef>
          <a:spcPct val="20000"/>
        </a:spcBef>
        <a:spcAft>
          <a:spcPct val="0"/>
        </a:spcAft>
        <a:buChar char="–"/>
        <a:defRPr kumimoji="1" sz="2667">
          <a:solidFill>
            <a:schemeClr val="tx1"/>
          </a:solidFill>
          <a:latin typeface="+mn-lt"/>
          <a:ea typeface="+mn-ea"/>
        </a:defRPr>
      </a:lvl4pPr>
      <a:lvl5pPr marL="2742246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5pPr>
      <a:lvl6pPr marL="3351624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6pPr>
      <a:lvl7pPr marL="3961018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7pPr>
      <a:lvl8pPr marL="4570404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8pPr>
      <a:lvl9pPr marL="5179789" indent="-304688" algn="l" rtl="0" fontAlgn="base" latinLnBrk="1">
        <a:spcBef>
          <a:spcPct val="20000"/>
        </a:spcBef>
        <a:spcAft>
          <a:spcPct val="0"/>
        </a:spcAft>
        <a:buChar char="»"/>
        <a:defRPr kumimoji="1"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79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80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558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936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15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707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093" algn="l" defTabSz="12187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slide" Target="slide103.xml"/><Relationship Id="rId3" Type="http://schemas.microsoft.com/office/2007/relationships/hdphoto" Target="../media/hdphoto1.wdp"/><Relationship Id="rId7" Type="http://schemas.openxmlformats.org/officeDocument/2006/relationships/slide" Target="slide10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59.xml"/><Relationship Id="rId10" Type="http://schemas.openxmlformats.org/officeDocument/2006/relationships/slide" Target="slide101.xml"/><Relationship Id="rId4" Type="http://schemas.openxmlformats.org/officeDocument/2006/relationships/image" Target="../media/image30.png"/><Relationship Id="rId9" Type="http://schemas.openxmlformats.org/officeDocument/2006/relationships/slide" Target="slide107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slide" Target="slide103.xml"/><Relationship Id="rId3" Type="http://schemas.microsoft.com/office/2007/relationships/hdphoto" Target="../media/hdphoto1.wdp"/><Relationship Id="rId7" Type="http://schemas.openxmlformats.org/officeDocument/2006/relationships/slide" Target="slide10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59.xml"/><Relationship Id="rId10" Type="http://schemas.openxmlformats.org/officeDocument/2006/relationships/slide" Target="slide101.xml"/><Relationship Id="rId4" Type="http://schemas.openxmlformats.org/officeDocument/2006/relationships/image" Target="../media/image31.png"/><Relationship Id="rId9" Type="http://schemas.openxmlformats.org/officeDocument/2006/relationships/slide" Target="slide107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slide" Target="slide103.xml"/><Relationship Id="rId3" Type="http://schemas.microsoft.com/office/2007/relationships/hdphoto" Target="../media/hdphoto1.wdp"/><Relationship Id="rId7" Type="http://schemas.openxmlformats.org/officeDocument/2006/relationships/slide" Target="slide10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59.xml"/><Relationship Id="rId10" Type="http://schemas.openxmlformats.org/officeDocument/2006/relationships/slide" Target="slide101.xml"/><Relationship Id="rId4" Type="http://schemas.openxmlformats.org/officeDocument/2006/relationships/image" Target="../media/image32.png"/><Relationship Id="rId9" Type="http://schemas.openxmlformats.org/officeDocument/2006/relationships/slide" Target="slide107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slide" Target="slide103.xml"/><Relationship Id="rId3" Type="http://schemas.microsoft.com/office/2007/relationships/hdphoto" Target="../media/hdphoto1.wdp"/><Relationship Id="rId7" Type="http://schemas.openxmlformats.org/officeDocument/2006/relationships/slide" Target="slide10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59.xml"/><Relationship Id="rId10" Type="http://schemas.openxmlformats.org/officeDocument/2006/relationships/slide" Target="slide101.xml"/><Relationship Id="rId4" Type="http://schemas.openxmlformats.org/officeDocument/2006/relationships/image" Target="../media/image33.png"/><Relationship Id="rId9" Type="http://schemas.openxmlformats.org/officeDocument/2006/relationships/slide" Target="slide107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slide" Target="slide103.xml"/><Relationship Id="rId3" Type="http://schemas.microsoft.com/office/2007/relationships/hdphoto" Target="../media/hdphoto1.wdp"/><Relationship Id="rId7" Type="http://schemas.openxmlformats.org/officeDocument/2006/relationships/slide" Target="slide10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59.xml"/><Relationship Id="rId10" Type="http://schemas.openxmlformats.org/officeDocument/2006/relationships/slide" Target="slide101.xml"/><Relationship Id="rId4" Type="http://schemas.openxmlformats.org/officeDocument/2006/relationships/image" Target="../media/image34.png"/><Relationship Id="rId9" Type="http://schemas.openxmlformats.org/officeDocument/2006/relationships/slide" Target="slide107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slide" Target="slide103.xml"/><Relationship Id="rId3" Type="http://schemas.microsoft.com/office/2007/relationships/hdphoto" Target="../media/hdphoto1.wdp"/><Relationship Id="rId7" Type="http://schemas.openxmlformats.org/officeDocument/2006/relationships/slide" Target="slide10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59.xml"/><Relationship Id="rId10" Type="http://schemas.openxmlformats.org/officeDocument/2006/relationships/slide" Target="slide101.xml"/><Relationship Id="rId4" Type="http://schemas.openxmlformats.org/officeDocument/2006/relationships/image" Target="../media/image28.png"/><Relationship Id="rId9" Type="http://schemas.openxmlformats.org/officeDocument/2006/relationships/slide" Target="slide107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slide" Target="slide103.xml"/><Relationship Id="rId3" Type="http://schemas.microsoft.com/office/2007/relationships/hdphoto" Target="../media/hdphoto1.wdp"/><Relationship Id="rId7" Type="http://schemas.openxmlformats.org/officeDocument/2006/relationships/slide" Target="slide10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59.xml"/><Relationship Id="rId10" Type="http://schemas.openxmlformats.org/officeDocument/2006/relationships/slide" Target="slide101.xml"/><Relationship Id="rId4" Type="http://schemas.openxmlformats.org/officeDocument/2006/relationships/image" Target="../media/image30.png"/><Relationship Id="rId9" Type="http://schemas.openxmlformats.org/officeDocument/2006/relationships/slide" Target="slide107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slide" Target="slide103.xml"/><Relationship Id="rId3" Type="http://schemas.microsoft.com/office/2007/relationships/hdphoto" Target="../media/hdphoto1.wdp"/><Relationship Id="rId7" Type="http://schemas.openxmlformats.org/officeDocument/2006/relationships/slide" Target="slide10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59.xml"/><Relationship Id="rId10" Type="http://schemas.openxmlformats.org/officeDocument/2006/relationships/slide" Target="slide101.xml"/><Relationship Id="rId4" Type="http://schemas.openxmlformats.org/officeDocument/2006/relationships/image" Target="../media/image35.png"/><Relationship Id="rId9" Type="http://schemas.openxmlformats.org/officeDocument/2006/relationships/slide" Target="slide107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slide" Target="slide103.xml"/><Relationship Id="rId3" Type="http://schemas.microsoft.com/office/2007/relationships/hdphoto" Target="../media/hdphoto1.wdp"/><Relationship Id="rId7" Type="http://schemas.openxmlformats.org/officeDocument/2006/relationships/slide" Target="slide10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59.xml"/><Relationship Id="rId10" Type="http://schemas.openxmlformats.org/officeDocument/2006/relationships/slide" Target="slide101.xml"/><Relationship Id="rId4" Type="http://schemas.openxmlformats.org/officeDocument/2006/relationships/image" Target="../media/image36.png"/><Relationship Id="rId9" Type="http://schemas.openxmlformats.org/officeDocument/2006/relationships/slide" Target="slide107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slide" Target="slide103.xml"/><Relationship Id="rId3" Type="http://schemas.microsoft.com/office/2007/relationships/hdphoto" Target="../media/hdphoto1.wdp"/><Relationship Id="rId7" Type="http://schemas.openxmlformats.org/officeDocument/2006/relationships/slide" Target="slide10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59.xml"/><Relationship Id="rId10" Type="http://schemas.openxmlformats.org/officeDocument/2006/relationships/slide" Target="slide101.xml"/><Relationship Id="rId4" Type="http://schemas.openxmlformats.org/officeDocument/2006/relationships/image" Target="../media/image37.png"/><Relationship Id="rId9" Type="http://schemas.openxmlformats.org/officeDocument/2006/relationships/slide" Target="slide10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slide" Target="slide103.xml"/><Relationship Id="rId3" Type="http://schemas.microsoft.com/office/2007/relationships/hdphoto" Target="../media/hdphoto1.wdp"/><Relationship Id="rId7" Type="http://schemas.openxmlformats.org/officeDocument/2006/relationships/slide" Target="slide10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59.xml"/><Relationship Id="rId10" Type="http://schemas.openxmlformats.org/officeDocument/2006/relationships/slide" Target="slide101.xml"/><Relationship Id="rId4" Type="http://schemas.openxmlformats.org/officeDocument/2006/relationships/image" Target="../media/image38.png"/><Relationship Id="rId9" Type="http://schemas.openxmlformats.org/officeDocument/2006/relationships/slide" Target="slide107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slide" Target="slide103.xml"/><Relationship Id="rId3" Type="http://schemas.microsoft.com/office/2007/relationships/hdphoto" Target="../media/hdphoto1.wdp"/><Relationship Id="rId7" Type="http://schemas.openxmlformats.org/officeDocument/2006/relationships/slide" Target="slide10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59.xml"/><Relationship Id="rId10" Type="http://schemas.openxmlformats.org/officeDocument/2006/relationships/slide" Target="slide101.xml"/><Relationship Id="rId4" Type="http://schemas.openxmlformats.org/officeDocument/2006/relationships/image" Target="../media/image28.png"/><Relationship Id="rId9" Type="http://schemas.openxmlformats.org/officeDocument/2006/relationships/slide" Target="slide107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slide" Target="slide103.xml"/><Relationship Id="rId3" Type="http://schemas.microsoft.com/office/2007/relationships/hdphoto" Target="../media/hdphoto1.wdp"/><Relationship Id="rId7" Type="http://schemas.openxmlformats.org/officeDocument/2006/relationships/slide" Target="slide10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59.xml"/><Relationship Id="rId10" Type="http://schemas.openxmlformats.org/officeDocument/2006/relationships/slide" Target="slide101.xml"/><Relationship Id="rId4" Type="http://schemas.openxmlformats.org/officeDocument/2006/relationships/image" Target="../media/image30.png"/><Relationship Id="rId9" Type="http://schemas.openxmlformats.org/officeDocument/2006/relationships/slide" Target="slide107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slide" Target="slide103.xml"/><Relationship Id="rId3" Type="http://schemas.microsoft.com/office/2007/relationships/hdphoto" Target="../media/hdphoto1.wdp"/><Relationship Id="rId7" Type="http://schemas.openxmlformats.org/officeDocument/2006/relationships/slide" Target="slide10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59.xml"/><Relationship Id="rId10" Type="http://schemas.openxmlformats.org/officeDocument/2006/relationships/slide" Target="slide101.xml"/><Relationship Id="rId4" Type="http://schemas.openxmlformats.org/officeDocument/2006/relationships/image" Target="../media/image28.png"/><Relationship Id="rId9" Type="http://schemas.openxmlformats.org/officeDocument/2006/relationships/slide" Target="slide107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slide" Target="slide103.xml"/><Relationship Id="rId3" Type="http://schemas.microsoft.com/office/2007/relationships/hdphoto" Target="../media/hdphoto1.wdp"/><Relationship Id="rId7" Type="http://schemas.openxmlformats.org/officeDocument/2006/relationships/slide" Target="slide10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59.xml"/><Relationship Id="rId10" Type="http://schemas.openxmlformats.org/officeDocument/2006/relationships/slide" Target="slide101.xml"/><Relationship Id="rId4" Type="http://schemas.openxmlformats.org/officeDocument/2006/relationships/image" Target="../media/image30.png"/><Relationship Id="rId9" Type="http://schemas.openxmlformats.org/officeDocument/2006/relationships/slide" Target="slide10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42.xml"/><Relationship Id="rId4" Type="http://schemas.openxmlformats.org/officeDocument/2006/relationships/slide" Target="slide1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42.xml"/><Relationship Id="rId4" Type="http://schemas.openxmlformats.org/officeDocument/2006/relationships/slide" Target="slide139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42.xml"/><Relationship Id="rId4" Type="http://schemas.openxmlformats.org/officeDocument/2006/relationships/slide" Target="slide139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42.xml"/><Relationship Id="rId4" Type="http://schemas.openxmlformats.org/officeDocument/2006/relationships/slide" Target="slide139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42.xml"/><Relationship Id="rId4" Type="http://schemas.openxmlformats.org/officeDocument/2006/relationships/slide" Target="slide139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42.xml"/><Relationship Id="rId4" Type="http://schemas.openxmlformats.org/officeDocument/2006/relationships/slide" Target="slide139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42.xml"/><Relationship Id="rId4" Type="http://schemas.openxmlformats.org/officeDocument/2006/relationships/slide" Target="slide139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42.xml"/><Relationship Id="rId4" Type="http://schemas.openxmlformats.org/officeDocument/2006/relationships/slide" Target="slide139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42.xml"/><Relationship Id="rId4" Type="http://schemas.openxmlformats.org/officeDocument/2006/relationships/slide" Target="slide139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" Target="slide15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58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15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58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" Target="slide15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58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" Target="slide155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58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155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4.png"/><Relationship Id="rId21" Type="http://schemas.openxmlformats.org/officeDocument/2006/relationships/image" Target="../media/image72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86.png"/><Relationship Id="rId3" Type="http://schemas.openxmlformats.org/officeDocument/2006/relationships/image" Target="../media/image75.png"/><Relationship Id="rId21" Type="http://schemas.openxmlformats.org/officeDocument/2006/relationships/image" Target="../media/image88.png"/><Relationship Id="rId7" Type="http://schemas.openxmlformats.org/officeDocument/2006/relationships/image" Target="../media/image79.png"/><Relationship Id="rId12" Type="http://schemas.openxmlformats.org/officeDocument/2006/relationships/image" Target="../media/image81.png"/><Relationship Id="rId17" Type="http://schemas.openxmlformats.org/officeDocument/2006/relationships/image" Target="../media/image85.png"/><Relationship Id="rId2" Type="http://schemas.openxmlformats.org/officeDocument/2006/relationships/image" Target="../media/image53.png"/><Relationship Id="rId16" Type="http://schemas.openxmlformats.org/officeDocument/2006/relationships/image" Target="../media/image84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63.png"/><Relationship Id="rId5" Type="http://schemas.openxmlformats.org/officeDocument/2006/relationships/image" Target="../media/image77.png"/><Relationship Id="rId15" Type="http://schemas.openxmlformats.org/officeDocument/2006/relationships/image" Target="../media/image83.png"/><Relationship Id="rId10" Type="http://schemas.openxmlformats.org/officeDocument/2006/relationships/image" Target="../media/image80.png"/><Relationship Id="rId19" Type="http://schemas.openxmlformats.org/officeDocument/2006/relationships/image" Target="../media/image71.png"/><Relationship Id="rId4" Type="http://schemas.openxmlformats.org/officeDocument/2006/relationships/image" Target="../media/image76.png"/><Relationship Id="rId9" Type="http://schemas.openxmlformats.org/officeDocument/2006/relationships/image" Target="../media/image61.png"/><Relationship Id="rId14" Type="http://schemas.openxmlformats.org/officeDocument/2006/relationships/image" Target="../media/image82.png"/><Relationship Id="rId22" Type="http://schemas.openxmlformats.org/officeDocument/2006/relationships/image" Target="../media/image89.png"/></Relationships>
</file>

<file path=ppt/slides/_rels/slide16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26" Type="http://schemas.openxmlformats.org/officeDocument/2006/relationships/image" Target="../media/image109.png"/><Relationship Id="rId3" Type="http://schemas.openxmlformats.org/officeDocument/2006/relationships/image" Target="../media/image54.png"/><Relationship Id="rId21" Type="http://schemas.openxmlformats.org/officeDocument/2006/relationships/image" Target="../media/image104.png"/><Relationship Id="rId7" Type="http://schemas.openxmlformats.org/officeDocument/2006/relationships/image" Target="../media/image92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5" Type="http://schemas.openxmlformats.org/officeDocument/2006/relationships/image" Target="../media/image108.png"/><Relationship Id="rId33" Type="http://schemas.openxmlformats.org/officeDocument/2006/relationships/image" Target="../media/image116.png"/><Relationship Id="rId2" Type="http://schemas.openxmlformats.org/officeDocument/2006/relationships/image" Target="../media/image53.png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29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4.png"/><Relationship Id="rId24" Type="http://schemas.openxmlformats.org/officeDocument/2006/relationships/image" Target="../media/image107.png"/><Relationship Id="rId32" Type="http://schemas.openxmlformats.org/officeDocument/2006/relationships/image" Target="../media/image115.png"/><Relationship Id="rId5" Type="http://schemas.openxmlformats.org/officeDocument/2006/relationships/image" Target="../media/image90.png"/><Relationship Id="rId15" Type="http://schemas.openxmlformats.org/officeDocument/2006/relationships/image" Target="../media/image98.png"/><Relationship Id="rId23" Type="http://schemas.openxmlformats.org/officeDocument/2006/relationships/image" Target="../media/image106.png"/><Relationship Id="rId28" Type="http://schemas.openxmlformats.org/officeDocument/2006/relationships/image" Target="../media/image111.pn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31" Type="http://schemas.openxmlformats.org/officeDocument/2006/relationships/image" Target="../media/image114.png"/><Relationship Id="rId4" Type="http://schemas.openxmlformats.org/officeDocument/2006/relationships/image" Target="../media/image55.png"/><Relationship Id="rId9" Type="http://schemas.openxmlformats.org/officeDocument/2006/relationships/image" Target="../media/image62.png"/><Relationship Id="rId14" Type="http://schemas.openxmlformats.org/officeDocument/2006/relationships/image" Target="../media/image97.png"/><Relationship Id="rId22" Type="http://schemas.openxmlformats.org/officeDocument/2006/relationships/image" Target="../media/image105.png"/><Relationship Id="rId27" Type="http://schemas.openxmlformats.org/officeDocument/2006/relationships/image" Target="../media/image110.png"/><Relationship Id="rId30" Type="http://schemas.openxmlformats.org/officeDocument/2006/relationships/image" Target="../media/image113.png"/><Relationship Id="rId8" Type="http://schemas.openxmlformats.org/officeDocument/2006/relationships/image" Target="../media/image59.png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3" Type="http://schemas.openxmlformats.org/officeDocument/2006/relationships/image" Target="../media/image54.png"/><Relationship Id="rId7" Type="http://schemas.openxmlformats.org/officeDocument/2006/relationships/image" Target="../media/image92.pn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" Type="http://schemas.openxmlformats.org/officeDocument/2006/relationships/image" Target="../media/image53.png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108.png"/><Relationship Id="rId5" Type="http://schemas.openxmlformats.org/officeDocument/2006/relationships/image" Target="../media/image90.pn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19" Type="http://schemas.openxmlformats.org/officeDocument/2006/relationships/image" Target="../media/image116.png"/><Relationship Id="rId4" Type="http://schemas.openxmlformats.org/officeDocument/2006/relationships/image" Target="../media/image55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25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25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25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25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25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25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25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25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25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25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25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25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25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25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25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25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25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25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25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25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25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3.xml"/><Relationship Id="rId5" Type="http://schemas.openxmlformats.org/officeDocument/2006/relationships/slide" Target="slide317.xml"/><Relationship Id="rId4" Type="http://schemas.openxmlformats.org/officeDocument/2006/relationships/slide" Target="slide314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3.xml"/><Relationship Id="rId5" Type="http://schemas.openxmlformats.org/officeDocument/2006/relationships/slide" Target="slide317.xml"/><Relationship Id="rId4" Type="http://schemas.openxmlformats.org/officeDocument/2006/relationships/slide" Target="slide314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3.xml"/><Relationship Id="rId5" Type="http://schemas.openxmlformats.org/officeDocument/2006/relationships/slide" Target="slide317.xml"/><Relationship Id="rId4" Type="http://schemas.openxmlformats.org/officeDocument/2006/relationships/slide" Target="slide314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3.xml"/><Relationship Id="rId5" Type="http://schemas.openxmlformats.org/officeDocument/2006/relationships/slide" Target="slide317.xml"/><Relationship Id="rId4" Type="http://schemas.openxmlformats.org/officeDocument/2006/relationships/slide" Target="slide314.xml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3.xml"/><Relationship Id="rId5" Type="http://schemas.openxmlformats.org/officeDocument/2006/relationships/slide" Target="slide317.xml"/><Relationship Id="rId4" Type="http://schemas.openxmlformats.org/officeDocument/2006/relationships/slide" Target="slide314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slide" Target="slide7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9.xml"/><Relationship Id="rId5" Type="http://schemas.openxmlformats.org/officeDocument/2006/relationships/slide" Target="slide63.xml"/><Relationship Id="rId4" Type="http://schemas.openxmlformats.org/officeDocument/2006/relationships/slide" Target="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.xml"/><Relationship Id="rId5" Type="http://schemas.openxmlformats.org/officeDocument/2006/relationships/slide" Target="slide69.xml"/><Relationship Id="rId4" Type="http://schemas.openxmlformats.org/officeDocument/2006/relationships/slide" Target="slide6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.xml"/><Relationship Id="rId5" Type="http://schemas.openxmlformats.org/officeDocument/2006/relationships/slide" Target="slide69.xml"/><Relationship Id="rId4" Type="http://schemas.openxmlformats.org/officeDocument/2006/relationships/slide" Target="slide6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.xml"/><Relationship Id="rId5" Type="http://schemas.openxmlformats.org/officeDocument/2006/relationships/slide" Target="slide69.xml"/><Relationship Id="rId4" Type="http://schemas.openxmlformats.org/officeDocument/2006/relationships/slide" Target="slide6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slide" Target="slide7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9.xml"/><Relationship Id="rId5" Type="http://schemas.openxmlformats.org/officeDocument/2006/relationships/slide" Target="slide63.xml"/><Relationship Id="rId4" Type="http://schemas.openxmlformats.org/officeDocument/2006/relationships/slide" Target="slide5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.xml"/><Relationship Id="rId5" Type="http://schemas.openxmlformats.org/officeDocument/2006/relationships/slide" Target="slide69.xml"/><Relationship Id="rId4" Type="http://schemas.openxmlformats.org/officeDocument/2006/relationships/slide" Target="slide6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.xml"/><Relationship Id="rId5" Type="http://schemas.openxmlformats.org/officeDocument/2006/relationships/slide" Target="slide69.xml"/><Relationship Id="rId4" Type="http://schemas.openxmlformats.org/officeDocument/2006/relationships/slide" Target="slide6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.xml"/><Relationship Id="rId5" Type="http://schemas.openxmlformats.org/officeDocument/2006/relationships/slide" Target="slide69.xml"/><Relationship Id="rId4" Type="http://schemas.openxmlformats.org/officeDocument/2006/relationships/slide" Target="slide6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7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9.xml"/><Relationship Id="rId5" Type="http://schemas.openxmlformats.org/officeDocument/2006/relationships/slide" Target="slide63.xml"/><Relationship Id="rId4" Type="http://schemas.openxmlformats.org/officeDocument/2006/relationships/slide" Target="slide5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.xml"/><Relationship Id="rId5" Type="http://schemas.openxmlformats.org/officeDocument/2006/relationships/slide" Target="slide69.xml"/><Relationship Id="rId4" Type="http://schemas.openxmlformats.org/officeDocument/2006/relationships/slide" Target="slide6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.xml"/><Relationship Id="rId5" Type="http://schemas.openxmlformats.org/officeDocument/2006/relationships/slide" Target="slide69.xml"/><Relationship Id="rId4" Type="http://schemas.openxmlformats.org/officeDocument/2006/relationships/slide" Target="slide6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.xml"/><Relationship Id="rId5" Type="http://schemas.openxmlformats.org/officeDocument/2006/relationships/slide" Target="slide69.xml"/><Relationship Id="rId4" Type="http://schemas.openxmlformats.org/officeDocument/2006/relationships/slide" Target="slide6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.xml"/><Relationship Id="rId5" Type="http://schemas.openxmlformats.org/officeDocument/2006/relationships/slide" Target="slide69.xml"/><Relationship Id="rId4" Type="http://schemas.openxmlformats.org/officeDocument/2006/relationships/slide" Target="slide6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.xml"/><Relationship Id="rId5" Type="http://schemas.openxmlformats.org/officeDocument/2006/relationships/slide" Target="slide69.xml"/><Relationship Id="rId4" Type="http://schemas.openxmlformats.org/officeDocument/2006/relationships/slide" Target="slide6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.xml"/><Relationship Id="rId5" Type="http://schemas.openxmlformats.org/officeDocument/2006/relationships/slide" Target="slide69.xml"/><Relationship Id="rId4" Type="http://schemas.openxmlformats.org/officeDocument/2006/relationships/slide" Target="slide6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.xml"/><Relationship Id="rId5" Type="http://schemas.openxmlformats.org/officeDocument/2006/relationships/slide" Target="slide69.xml"/><Relationship Id="rId4" Type="http://schemas.openxmlformats.org/officeDocument/2006/relationships/slide" Target="slide6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7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.xml"/><Relationship Id="rId5" Type="http://schemas.openxmlformats.org/officeDocument/2006/relationships/slide" Target="slide69.xml"/><Relationship Id="rId4" Type="http://schemas.openxmlformats.org/officeDocument/2006/relationships/slide" Target="slide6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.xml"/><Relationship Id="rId5" Type="http://schemas.openxmlformats.org/officeDocument/2006/relationships/slide" Target="slide69.xml"/><Relationship Id="rId4" Type="http://schemas.openxmlformats.org/officeDocument/2006/relationships/slide" Target="slide6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.xml"/><Relationship Id="rId5" Type="http://schemas.openxmlformats.org/officeDocument/2006/relationships/slide" Target="slide69.xml"/><Relationship Id="rId4" Type="http://schemas.openxmlformats.org/officeDocument/2006/relationships/slide" Target="slide6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7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.xml"/><Relationship Id="rId5" Type="http://schemas.openxmlformats.org/officeDocument/2006/relationships/slide" Target="slide69.xml"/><Relationship Id="rId4" Type="http://schemas.openxmlformats.org/officeDocument/2006/relationships/slide" Target="slide6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.xml"/><Relationship Id="rId5" Type="http://schemas.openxmlformats.org/officeDocument/2006/relationships/slide" Target="slide69.xml"/><Relationship Id="rId4" Type="http://schemas.openxmlformats.org/officeDocument/2006/relationships/slide" Target="slide6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7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.xml"/><Relationship Id="rId5" Type="http://schemas.openxmlformats.org/officeDocument/2006/relationships/slide" Target="slide69.xml"/><Relationship Id="rId4" Type="http://schemas.openxmlformats.org/officeDocument/2006/relationships/slide" Target="slide6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7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5.xml"/><Relationship Id="rId5" Type="http://schemas.openxmlformats.org/officeDocument/2006/relationships/slide" Target="slide69.xml"/><Relationship Id="rId4" Type="http://schemas.openxmlformats.org/officeDocument/2006/relationships/slide" Target="slide6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91.xml"/><Relationship Id="rId4" Type="http://schemas.openxmlformats.org/officeDocument/2006/relationships/slide" Target="slide8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91.xml"/><Relationship Id="rId4" Type="http://schemas.openxmlformats.org/officeDocument/2006/relationships/slide" Target="slide8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91.xml"/><Relationship Id="rId4" Type="http://schemas.openxmlformats.org/officeDocument/2006/relationships/slide" Target="slide8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91.xml"/><Relationship Id="rId4" Type="http://schemas.openxmlformats.org/officeDocument/2006/relationships/slide" Target="slide8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91.xml"/><Relationship Id="rId4" Type="http://schemas.openxmlformats.org/officeDocument/2006/relationships/slide" Target="slide8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91.xml"/><Relationship Id="rId4" Type="http://schemas.openxmlformats.org/officeDocument/2006/relationships/slide" Target="slide8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91.xml"/><Relationship Id="rId4" Type="http://schemas.openxmlformats.org/officeDocument/2006/relationships/slide" Target="slide8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slide" Target="slide103.xml"/><Relationship Id="rId3" Type="http://schemas.microsoft.com/office/2007/relationships/hdphoto" Target="../media/hdphoto1.wdp"/><Relationship Id="rId7" Type="http://schemas.openxmlformats.org/officeDocument/2006/relationships/slide" Target="slide10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59.xml"/><Relationship Id="rId10" Type="http://schemas.openxmlformats.org/officeDocument/2006/relationships/slide" Target="slide101.xml"/><Relationship Id="rId4" Type="http://schemas.openxmlformats.org/officeDocument/2006/relationships/image" Target="../media/image28.png"/><Relationship Id="rId9" Type="http://schemas.openxmlformats.org/officeDocument/2006/relationships/slide" Target="slide107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slide" Target="slide103.xml"/><Relationship Id="rId3" Type="http://schemas.microsoft.com/office/2007/relationships/hdphoto" Target="../media/hdphoto1.wdp"/><Relationship Id="rId7" Type="http://schemas.openxmlformats.org/officeDocument/2006/relationships/slide" Target="slide10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59.xml"/><Relationship Id="rId10" Type="http://schemas.openxmlformats.org/officeDocument/2006/relationships/slide" Target="slide101.xml"/><Relationship Id="rId4" Type="http://schemas.openxmlformats.org/officeDocument/2006/relationships/image" Target="../media/image30.png"/><Relationship Id="rId9" Type="http://schemas.openxmlformats.org/officeDocument/2006/relationships/slide" Target="slide107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slide" Target="slide103.xml"/><Relationship Id="rId3" Type="http://schemas.microsoft.com/office/2007/relationships/hdphoto" Target="../media/hdphoto1.wdp"/><Relationship Id="rId7" Type="http://schemas.openxmlformats.org/officeDocument/2006/relationships/slide" Target="slide10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59.xml"/><Relationship Id="rId10" Type="http://schemas.openxmlformats.org/officeDocument/2006/relationships/slide" Target="slide101.xml"/><Relationship Id="rId4" Type="http://schemas.openxmlformats.org/officeDocument/2006/relationships/image" Target="../media/image28.png"/><Relationship Id="rId9" Type="http://schemas.openxmlformats.org/officeDocument/2006/relationships/slide" Target="slide1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FADED4FC-CF44-47EC-FF57-13BEC1BD78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05090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2" descr="교회 ppt 배경화면 기도 · 손 이미지 3">
            <a:extLst>
              <a:ext uri="{FF2B5EF4-FFF2-40B4-BE49-F238E27FC236}">
                <a16:creationId xmlns:a16="http://schemas.microsoft.com/office/drawing/2014/main" id="{6F3417C9-43DC-BA89-07F4-2F2B54B28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37234" b="6807"/>
          <a:stretch>
            <a:fillRect/>
          </a:stretch>
        </p:blipFill>
        <p:spPr bwMode="auto">
          <a:xfrm>
            <a:off x="8908868" y="4823355"/>
            <a:ext cx="4376402" cy="23685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175D785-A469-C517-5DE4-0ABFAD497C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77" r="63898" b="39721"/>
          <a:stretch>
            <a:fillRect/>
          </a:stretch>
        </p:blipFill>
        <p:spPr>
          <a:xfrm>
            <a:off x="-475127" y="4713799"/>
            <a:ext cx="2626145" cy="258763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7E0C8F-CFB4-957A-38DA-16C0D505DE4D}"/>
              </a:ext>
            </a:extLst>
          </p:cNvPr>
          <p:cNvSpPr txBox="1"/>
          <p:nvPr/>
        </p:nvSpPr>
        <p:spPr>
          <a:xfrm>
            <a:off x="303302" y="4766636"/>
            <a:ext cx="1079376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2026. 7. 5 </a:t>
            </a:r>
            <a:r>
              <a:rPr lang="ko-KR" alt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새시대교회 주일예배 찬양</a:t>
            </a:r>
            <a:endParaRPr lang="en-US" altLang="ko-KR" sz="4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36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왕 되신 주께 </a:t>
            </a:r>
            <a:r>
              <a:rPr lang="ko-KR" altLang="en-US" sz="3600" dirty="0" err="1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감사하세</a:t>
            </a:r>
            <a:r>
              <a:rPr lang="ko-KR" altLang="en-US" sz="36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 </a:t>
            </a:r>
            <a:r>
              <a:rPr lang="en-US" altLang="ko-KR" sz="36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/  </a:t>
            </a:r>
            <a:r>
              <a:rPr lang="ko-KR" altLang="en-US" sz="36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죄에서 자유를 </a:t>
            </a:r>
            <a:r>
              <a:rPr lang="en-US" altLang="ko-KR" sz="36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 </a:t>
            </a:r>
          </a:p>
          <a:p>
            <a:pPr algn="ctr"/>
            <a:r>
              <a:rPr lang="ko-KR" altLang="en-US" sz="36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주의 선하심 </a:t>
            </a:r>
            <a:r>
              <a:rPr lang="en-US" altLang="ko-KR" sz="36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/ </a:t>
            </a:r>
            <a:r>
              <a:rPr lang="ko-KR" altLang="en-US" sz="3600" dirty="0">
                <a:solidFill>
                  <a:schemeClr val="accent1">
                    <a:lumMod val="75000"/>
                  </a:schemeClr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  <a:cs typeface="Pretendard Variable Black" panose="02000003000000020004" pitchFamily="2" charset="-127"/>
              </a:rPr>
              <a:t>주 하나님 지으신 모든 세계</a:t>
            </a:r>
            <a:endParaRPr lang="en-US" altLang="ko-KR" sz="2800" dirty="0">
              <a:solidFill>
                <a:schemeClr val="accent1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  <a:cs typeface="Pretendard Variable Black" panose="02000003000000020004" pitchFamily="2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2C194-2AEC-C8AE-93C2-9C10AF9B3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206F854-DDEB-478F-66F8-08069B8C97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298366A-E9D6-5C84-66AC-D9A4882642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075BFA-D06C-6176-6713-7EC298B0DE01}"/>
              </a:ext>
            </a:extLst>
          </p:cNvPr>
          <p:cNvSpPr txBox="1"/>
          <p:nvPr/>
        </p:nvSpPr>
        <p:spPr>
          <a:xfrm>
            <a:off x="565653" y="418034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4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2800" b="1" dirty="0">
                <a:solidFill>
                  <a:srgbClr val="0070C0"/>
                </a:solidFill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</a:rPr>
              <a:t> 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19544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0791F-B68F-27CF-DC70-0F817873A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76888C1-6614-1DD3-0028-790EF029E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29309" y="1052946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Picture 4" descr="079-후렴-2 copy">
            <a:extLst>
              <a:ext uri="{FF2B5EF4-FFF2-40B4-BE49-F238E27FC236}">
                <a16:creationId xmlns:a16="http://schemas.microsoft.com/office/drawing/2014/main" id="{3D3A1A12-A5BA-53E2-9FBC-5AFEA13D3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4" y="115443"/>
            <a:ext cx="1124818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 5">
            <a:extLst>
              <a:ext uri="{FF2B5EF4-FFF2-40B4-BE49-F238E27FC236}">
                <a16:creationId xmlns:a16="http://schemas.microsoft.com/office/drawing/2014/main" id="{F2B13F9D-259A-737E-9101-E507148BE081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9229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DDE1697D-C2FE-D14F-EAEB-2AD9A8AD4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0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E9E99942-953D-3561-C695-B3093B53A7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9220" name="Group 8">
            <a:extLst>
              <a:ext uri="{FF2B5EF4-FFF2-40B4-BE49-F238E27FC236}">
                <a16:creationId xmlns:a16="http://schemas.microsoft.com/office/drawing/2014/main" id="{7616D99C-7C0B-52EC-A8D2-B88EBB29B7D9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9227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B4C78880-266E-2097-8A34-7809452192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8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855B04A5-332D-5723-1DF3-C40B2806A0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1" name="Group 11">
            <a:extLst>
              <a:ext uri="{FF2B5EF4-FFF2-40B4-BE49-F238E27FC236}">
                <a16:creationId xmlns:a16="http://schemas.microsoft.com/office/drawing/2014/main" id="{AE793074-1293-EA13-531A-6ACA55FD3879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9225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43F15946-EF85-0F3E-DC47-41D66E7F05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6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C320FE1E-6345-27F2-34CC-8D9CE121CE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22" name="Group 14">
            <a:extLst>
              <a:ext uri="{FF2B5EF4-FFF2-40B4-BE49-F238E27FC236}">
                <a16:creationId xmlns:a16="http://schemas.microsoft.com/office/drawing/2014/main" id="{4C166E16-AAC2-D901-48AF-633DC2B1E76F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9223" name="Picture 15" descr="button21">
              <a:extLst>
                <a:ext uri="{FF2B5EF4-FFF2-40B4-BE49-F238E27FC236}">
                  <a16:creationId xmlns:a16="http://schemas.microsoft.com/office/drawing/2014/main" id="{AE98820F-C02D-4156-E79F-5B0959512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62B79832-7B0D-5B1D-C063-B51DC11AA7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101017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3B350A3-995A-86AC-0DE9-AA79E163D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29309" y="1052946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Picture 4" descr="079-1-1">
            <a:extLst>
              <a:ext uri="{FF2B5EF4-FFF2-40B4-BE49-F238E27FC236}">
                <a16:creationId xmlns:a16="http://schemas.microsoft.com/office/drawing/2014/main" id="{A31E6640-CA73-9030-6F9C-59694CDDC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55" y="430305"/>
            <a:ext cx="10406361" cy="742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Group 5">
            <a:extLst>
              <a:ext uri="{FF2B5EF4-FFF2-40B4-BE49-F238E27FC236}">
                <a16:creationId xmlns:a16="http://schemas.microsoft.com/office/drawing/2014/main" id="{0DC49B66-21B1-8D14-B873-A04B1A35E580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2061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DBBBB613-FF87-D821-3554-B45D86E65D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2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B3150BD7-C471-1512-5218-AE4ED15052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2052" name="Group 8">
            <a:extLst>
              <a:ext uri="{FF2B5EF4-FFF2-40B4-BE49-F238E27FC236}">
                <a16:creationId xmlns:a16="http://schemas.microsoft.com/office/drawing/2014/main" id="{E11A9953-4D1C-B5A6-75E4-4CE523F3E23A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2059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952EEC40-7BC4-9924-ECDB-02ADA3C87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0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1B08854E-99C0-0887-E4F2-01A92DCEA1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3" name="Group 11">
            <a:extLst>
              <a:ext uri="{FF2B5EF4-FFF2-40B4-BE49-F238E27FC236}">
                <a16:creationId xmlns:a16="http://schemas.microsoft.com/office/drawing/2014/main" id="{8189F782-EDE5-74DE-CDCF-959BCB11EEAF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2057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464086F5-477B-75AF-0E97-0B75D32CB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F4BD98E6-AA54-0E6B-9B1F-F3221B2B1B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4" name="Group 14">
            <a:extLst>
              <a:ext uri="{FF2B5EF4-FFF2-40B4-BE49-F238E27FC236}">
                <a16:creationId xmlns:a16="http://schemas.microsoft.com/office/drawing/2014/main" id="{C01069BB-C159-BA65-A192-60D409B4282A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2055" name="Picture 15" descr="button21">
              <a:extLst>
                <a:ext uri="{FF2B5EF4-FFF2-40B4-BE49-F238E27FC236}">
                  <a16:creationId xmlns:a16="http://schemas.microsoft.com/office/drawing/2014/main" id="{6D3E5EEB-269A-5D9C-FC85-5F76831F7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E4DF18B6-AAD0-3EE7-725C-8E1AFFDAEA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194973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2176187-D8B2-9A22-6165-203B88AF7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29309" y="1052946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Picture 4" descr="079-1-2 copy">
            <a:extLst>
              <a:ext uri="{FF2B5EF4-FFF2-40B4-BE49-F238E27FC236}">
                <a16:creationId xmlns:a16="http://schemas.microsoft.com/office/drawing/2014/main" id="{7A9CDFBF-DC89-4752-0D7F-A1BB27147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0" y="0"/>
            <a:ext cx="11200104" cy="742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5">
            <a:extLst>
              <a:ext uri="{FF2B5EF4-FFF2-40B4-BE49-F238E27FC236}">
                <a16:creationId xmlns:a16="http://schemas.microsoft.com/office/drawing/2014/main" id="{6C2FC47E-093E-AC6D-C72B-AA9A039EA6F0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3085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A9A59B3E-7126-01DB-3CDE-F5FC0F4413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6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35CD3FB9-5FE4-AEC6-3BB7-14FB187083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3076" name="Group 8">
            <a:extLst>
              <a:ext uri="{FF2B5EF4-FFF2-40B4-BE49-F238E27FC236}">
                <a16:creationId xmlns:a16="http://schemas.microsoft.com/office/drawing/2014/main" id="{66F753AE-3A03-417A-B686-7695B2677B87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3083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D76A7F51-A96E-75B1-0995-F7270AF116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4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4488A216-CDFB-2ED1-3840-73DAD791BF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077" name="Group 11">
            <a:extLst>
              <a:ext uri="{FF2B5EF4-FFF2-40B4-BE49-F238E27FC236}">
                <a16:creationId xmlns:a16="http://schemas.microsoft.com/office/drawing/2014/main" id="{C0D8512C-9AE2-36BF-A054-FD668C9182D0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3081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A33E07EB-60F4-D183-222C-37C0A76EC6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2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017AE2F1-ADD8-78C1-2087-C6647E4370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078" name="Group 14">
            <a:extLst>
              <a:ext uri="{FF2B5EF4-FFF2-40B4-BE49-F238E27FC236}">
                <a16:creationId xmlns:a16="http://schemas.microsoft.com/office/drawing/2014/main" id="{A21EFF1F-6637-DA95-8E52-3D4D60D68098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3079" name="Picture 15" descr="button21">
              <a:extLst>
                <a:ext uri="{FF2B5EF4-FFF2-40B4-BE49-F238E27FC236}">
                  <a16:creationId xmlns:a16="http://schemas.microsoft.com/office/drawing/2014/main" id="{264BDCC0-B114-E932-01FE-A9EEF5CF7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EF678024-4FBC-052A-AAB9-87188D4520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333900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82FCBAD-F0B0-F2C9-C776-275AF6661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29309" y="1052946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Picture 4" descr="079-2-1 copy">
            <a:extLst>
              <a:ext uri="{FF2B5EF4-FFF2-40B4-BE49-F238E27FC236}">
                <a16:creationId xmlns:a16="http://schemas.microsoft.com/office/drawing/2014/main" id="{0E997706-9E7D-1BB5-A39F-82F9317E7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4" y="-374888"/>
            <a:ext cx="11329720" cy="796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7" name="Group 5">
            <a:extLst>
              <a:ext uri="{FF2B5EF4-FFF2-40B4-BE49-F238E27FC236}">
                <a16:creationId xmlns:a16="http://schemas.microsoft.com/office/drawing/2014/main" id="{97F1BCEE-287F-AF68-B419-7E8EFF685DC9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6157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A218EA35-0871-9C0C-3704-C0E4760F39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8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7E09B02C-8C41-5B3C-F1CA-E20AD4A6BC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6148" name="Group 8">
            <a:extLst>
              <a:ext uri="{FF2B5EF4-FFF2-40B4-BE49-F238E27FC236}">
                <a16:creationId xmlns:a16="http://schemas.microsoft.com/office/drawing/2014/main" id="{EC86AF4D-FBAE-28CF-023D-5B5ADA75B0EC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6155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A645F6A2-D06D-0E4F-FE5E-86E2BE059A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6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1153514D-DE3A-103D-86E3-D35186723A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49" name="Group 11">
            <a:extLst>
              <a:ext uri="{FF2B5EF4-FFF2-40B4-BE49-F238E27FC236}">
                <a16:creationId xmlns:a16="http://schemas.microsoft.com/office/drawing/2014/main" id="{7C01DDED-673E-0E74-E86D-A3C071BF19E0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6153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6EC873B8-7B55-DE6C-4AD7-AAA8B4E24E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55100D83-8519-8743-F88A-6AADACBF9B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0" name="Group 14">
            <a:extLst>
              <a:ext uri="{FF2B5EF4-FFF2-40B4-BE49-F238E27FC236}">
                <a16:creationId xmlns:a16="http://schemas.microsoft.com/office/drawing/2014/main" id="{3B7DC330-06C1-9120-837B-C31FEB9701BF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6151" name="Picture 15" descr="button21">
              <a:extLst>
                <a:ext uri="{FF2B5EF4-FFF2-40B4-BE49-F238E27FC236}">
                  <a16:creationId xmlns:a16="http://schemas.microsoft.com/office/drawing/2014/main" id="{E32EDD3E-94B7-445F-DD3C-E61941A36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20A409DB-2B2F-6BD2-2338-DFD6C8DB51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78079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891774E-B9CF-2154-408C-166D742BE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29309" y="1052946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Picture 4" descr="079-2-2 copy">
            <a:extLst>
              <a:ext uri="{FF2B5EF4-FFF2-40B4-BE49-F238E27FC236}">
                <a16:creationId xmlns:a16="http://schemas.microsoft.com/office/drawing/2014/main" id="{045174C6-24F3-989B-54C2-1496F3908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79" y="0"/>
            <a:ext cx="11263638" cy="834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5">
            <a:extLst>
              <a:ext uri="{FF2B5EF4-FFF2-40B4-BE49-F238E27FC236}">
                <a16:creationId xmlns:a16="http://schemas.microsoft.com/office/drawing/2014/main" id="{44ED683D-6E16-8320-1C9D-1E0764699650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7181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B1C0F682-0C53-DD24-B118-50252E5357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2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28CB2B8F-F9C5-EA9E-FD96-67DD54CEE4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7172" name="Group 8">
            <a:extLst>
              <a:ext uri="{FF2B5EF4-FFF2-40B4-BE49-F238E27FC236}">
                <a16:creationId xmlns:a16="http://schemas.microsoft.com/office/drawing/2014/main" id="{C8D8FB2E-BACD-C06A-1FE3-0E7EF18A3734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7179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3DAA88E4-B596-D2DF-C768-C1A628C60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2DEE383D-CA19-9CBA-5E1B-E3F230D04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3" name="Group 11">
            <a:extLst>
              <a:ext uri="{FF2B5EF4-FFF2-40B4-BE49-F238E27FC236}">
                <a16:creationId xmlns:a16="http://schemas.microsoft.com/office/drawing/2014/main" id="{7C0E7894-B162-C8CC-4154-D8BDF2428F66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7177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1BD662FC-48D1-11E8-A269-910FDF8951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8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921D45F0-C4E9-ED9C-4799-064CF703E5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74" name="Group 14">
            <a:extLst>
              <a:ext uri="{FF2B5EF4-FFF2-40B4-BE49-F238E27FC236}">
                <a16:creationId xmlns:a16="http://schemas.microsoft.com/office/drawing/2014/main" id="{6C989636-4035-33A1-E5C5-BF347BFA9A2D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7175" name="Picture 15" descr="button21">
              <a:extLst>
                <a:ext uri="{FF2B5EF4-FFF2-40B4-BE49-F238E27FC236}">
                  <a16:creationId xmlns:a16="http://schemas.microsoft.com/office/drawing/2014/main" id="{1239ABC7-EEA8-FBAD-25C0-85F01ACA36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82D716CB-157F-8AEA-8C66-75508A990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373841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713FA-5493-979B-1A6F-0F60C448B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86278DA-54FC-9D16-4D5C-F2BD4C365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06587" y="914401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Picture 4" descr="079-후렴-1 copy">
            <a:extLst>
              <a:ext uri="{FF2B5EF4-FFF2-40B4-BE49-F238E27FC236}">
                <a16:creationId xmlns:a16="http://schemas.microsoft.com/office/drawing/2014/main" id="{2D825CB5-61FC-050E-1A3C-5F1BF51F4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49" y="-147782"/>
            <a:ext cx="11723822" cy="81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5">
            <a:extLst>
              <a:ext uri="{FF2B5EF4-FFF2-40B4-BE49-F238E27FC236}">
                <a16:creationId xmlns:a16="http://schemas.microsoft.com/office/drawing/2014/main" id="{03346A07-0400-81FD-69C1-D57299996EA5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8205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6E3DEC73-D705-FC82-03A6-CE344D0E70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6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7AD235A0-B826-23AC-41F2-C3BADDFAD1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8196" name="Group 8">
            <a:extLst>
              <a:ext uri="{FF2B5EF4-FFF2-40B4-BE49-F238E27FC236}">
                <a16:creationId xmlns:a16="http://schemas.microsoft.com/office/drawing/2014/main" id="{D93F8CF8-19A1-9ED1-A7AE-105B1AA607B2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8203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2D92DF37-AE04-93DF-3EFC-3BC113AC2A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4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53C69BC0-AE5E-7882-D3C4-BB26EEA25E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197" name="Group 11">
            <a:extLst>
              <a:ext uri="{FF2B5EF4-FFF2-40B4-BE49-F238E27FC236}">
                <a16:creationId xmlns:a16="http://schemas.microsoft.com/office/drawing/2014/main" id="{347AA786-68E9-C4F6-83CE-31DEA6C5D699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8201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C250C37F-5380-FD24-7681-D813A544F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2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F85D39DA-30BB-9561-62DA-D054744081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198" name="Group 14">
            <a:extLst>
              <a:ext uri="{FF2B5EF4-FFF2-40B4-BE49-F238E27FC236}">
                <a16:creationId xmlns:a16="http://schemas.microsoft.com/office/drawing/2014/main" id="{283CB68E-5CAD-FDF2-9FD7-FCEDF501F9F4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8199" name="Picture 15" descr="button21">
              <a:extLst>
                <a:ext uri="{FF2B5EF4-FFF2-40B4-BE49-F238E27FC236}">
                  <a16:creationId xmlns:a16="http://schemas.microsoft.com/office/drawing/2014/main" id="{418636C2-72B7-CB96-836D-26CE3D3F91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6CBE4DEA-44D8-718A-CDF6-561BB5FA9E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675422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71973-823C-C9E3-5976-5E59544BC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20F04CB-83A9-3078-5F0E-E59DC11A1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06587" y="914401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Picture 4" descr="079-후렴-2 copy">
            <a:extLst>
              <a:ext uri="{FF2B5EF4-FFF2-40B4-BE49-F238E27FC236}">
                <a16:creationId xmlns:a16="http://schemas.microsoft.com/office/drawing/2014/main" id="{E96C1DD2-E487-0EE7-091C-F78DF08C3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10" y="-193964"/>
            <a:ext cx="11248180" cy="73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 5">
            <a:extLst>
              <a:ext uri="{FF2B5EF4-FFF2-40B4-BE49-F238E27FC236}">
                <a16:creationId xmlns:a16="http://schemas.microsoft.com/office/drawing/2014/main" id="{735ADF5C-EAC8-5946-D0FE-22A188D44FD6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9229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069DAC5F-D9F0-EE67-FF4A-2C0A6C95EA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0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8BC7135B-B7E2-0821-4AAC-6703D711B4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9220" name="Group 8">
            <a:extLst>
              <a:ext uri="{FF2B5EF4-FFF2-40B4-BE49-F238E27FC236}">
                <a16:creationId xmlns:a16="http://schemas.microsoft.com/office/drawing/2014/main" id="{B6FD0289-63CB-3279-3B40-1DA343B76810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9227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77F04064-503A-3287-DF2C-E2B6AA5923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8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ADF4929A-24D0-2E42-4555-0F53B3547D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1" name="Group 11">
            <a:extLst>
              <a:ext uri="{FF2B5EF4-FFF2-40B4-BE49-F238E27FC236}">
                <a16:creationId xmlns:a16="http://schemas.microsoft.com/office/drawing/2014/main" id="{CD9274FA-B15C-220F-75EB-90D3FE884ABE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9225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F663D80C-B859-DD56-8D25-CBB5441A25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6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75F5EAFF-A336-1ADC-7B27-DB9640AB4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22" name="Group 14">
            <a:extLst>
              <a:ext uri="{FF2B5EF4-FFF2-40B4-BE49-F238E27FC236}">
                <a16:creationId xmlns:a16="http://schemas.microsoft.com/office/drawing/2014/main" id="{C58DA9A0-D7C2-160A-4014-F100902B3795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9223" name="Picture 15" descr="button21">
              <a:extLst>
                <a:ext uri="{FF2B5EF4-FFF2-40B4-BE49-F238E27FC236}">
                  <a16:creationId xmlns:a16="http://schemas.microsoft.com/office/drawing/2014/main" id="{84250329-0012-563A-E10B-AC59E2DED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BDB65CAE-22AB-4E87-3957-5CD9F1D396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376278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3B072C6-DFBB-B200-AEED-27241F650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277091" y="1062182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Picture 4" descr="079-3-1 copy">
            <a:extLst>
              <a:ext uri="{FF2B5EF4-FFF2-40B4-BE49-F238E27FC236}">
                <a16:creationId xmlns:a16="http://schemas.microsoft.com/office/drawing/2014/main" id="{1F42B0FB-5CA8-E8B4-EDF1-F3DBE871D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55" y="82029"/>
            <a:ext cx="11668089" cy="791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3" name="Group 5">
            <a:extLst>
              <a:ext uri="{FF2B5EF4-FFF2-40B4-BE49-F238E27FC236}">
                <a16:creationId xmlns:a16="http://schemas.microsoft.com/office/drawing/2014/main" id="{C2679FE0-84F8-0354-E8B0-F37D8D2B3BFE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10253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0B56E1C3-4611-6679-892F-85D6851663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4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059BEF7D-104D-7F70-798B-C1F3E93133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0244" name="Group 8">
            <a:extLst>
              <a:ext uri="{FF2B5EF4-FFF2-40B4-BE49-F238E27FC236}">
                <a16:creationId xmlns:a16="http://schemas.microsoft.com/office/drawing/2014/main" id="{D57864D0-EB08-8EBF-890B-DE69B1D26883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10251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0B1F07C1-DDA5-5259-BA56-C32052F8AA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2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30685424-CD4C-EB1A-AB99-CC62DD3887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0245" name="Group 11">
            <a:extLst>
              <a:ext uri="{FF2B5EF4-FFF2-40B4-BE49-F238E27FC236}">
                <a16:creationId xmlns:a16="http://schemas.microsoft.com/office/drawing/2014/main" id="{5CE67863-926E-09F7-E115-EED0CF602E9B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10249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BAEADCE7-0FDA-3BA9-5177-7959AE8D17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0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66915AA2-5B44-A4EB-ECBC-C2F58BA7EE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0246" name="Group 14">
            <a:extLst>
              <a:ext uri="{FF2B5EF4-FFF2-40B4-BE49-F238E27FC236}">
                <a16:creationId xmlns:a16="http://schemas.microsoft.com/office/drawing/2014/main" id="{099FE1A2-B5E9-879B-DABD-623317E1BF84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10247" name="Picture 15" descr="button21">
              <a:extLst>
                <a:ext uri="{FF2B5EF4-FFF2-40B4-BE49-F238E27FC236}">
                  <a16:creationId xmlns:a16="http://schemas.microsoft.com/office/drawing/2014/main" id="{8F6BD424-147D-179A-21A5-FC421F2CE6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8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99145CC5-F5A4-1283-F05F-5A4F31C01C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002213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DB06593-BDB8-997D-12A6-A9993E78D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29309" y="1052946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Picture 4" descr="079-3-2 copy">
            <a:extLst>
              <a:ext uri="{FF2B5EF4-FFF2-40B4-BE49-F238E27FC236}">
                <a16:creationId xmlns:a16="http://schemas.microsoft.com/office/drawing/2014/main" id="{297ECAF2-F240-D6A4-74C8-5501F3F4B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9" y="188258"/>
            <a:ext cx="11098306" cy="754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Group 5">
            <a:extLst>
              <a:ext uri="{FF2B5EF4-FFF2-40B4-BE49-F238E27FC236}">
                <a16:creationId xmlns:a16="http://schemas.microsoft.com/office/drawing/2014/main" id="{D77BAAE8-2DFD-FCBF-1621-70F3F5182A67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11277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DEF22DED-B631-E034-F767-72A4E1F607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8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1858C924-5177-BB6B-F1F1-B1E9D1D13D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1268" name="Group 8">
            <a:extLst>
              <a:ext uri="{FF2B5EF4-FFF2-40B4-BE49-F238E27FC236}">
                <a16:creationId xmlns:a16="http://schemas.microsoft.com/office/drawing/2014/main" id="{CBD5B876-E597-2E79-4AF0-8AA1669635D1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11275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620C7C90-FDF0-CDA1-CA9F-66ED36C5B2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6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AC3ADE46-E532-19FB-C4F5-15BFF4432C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1269" name="Group 11">
            <a:extLst>
              <a:ext uri="{FF2B5EF4-FFF2-40B4-BE49-F238E27FC236}">
                <a16:creationId xmlns:a16="http://schemas.microsoft.com/office/drawing/2014/main" id="{A726E825-71EA-E295-33CD-93938C97D5BB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11273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51C6109C-CC32-F971-A4E7-C481DA5DD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E0BAA74C-7441-1173-C7D0-24C0E65B1E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1270" name="Group 14">
            <a:extLst>
              <a:ext uri="{FF2B5EF4-FFF2-40B4-BE49-F238E27FC236}">
                <a16:creationId xmlns:a16="http://schemas.microsoft.com/office/drawing/2014/main" id="{2AFC6C7A-FDD0-EDDB-F324-3E316D637DE2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11271" name="Picture 15" descr="button21">
              <a:extLst>
                <a:ext uri="{FF2B5EF4-FFF2-40B4-BE49-F238E27FC236}">
                  <a16:creationId xmlns:a16="http://schemas.microsoft.com/office/drawing/2014/main" id="{49680310-18F4-471E-E064-4842549224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2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248B331A-072E-1672-7834-1945AEB642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047570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0BFE043-049D-B149-2564-A30290917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29309" y="1052946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338" name="Picture 4" descr="079-4-1 copy">
            <a:extLst>
              <a:ext uri="{FF2B5EF4-FFF2-40B4-BE49-F238E27FC236}">
                <a16:creationId xmlns:a16="http://schemas.microsoft.com/office/drawing/2014/main" id="{8A4F899A-E1F5-5F39-9ACF-80C4F4400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570" y="115441"/>
            <a:ext cx="11569220" cy="804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Group 5">
            <a:extLst>
              <a:ext uri="{FF2B5EF4-FFF2-40B4-BE49-F238E27FC236}">
                <a16:creationId xmlns:a16="http://schemas.microsoft.com/office/drawing/2014/main" id="{2965C5E2-F26A-A084-771B-9E5DC0D72933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14349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27B62CDB-7485-B0F4-94F3-1817A65AD6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0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E3C00C70-89A5-99D0-FC06-FCBB51817D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4340" name="Group 8">
            <a:extLst>
              <a:ext uri="{FF2B5EF4-FFF2-40B4-BE49-F238E27FC236}">
                <a16:creationId xmlns:a16="http://schemas.microsoft.com/office/drawing/2014/main" id="{115FC861-A04E-DBDE-007D-BE42D5B926F5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14347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2E8EDAE3-CBD4-882A-40E1-BA08FA723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8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23CF1626-2D5C-1EA6-1E5C-008E5BA26F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4341" name="Group 11">
            <a:extLst>
              <a:ext uri="{FF2B5EF4-FFF2-40B4-BE49-F238E27FC236}">
                <a16:creationId xmlns:a16="http://schemas.microsoft.com/office/drawing/2014/main" id="{E104452C-2C56-4A06-F326-99F070892056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14345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10569E88-51E6-A2DD-5099-C8E2BD1DD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6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44C246F5-0629-7759-1567-D82FBC262D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4342" name="Group 14">
            <a:extLst>
              <a:ext uri="{FF2B5EF4-FFF2-40B4-BE49-F238E27FC236}">
                <a16:creationId xmlns:a16="http://schemas.microsoft.com/office/drawing/2014/main" id="{CAA334C2-1944-8F26-070B-AD25B30FE73A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14343" name="Picture 15" descr="button21">
              <a:extLst>
                <a:ext uri="{FF2B5EF4-FFF2-40B4-BE49-F238E27FC236}">
                  <a16:creationId xmlns:a16="http://schemas.microsoft.com/office/drawing/2014/main" id="{5DED0C88-0603-FB41-4486-4FC22D46D8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4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A4B3C642-3DDE-DE92-203F-A885EACC85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9769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93D0B-17CD-E9CE-43F0-77CC040A3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4D5BA2C-6975-8437-685F-0EECDFA59B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36F04DC-74C9-CF31-66A0-BD637D006A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15ACC5-6612-96CB-474E-5F82441F7A4C}"/>
              </a:ext>
            </a:extLst>
          </p:cNvPr>
          <p:cNvSpPr txBox="1"/>
          <p:nvPr/>
        </p:nvSpPr>
        <p:spPr>
          <a:xfrm>
            <a:off x="812799" y="5073207"/>
            <a:ext cx="109358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en-US" altLang="ko-KR" sz="3600" dirty="0">
                <a:effectLst/>
              </a:rPr>
            </a:br>
            <a:endParaRPr lang="en-US" altLang="ko-KR" sz="2400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FB8331-00D4-4036-2DFE-E5864533FE7D}"/>
              </a:ext>
            </a:extLst>
          </p:cNvPr>
          <p:cNvSpPr txBox="1"/>
          <p:nvPr/>
        </p:nvSpPr>
        <p:spPr>
          <a:xfrm>
            <a:off x="2662382" y="1478570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solidFill>
                  <a:srgbClr val="444444"/>
                </a:solidFill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74330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F67E40C-2512-91C2-90C6-326741E16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29309" y="1052946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362" name="Picture 4" descr="079-4-2 copy">
            <a:extLst>
              <a:ext uri="{FF2B5EF4-FFF2-40B4-BE49-F238E27FC236}">
                <a16:creationId xmlns:a16="http://schemas.microsoft.com/office/drawing/2014/main" id="{FAB4A98A-D9B1-DBE4-975C-D90C071A7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0" y="82028"/>
            <a:ext cx="11073301" cy="794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Group 5">
            <a:extLst>
              <a:ext uri="{FF2B5EF4-FFF2-40B4-BE49-F238E27FC236}">
                <a16:creationId xmlns:a16="http://schemas.microsoft.com/office/drawing/2014/main" id="{9D784848-DB8F-98D6-0EFA-B63187EB6808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15373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E0B0CE44-9877-89AE-4E48-AF2B29E659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4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01418CA2-5CB8-6BE5-8053-6D07F6F775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5364" name="Group 8">
            <a:extLst>
              <a:ext uri="{FF2B5EF4-FFF2-40B4-BE49-F238E27FC236}">
                <a16:creationId xmlns:a16="http://schemas.microsoft.com/office/drawing/2014/main" id="{9EEF8D4E-E35B-932F-A4F6-563AFA41BD92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15371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FCD5377F-9116-31E7-1700-14D877B199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2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8B3BE50F-D35C-62ED-A77D-32A7A47360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5365" name="Group 11">
            <a:extLst>
              <a:ext uri="{FF2B5EF4-FFF2-40B4-BE49-F238E27FC236}">
                <a16:creationId xmlns:a16="http://schemas.microsoft.com/office/drawing/2014/main" id="{C6C82BD5-0AB5-F66B-B387-3ACF74F1FE7A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15369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1FEF113E-96C2-DD73-3850-9E44924C5E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0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32C0383E-4909-F338-FDA2-ECDF4AB51C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5366" name="Group 14">
            <a:extLst>
              <a:ext uri="{FF2B5EF4-FFF2-40B4-BE49-F238E27FC236}">
                <a16:creationId xmlns:a16="http://schemas.microsoft.com/office/drawing/2014/main" id="{8AFAC1F6-621A-5F8C-2A93-D71E5C322267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15367" name="Picture 15" descr="button21">
              <a:extLst>
                <a:ext uri="{FF2B5EF4-FFF2-40B4-BE49-F238E27FC236}">
                  <a16:creationId xmlns:a16="http://schemas.microsoft.com/office/drawing/2014/main" id="{6610EBD4-46A0-EC79-3635-6EA2B51671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8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59EC3472-CB95-E7F0-0A67-3F6DC7C0D9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964673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ECC27-F520-24B9-CF8C-CD623F1C5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6EC03FE-36AC-7C19-77F2-BB70C4CCD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06587" y="914401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Picture 4" descr="079-후렴-1 copy">
            <a:extLst>
              <a:ext uri="{FF2B5EF4-FFF2-40B4-BE49-F238E27FC236}">
                <a16:creationId xmlns:a16="http://schemas.microsoft.com/office/drawing/2014/main" id="{A72D9678-A86F-0AB1-5735-37167AD9B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49" y="-147782"/>
            <a:ext cx="11723822" cy="81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5">
            <a:extLst>
              <a:ext uri="{FF2B5EF4-FFF2-40B4-BE49-F238E27FC236}">
                <a16:creationId xmlns:a16="http://schemas.microsoft.com/office/drawing/2014/main" id="{9C0E3DBC-7776-F21F-C50E-2200D45D3983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8205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463767FD-7BD0-3E38-E556-C4FD8B8A8D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6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4D7680AC-0B1B-237D-816B-ADCC2B61B8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8196" name="Group 8">
            <a:extLst>
              <a:ext uri="{FF2B5EF4-FFF2-40B4-BE49-F238E27FC236}">
                <a16:creationId xmlns:a16="http://schemas.microsoft.com/office/drawing/2014/main" id="{3F3E51F3-7EF4-5F2D-DBBD-6BBF3FAF43E2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8203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2EDC4C95-8778-BEBE-F654-AAB8CC2A6B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4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D0606E1B-A505-A158-57CC-A4B1A35B3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197" name="Group 11">
            <a:extLst>
              <a:ext uri="{FF2B5EF4-FFF2-40B4-BE49-F238E27FC236}">
                <a16:creationId xmlns:a16="http://schemas.microsoft.com/office/drawing/2014/main" id="{63CC103C-95F1-6C3C-5108-65E6124742CF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8201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8E997A28-5308-B191-DC5F-598B4C1AF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2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0703F070-6127-2571-283A-EA45FA4FC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198" name="Group 14">
            <a:extLst>
              <a:ext uri="{FF2B5EF4-FFF2-40B4-BE49-F238E27FC236}">
                <a16:creationId xmlns:a16="http://schemas.microsoft.com/office/drawing/2014/main" id="{E24D83EE-4975-2E25-1124-3537C273A98C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8199" name="Picture 15" descr="button21">
              <a:extLst>
                <a:ext uri="{FF2B5EF4-FFF2-40B4-BE49-F238E27FC236}">
                  <a16:creationId xmlns:a16="http://schemas.microsoft.com/office/drawing/2014/main" id="{86696ECD-C5DE-0BEB-ACE4-E5D334CC53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D0B4BC5D-4C4A-B684-E773-8F23FE5209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179994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0DA01-F04E-A11B-2B34-0C022CC7E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8C36635-1C6F-D4A3-AA0F-96A89DF31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06587" y="914401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Picture 4" descr="079-후렴-2 copy">
            <a:extLst>
              <a:ext uri="{FF2B5EF4-FFF2-40B4-BE49-F238E27FC236}">
                <a16:creationId xmlns:a16="http://schemas.microsoft.com/office/drawing/2014/main" id="{4DAED4BB-561F-16DC-CBC1-3319A2ABF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10" y="-193964"/>
            <a:ext cx="11248180" cy="73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 5">
            <a:extLst>
              <a:ext uri="{FF2B5EF4-FFF2-40B4-BE49-F238E27FC236}">
                <a16:creationId xmlns:a16="http://schemas.microsoft.com/office/drawing/2014/main" id="{79890CD3-B27A-2BBD-D782-B79AB18BFEE1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9229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F6D7A60A-4DE5-5C52-72CF-796C5DB130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0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8202C09B-B756-FBA9-46E1-8940DE7B06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9220" name="Group 8">
            <a:extLst>
              <a:ext uri="{FF2B5EF4-FFF2-40B4-BE49-F238E27FC236}">
                <a16:creationId xmlns:a16="http://schemas.microsoft.com/office/drawing/2014/main" id="{2ED8E978-5CD1-14C2-29E2-B722DF995C17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9227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30723BBA-6880-2960-8754-43387DCA33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8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D93CB25F-1DC9-0641-339F-2DEA52331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1" name="Group 11">
            <a:extLst>
              <a:ext uri="{FF2B5EF4-FFF2-40B4-BE49-F238E27FC236}">
                <a16:creationId xmlns:a16="http://schemas.microsoft.com/office/drawing/2014/main" id="{12D7B82F-E7CD-9A09-98A8-EB6986AEC489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9225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67859011-D143-5805-8689-3D9E3BEA3E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6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6CB9D4DA-1412-B1F8-6EF1-76DB2381A6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22" name="Group 14">
            <a:extLst>
              <a:ext uri="{FF2B5EF4-FFF2-40B4-BE49-F238E27FC236}">
                <a16:creationId xmlns:a16="http://schemas.microsoft.com/office/drawing/2014/main" id="{9DD22566-0BDD-B8BF-2C5A-69673B6121C6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9223" name="Picture 15" descr="button21">
              <a:extLst>
                <a:ext uri="{FF2B5EF4-FFF2-40B4-BE49-F238E27FC236}">
                  <a16:creationId xmlns:a16="http://schemas.microsoft.com/office/drawing/2014/main" id="{2AF83FBC-74EC-090B-A6AE-9B9D7AFC56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A8C55127-392C-FCC1-053E-91F3FE6122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343107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BC007-0742-8648-DF38-CC971155D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8FE8FC5-1115-70BA-F58C-3EBA4BCCC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06587" y="914401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Picture 4" descr="079-후렴-1 copy">
            <a:extLst>
              <a:ext uri="{FF2B5EF4-FFF2-40B4-BE49-F238E27FC236}">
                <a16:creationId xmlns:a16="http://schemas.microsoft.com/office/drawing/2014/main" id="{25A078B5-6AAE-6D02-67F6-BA0076EC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49" y="-147782"/>
            <a:ext cx="11723822" cy="81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5">
            <a:extLst>
              <a:ext uri="{FF2B5EF4-FFF2-40B4-BE49-F238E27FC236}">
                <a16:creationId xmlns:a16="http://schemas.microsoft.com/office/drawing/2014/main" id="{C5E2C0F4-66D3-0521-B60E-E77D630EDADF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8205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0E55F7FA-C520-AE4F-69BF-BB283F0D9E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6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0A7C11C9-5C70-C092-B37B-9EEE4C7F88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8196" name="Group 8">
            <a:extLst>
              <a:ext uri="{FF2B5EF4-FFF2-40B4-BE49-F238E27FC236}">
                <a16:creationId xmlns:a16="http://schemas.microsoft.com/office/drawing/2014/main" id="{C1E347F4-8E29-BB20-B927-36DA958BF75A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8203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38F12E52-240A-DA5A-4900-EB6248C69E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4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43DF3D87-1FC6-417D-59B7-023E8038D4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197" name="Group 11">
            <a:extLst>
              <a:ext uri="{FF2B5EF4-FFF2-40B4-BE49-F238E27FC236}">
                <a16:creationId xmlns:a16="http://schemas.microsoft.com/office/drawing/2014/main" id="{E02D3B05-50B9-0FB7-F31A-E39B2F17EF87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8201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560FE005-0B9B-90F1-1A1C-EA1ECBA4E4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2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C7548F72-8E03-EDCF-9622-61E7E03E01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198" name="Group 14">
            <a:extLst>
              <a:ext uri="{FF2B5EF4-FFF2-40B4-BE49-F238E27FC236}">
                <a16:creationId xmlns:a16="http://schemas.microsoft.com/office/drawing/2014/main" id="{9438FC79-2984-5DE1-F2A6-1A9F2B8487C7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8199" name="Picture 15" descr="button21">
              <a:extLst>
                <a:ext uri="{FF2B5EF4-FFF2-40B4-BE49-F238E27FC236}">
                  <a16:creationId xmlns:a16="http://schemas.microsoft.com/office/drawing/2014/main" id="{60475B16-336C-FE86-8378-3A5CF99D8E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3FE1E3C6-31EF-C87F-F698-92A07F97E7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86859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3FB92-E526-1F27-080F-CD0293E99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11718F0-6392-289A-D547-5B0108C99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06587" y="914401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Picture 4" descr="079-후렴-2 copy">
            <a:extLst>
              <a:ext uri="{FF2B5EF4-FFF2-40B4-BE49-F238E27FC236}">
                <a16:creationId xmlns:a16="http://schemas.microsoft.com/office/drawing/2014/main" id="{DDFEA31A-7894-33EB-2265-A145C7539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10" y="-193964"/>
            <a:ext cx="11248180" cy="73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 5">
            <a:extLst>
              <a:ext uri="{FF2B5EF4-FFF2-40B4-BE49-F238E27FC236}">
                <a16:creationId xmlns:a16="http://schemas.microsoft.com/office/drawing/2014/main" id="{90E61110-026D-EDE2-3BE5-33CA041877EE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9229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7F020A41-CE87-C15C-2B0A-8D574F119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0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F406AAB2-DF33-E453-AAF6-14B61004BD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9220" name="Group 8">
            <a:extLst>
              <a:ext uri="{FF2B5EF4-FFF2-40B4-BE49-F238E27FC236}">
                <a16:creationId xmlns:a16="http://schemas.microsoft.com/office/drawing/2014/main" id="{F7F46E31-68C9-8E01-E0EF-4C5FFBAB01D6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9227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D05A7C73-08C6-8739-8203-45C25075C0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8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AA64F37A-C685-4C50-B2AD-51BD6880C2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1" name="Group 11">
            <a:extLst>
              <a:ext uri="{FF2B5EF4-FFF2-40B4-BE49-F238E27FC236}">
                <a16:creationId xmlns:a16="http://schemas.microsoft.com/office/drawing/2014/main" id="{DF6B066E-5D2E-45F7-2223-FB4603290E15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9225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EBDACEF4-EA60-3B3B-AD66-BAB740A800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6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900F96C2-4BBD-B7C9-8D61-9438DA4668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22" name="Group 14">
            <a:extLst>
              <a:ext uri="{FF2B5EF4-FFF2-40B4-BE49-F238E27FC236}">
                <a16:creationId xmlns:a16="http://schemas.microsoft.com/office/drawing/2014/main" id="{42D90D1D-2FB8-D85D-3E81-15771CED8DA7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9223" name="Picture 15" descr="button21">
              <a:extLst>
                <a:ext uri="{FF2B5EF4-FFF2-40B4-BE49-F238E27FC236}">
                  <a16:creationId xmlns:a16="http://schemas.microsoft.com/office/drawing/2014/main" id="{9CBAEF40-93F0-D96A-6829-C72B89DFF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ECE98DD-F206-9288-CC4B-584B9DD590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584445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37197-9EB3-BD76-3B47-01453E80C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AA7E82D-5A61-4374-92B0-98D25183A9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442B26D-443E-D783-E153-92A2D2639D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D0C3BB-274D-30E6-E60A-111F20A797E6}"/>
              </a:ext>
            </a:extLst>
          </p:cNvPr>
          <p:cNvSpPr txBox="1"/>
          <p:nvPr/>
        </p:nvSpPr>
        <p:spPr>
          <a:xfrm>
            <a:off x="754859" y="4686385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1. 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어둔 죄악길에서 목자 없는 양같이 모든 사람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길찾아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헤맨다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자비하신 하나님 독생자를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보내사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너를 지금 부르니 오시오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B7B364-15EB-A59A-FE8C-823C7366A736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23898498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88215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740D3-99E2-5C3C-E577-0EB3BB0C2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D9A9C03-10D0-DDC1-198F-C1D57F9F0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7190E87-17C2-9537-CFA7-FB6DC9A940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53B574-77E2-FA80-14FB-7EF4CD7D9073}"/>
              </a:ext>
            </a:extLst>
          </p:cNvPr>
          <p:cNvSpPr txBox="1"/>
          <p:nvPr/>
        </p:nvSpPr>
        <p:spPr>
          <a:xfrm>
            <a:off x="754859" y="4686385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1. 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어둔 죄악길에서 목자 없는 양같이 모든 사람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길찾아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헤맨다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자비하신 하나님 독생자를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보내사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너를 지금 부르니 오시오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D26ACF-A754-CB85-A083-CD2C928C307E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18667167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B7E9F-53B0-61BF-2DB6-2B56D9C51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B51A9C6-18E9-309F-84E8-C77FE263EF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F7A9E10-7727-1647-00D3-EFB210F892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C1B828-408D-1EC9-C887-84CC446CA807}"/>
              </a:ext>
            </a:extLst>
          </p:cNvPr>
          <p:cNvSpPr txBox="1"/>
          <p:nvPr/>
        </p:nvSpPr>
        <p:spPr>
          <a:xfrm>
            <a:off x="726579" y="4884348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주의 긍휼 받을 때가 이때라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지금 주께 나아와 겸손하게 절하라 구원함을 얻으리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얻으리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7BA314-ACD0-4A03-AE95-974903AADE3F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06238514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8FE15-A303-A4C3-23DE-8DF7A77C7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CD84D20-D4FB-0B0C-753B-29464F3B46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5ACB6DB-A73C-9F99-86C0-E40555E1BA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A8ACDF-8949-D098-2623-3D8197AA4685}"/>
              </a:ext>
            </a:extLst>
          </p:cNvPr>
          <p:cNvSpPr txBox="1"/>
          <p:nvPr/>
        </p:nvSpPr>
        <p:spPr>
          <a:xfrm>
            <a:off x="783140" y="4705238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r>
              <a:rPr lang="en-US" altLang="ko-KR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험한 십자가 위에 달려 돌아가신 주 다시 살아 나셨네 기쁘다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죄인 구원하실 때 어서 주께 나아와 크신 은혜 구하라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구하라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DCBC4-7EA3-1A72-3DF1-CF32F0C2A480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127176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535CA-9BAA-48A4-52D7-0355905F2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EA6105E-EF89-1764-312C-69D2E6243A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A4B275D-43A1-8D0D-02CD-8F51F09FB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AD2958-D5EF-668B-7F00-4D24B3ACC0FB}"/>
              </a:ext>
            </a:extLst>
          </p:cNvPr>
          <p:cNvSpPr txBox="1"/>
          <p:nvPr/>
        </p:nvSpPr>
        <p:spPr>
          <a:xfrm>
            <a:off x="565653" y="418034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4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2800" b="1" dirty="0">
                <a:solidFill>
                  <a:srgbClr val="0070C0"/>
                </a:solidFill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</a:rPr>
              <a:t> 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78859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67F2F-8AF2-029D-2A40-AB86B40E0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834B24-95C2-37AC-EF84-4B95C16FB8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A3048FB-438F-4BCE-7E59-E9C83DA9F0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CE7AEF-825D-1D9C-3481-785345C9120F}"/>
              </a:ext>
            </a:extLst>
          </p:cNvPr>
          <p:cNvSpPr txBox="1"/>
          <p:nvPr/>
        </p:nvSpPr>
        <p:spPr>
          <a:xfrm>
            <a:off x="726579" y="4884348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주의 긍휼 받을 때가 이때라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지금 주께 나아와 겸손하게 절하라 구원함을 얻으리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얻으리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6339D1-5EA9-125C-F090-A4EE9C065D83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13424654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BDA8C-7F9D-ECCE-292B-4A6F2F7E5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ABE0A94-F1B0-00AA-3853-04261803C1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A5BA026-A86A-C850-DFFD-A86288FB74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6CADDF-AFB3-19E3-F5FC-23562063BBED}"/>
              </a:ext>
            </a:extLst>
          </p:cNvPr>
          <p:cNvSpPr txBox="1"/>
          <p:nvPr/>
        </p:nvSpPr>
        <p:spPr>
          <a:xfrm>
            <a:off x="763524" y="4699620"/>
            <a:ext cx="11256077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주의 귀한 말씀에 영원 생명 있나니 주님 너를 용서해 주신다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주가 부르실 때에 힘과 정성 다하여 주의 은혜 받으라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받으라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endParaRPr lang="ko-KR" altLang="en-US" sz="3600" b="1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766EC2-A488-1930-A39C-E7193628CDF4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416011855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F342-BDFF-A5DF-1234-7AE44D581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9E54693-7499-7890-1ED7-62B544564C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F5C0DD-2C27-E43A-DBE6-3788F1C590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7EED1F-6F36-C01E-53D7-558BEE5C67D1}"/>
              </a:ext>
            </a:extLst>
          </p:cNvPr>
          <p:cNvSpPr txBox="1"/>
          <p:nvPr/>
        </p:nvSpPr>
        <p:spPr>
          <a:xfrm>
            <a:off x="726579" y="4884348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주의 긍휼 받을 때가 이때라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지금 주께 나아와 겸손하게 절하라 구원함을 얻으리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얻으리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0374E4-5EFA-217A-E241-F864B340D651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78136449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FB23F-2B85-22CE-CF8B-662AECC9A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D06A30D-4552-99B0-78E1-2650D64D7B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B98139D-3E78-D782-C813-0B0B7FDD5F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D9AB53-B86F-DB19-D6D9-4DA9358D028A}"/>
              </a:ext>
            </a:extLst>
          </p:cNvPr>
          <p:cNvSpPr txBox="1"/>
          <p:nvPr/>
        </p:nvSpPr>
        <p:spPr>
          <a:xfrm>
            <a:off x="726579" y="4884348"/>
            <a:ext cx="112560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kumimoji="0" lang="en-US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4. </a:t>
            </a:r>
            <a:r>
              <a:rPr kumimoji="0" lang="ko-KR" altLang="en-US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세월 빨리 흐르고 세상 친구 가는데 너의 영혼 오늘 밤 떠나도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주의 구원 받으면 천국에서 영원히 주와 함께 살리라 </a:t>
            </a:r>
            <a:r>
              <a:rPr lang="ko-KR" altLang="en-US" sz="3600" b="1" dirty="0" err="1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살리라</a:t>
            </a:r>
            <a:endParaRPr lang="en-US" altLang="ko-KR" sz="3600" b="1" dirty="0"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93A55-746A-EF54-06C1-D75D68B706D0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03494798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206D5-6373-8A8A-FB1B-240AD932C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8655D5-F15C-C420-E2E9-A3E3789FEB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3F834AF-BFA3-E723-ABC9-454344C831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C48064-3A48-960E-A2A4-82B0624AE253}"/>
              </a:ext>
            </a:extLst>
          </p:cNvPr>
          <p:cNvSpPr txBox="1"/>
          <p:nvPr/>
        </p:nvSpPr>
        <p:spPr>
          <a:xfrm>
            <a:off x="726579" y="4884348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주의 긍휼 받을 때가 이때라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지금 주께 나아와 겸손하게 절하라 구원함을 얻으리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얻으리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48C404-9D40-B8E1-854E-C97414A9A888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74660826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CCC28-B117-FA94-185E-E550C0495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35863F8-ECE0-72B6-3E2C-75E51F914B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718BA97-4FD7-D756-3982-D76F82D7DC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29BB8F-808A-22D2-1B9F-911386BB298B}"/>
              </a:ext>
            </a:extLst>
          </p:cNvPr>
          <p:cNvSpPr txBox="1"/>
          <p:nvPr/>
        </p:nvSpPr>
        <p:spPr>
          <a:xfrm>
            <a:off x="726579" y="4884348"/>
            <a:ext cx="1125607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b="1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이때라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주의 긍휼 받을 때가 이때라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buNone/>
            </a:pP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지금 주께 나아와 겸손하게 절하라 구원함을 얻으리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얻으리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F34353-6E6F-4FC8-FBCB-C89513D4ECDB}"/>
              </a:ext>
            </a:extLst>
          </p:cNvPr>
          <p:cNvSpPr txBox="1"/>
          <p:nvPr/>
        </p:nvSpPr>
        <p:spPr>
          <a:xfrm>
            <a:off x="2729194" y="2078519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97660037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E4DA2-B61A-B2BB-F4E0-DC5F618D6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59048B5-96F1-C559-2959-AF6A4819E2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0950A26-5123-8DB0-ABD5-838D731773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93B1FA-E7E4-7102-56BF-907EA955371A}"/>
              </a:ext>
            </a:extLst>
          </p:cNvPr>
          <p:cNvSpPr txBox="1"/>
          <p:nvPr/>
        </p:nvSpPr>
        <p:spPr>
          <a:xfrm>
            <a:off x="489909" y="4127860"/>
            <a:ext cx="11604681" cy="2345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이 곳에 임하신 하나님 나라 가난한 맘으로 바라보리라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먼저 그 나라 그 뜻 구하며 나의 삶 드리리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9A66B2-F684-0C51-B879-860C9FF6D30A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08718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4E77B-B520-4530-0F1C-77F353136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2A6FC53-C55A-40E4-0038-0655AB1A7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1CFD5F8-AFD2-D862-B7C3-068AAD52A5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1782EC-EF3A-47E1-94AE-CAB2564ED2CD}"/>
              </a:ext>
            </a:extLst>
          </p:cNvPr>
          <p:cNvSpPr txBox="1"/>
          <p:nvPr/>
        </p:nvSpPr>
        <p:spPr>
          <a:xfrm>
            <a:off x="287066" y="4034655"/>
            <a:ext cx="1161786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주님이 맡기신 하나님 나라 믿음의 눈으로 바라보리라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하늘의 뜻이 이 땅 가운데 완성될 그 날 까지</a:t>
            </a:r>
            <a:br>
              <a:rPr lang="en-US" altLang="ko-KR" sz="2400" dirty="0"/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1F8FA6-9E0B-8199-737C-1757A8082AAF}"/>
              </a:ext>
            </a:extLst>
          </p:cNvPr>
          <p:cNvSpPr txBox="1"/>
          <p:nvPr/>
        </p:nvSpPr>
        <p:spPr>
          <a:xfrm>
            <a:off x="2442867" y="169506"/>
            <a:ext cx="6299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ko-KR" altLang="en-US" dirty="0"/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9444995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89EF1-1BD5-D1FF-8F51-8264D3506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0C40B2F-4227-8FC2-572A-8F0782D14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2985C17-B98A-1D67-A321-361422BCF7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259214-9343-0588-7E1A-BE8002D88166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위에 서리라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하나님의 나라는 무너지지 않으리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FC8B4E-2E33-E3E9-ADC1-74424EB1945C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318234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B635D-3265-F29F-FEDE-451134329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9D95D13-3AEA-3783-913A-FE7B10CE00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AAC5EEA-F896-3DF5-E45F-CEAED897B9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0B909C-1179-4890-B774-F8D46CF18BC4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나라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세워가리라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 곧 오실 때까지 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27DA1-F023-B1EE-72C7-A1F09B7C8CC0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988AE0-196B-8B61-2A85-2EED6E533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</a:br>
            <a: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  <a:t>믿음 다하여 그 나라 세워가리라 주님 곧 오실 때까지</a:t>
            </a:r>
            <a:r>
              <a:rPr kumimoji="0" lang="ko-KR" altLang="ko-K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461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5012C-390A-9855-3969-DD6C2BA67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9B7EA97-BA91-26CA-2CFE-BC33A28F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BC4B715-AD32-441E-51E4-A2EEAD401F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4D35D7-84C1-3B73-A8D6-A42B5FAE7C13}"/>
              </a:ext>
            </a:extLst>
          </p:cNvPr>
          <p:cNvSpPr txBox="1"/>
          <p:nvPr/>
        </p:nvSpPr>
        <p:spPr>
          <a:xfrm>
            <a:off x="83127" y="4891482"/>
            <a:ext cx="1186872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buAutoNum type="arabicPeriod"/>
            </a:pP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왕 되신 주께 </a:t>
            </a:r>
            <a:r>
              <a:rPr lang="ko-KR" altLang="en-US" sz="4800" dirty="0" err="1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감사하세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그 사랑 영원하리라</a:t>
            </a:r>
            <a:br>
              <a:rPr lang="ko-KR" altLang="en-US" sz="35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Give thanks to the Lord our God and King </a:t>
            </a:r>
          </a:p>
          <a:p>
            <a:pPr algn="ctr"/>
            <a:r>
              <a:rPr lang="en-US" altLang="ko-KR" sz="32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His love endures forever </a:t>
            </a:r>
          </a:p>
          <a:p>
            <a:pPr algn="ctr"/>
            <a:r>
              <a:rPr lang="ko-KR" altLang="en-US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</a:t>
            </a:r>
            <a:endParaRPr lang="en-US" altLang="ko-KR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1452687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C672E-05E1-81F3-496B-32B15C393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01007ED-EE4C-CFCE-B2BE-BE212E70F0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0A0A9CE-1BEA-1DD0-8F36-4DAF377915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A6B1B7-16E8-7623-9CCB-91FACEF9E863}"/>
              </a:ext>
            </a:extLst>
          </p:cNvPr>
          <p:cNvSpPr txBox="1"/>
          <p:nvPr/>
        </p:nvSpPr>
        <p:spPr>
          <a:xfrm>
            <a:off x="489909" y="4127860"/>
            <a:ext cx="11604681" cy="2345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이 곳에 임하신 하나님 나라 가난한 맘으로 바라보리라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먼저 그 나라 그 뜻 구하며 나의 삶 드리리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857727-810D-F522-E0B1-EA3926A789A4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1755289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35FA8-8207-94F6-4BB0-A5CF622ED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650DBBB-08AD-3732-6F24-35F0F3C3BE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86E4281-5565-560F-DF2E-738A0D6729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A49DC8-BC04-A95F-C463-4080EE45E941}"/>
              </a:ext>
            </a:extLst>
          </p:cNvPr>
          <p:cNvSpPr txBox="1"/>
          <p:nvPr/>
        </p:nvSpPr>
        <p:spPr>
          <a:xfrm>
            <a:off x="287066" y="4034655"/>
            <a:ext cx="1161786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주님이 맡기신 하나님 나라 믿음의 눈으로 바라보리라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하늘의 뜻이 이 땅 가운데 완성될 그 날 까지</a:t>
            </a:r>
            <a:br>
              <a:rPr lang="en-US" altLang="ko-KR" sz="2400" dirty="0"/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A1C243-E91D-8574-95B6-77798590894A}"/>
              </a:ext>
            </a:extLst>
          </p:cNvPr>
          <p:cNvSpPr txBox="1"/>
          <p:nvPr/>
        </p:nvSpPr>
        <p:spPr>
          <a:xfrm>
            <a:off x="2442867" y="169506"/>
            <a:ext cx="6299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ko-KR" altLang="en-US" dirty="0"/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6321682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BCA40-514F-9AA2-E938-E1C9A0DD0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99C70C-7B74-8CD7-D027-1FAB7AE848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FA11408-5AA5-DD4B-9541-DF73ECF3C2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1555B7-518D-DB9A-E41C-FFCE1B71AAE5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위에 서리라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하나님의 나라는 무너지지 않으리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4A1AF2-1EB9-22E6-0589-396E55F383F2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3443379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85350-1EE1-B851-7F54-9388052CB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3D33C49-DC96-85AB-AA8B-10AD81CFB6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C134359-5EF3-7473-61F7-3C1D7B7B81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2E3EE0-7C90-B90A-2BA0-F5C1210147D8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나라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세워가리라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 곧 오실 때까지 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112CCD-E3FB-9FE7-F0CC-6FA289E8D63E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001E9A-3F3C-7009-12DF-6940E4E02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</a:br>
            <a: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  <a:t>믿음 다하여 그 나라 세워가리라 주님 곧 오실 때까지</a:t>
            </a:r>
            <a:r>
              <a:rPr kumimoji="0" lang="ko-KR" altLang="ko-K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15727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45AF1-65E7-D2C4-7DE9-CE13A8C27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A385C43-742E-6281-2DEB-B3569CAD9A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C758536-5A96-2AE6-896F-E96BF4C20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B689EB-7BB4-E49C-3C1F-94B44DED950F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위에 서리라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하나님의 나라는 무너지지 않으리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A12076-962D-2E3C-8260-BB4C8D085DD7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757395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39ABE-C7CA-EB1A-2647-BB74FA2BD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0A62CDB-2719-2269-5344-52CAFEAC16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C867A9-A7AA-595F-BB2C-A794C3571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CDEFC5-FDFB-C415-57D3-60917CBBD19E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나라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세워가리라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 곧 오실 때까지 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55DDE-2461-D870-1E58-4F1A65B7E939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8E2AF8-3BB9-D495-5570-C2AEAFC64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</a:br>
            <a: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  <a:t>믿음 다하여 그 나라 세워가리라 주님 곧 오실 때까지</a:t>
            </a:r>
            <a:r>
              <a:rPr kumimoji="0" lang="ko-KR" altLang="ko-K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68979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00443-D504-4207-D382-862434D68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2148DFF-E141-4215-380D-F43F5A3A66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01FEF92-56F0-00DD-C64C-7529A54883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273A6B-C81A-CD39-69B1-7BBB0DE9B4AC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위에 서리라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하나님의 나라는 무너지지 않으리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1F204-6F94-8D51-46EE-D1CF6A415F71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033373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03344-D693-55AB-A6C7-FF6E8D3AB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3E6D88E-BD3A-DB44-11CA-48093EFDB0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865AD4E-A83D-4BB5-4269-95951AA539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5E39D3-F052-4CDC-BDC6-487D477DD2F1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나라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세워가리라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 곧 오실 때까지 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E651F5-1B07-8801-82ED-F3F690C2CDD0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BCDDFF-301A-E1EF-F0A8-BEF40C93C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</a:br>
            <a: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  <a:t>믿음 다하여 그 나라 세워가리라 주님 곧 오실 때까지</a:t>
            </a:r>
            <a:r>
              <a:rPr kumimoji="0" lang="ko-KR" altLang="ko-K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806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91572-8534-9055-F790-971B62D36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0179B66-1C43-EE77-6006-86E687B224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1C31081-18DE-E9EA-E60D-E14CB83049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C614CC-FA3F-85D0-318D-5533B56AE0A0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믿음 다하여 그 나라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세워가리라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 곧 오실 때까지 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3C29B-04E9-881C-77B6-5EE242AEF1FF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3427F8-C56B-E8B6-DEA5-F9972B15A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</a:br>
            <a:r>
              <a:rPr kumimoji="0" lang="ko-KR" altLang="ko-KR" sz="900" b="0" i="0" u="none" strike="noStrike" cap="none" normalizeH="0" baseline="0">
                <a:ln>
                  <a:noFill/>
                </a:ln>
                <a:solidFill>
                  <a:srgbClr val="615E5D"/>
                </a:solidFill>
                <a:effectLst/>
                <a:latin typeface="Arial Unicode MS"/>
                <a:ea typeface="나눔바른고딕"/>
              </a:rPr>
              <a:t>믿음 다하여 그 나라 세워가리라 주님 곧 오실 때까지</a:t>
            </a:r>
            <a:r>
              <a:rPr kumimoji="0" lang="ko-KR" altLang="ko-K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82439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68BF7BC-D8F2-1B26-3063-6CACF952E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2050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575" y="-182880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</a:rPr>
              <a:t>내 모든 것 나의 생명까지</a:t>
            </a:r>
          </a:p>
        </p:txBody>
      </p:sp>
      <p:sp>
        <p:nvSpPr>
          <p:cNvPr id="2052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89862-52C8-D60E-EC17-A0A208BA0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C4AD7D1-AA77-97AC-2A66-48DA451AC2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01DA1C3-0479-96C0-E212-04572B71F3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DA5F0C-6DC0-34A3-906D-652A0BF3356C}"/>
              </a:ext>
            </a:extLst>
          </p:cNvPr>
          <p:cNvSpPr txBox="1"/>
          <p:nvPr/>
        </p:nvSpPr>
        <p:spPr>
          <a:xfrm>
            <a:off x="83127" y="4118789"/>
            <a:ext cx="11868728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모든 것 위에 뛰어나신 주 그 사랑 영원하리라</a:t>
            </a:r>
            <a:endParaRPr lang="en-US" altLang="ko-KR" sz="2800" dirty="0">
              <a:solidFill>
                <a:srgbClr val="0070C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en-US" altLang="ko-KR" sz="28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      </a:t>
            </a:r>
            <a:r>
              <a:rPr lang="en-US" altLang="ko-KR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 He is good, He is above all things </a:t>
            </a:r>
          </a:p>
          <a:p>
            <a:pPr algn="ctr"/>
            <a:r>
              <a:rPr lang="en-US" altLang="ko-KR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His love endures forever </a:t>
            </a:r>
            <a:r>
              <a:rPr lang="ko-KR" altLang="en-US" sz="40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  <a:r>
              <a:rPr lang="ko-KR" altLang="en-US" sz="24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</a:t>
            </a:r>
            <a:endParaRPr lang="en-US" altLang="ko-KR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4536658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AEB8364-874B-B53B-1C5D-96BD3923D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3074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</a:rPr>
              <a:t>내 모든 것 나의 생명까지</a:t>
            </a:r>
          </a:p>
        </p:txBody>
      </p:sp>
      <p:sp>
        <p:nvSpPr>
          <p:cNvPr id="3076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C722C62-EB48-84FF-8CAB-022ABF85F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4098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</a:rPr>
              <a:t>내 모든 것 나의 생명까지</a:t>
            </a:r>
          </a:p>
        </p:txBody>
      </p:sp>
      <p:sp>
        <p:nvSpPr>
          <p:cNvPr id="4100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3F4E21E-02C1-7E4E-2012-BAB883AC5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5122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441042-E200-2A8B-48CD-267191439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6146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707DA-3608-C276-2840-566ED2C21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7160892-912C-E6BC-C5D0-68F2AE51F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6814F0EF-68A4-8AC6-0AAF-350651CBB3FA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AC4CCEF-E91C-0E04-2D18-7F3C052FC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8FDAC04-2963-A7E0-967D-3310618EA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428727261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73ADC-E101-1506-7B09-14B325B3C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634F8FA-22C5-6F3E-7BFA-C3980E82F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EA70A5CA-B777-DF31-0123-FD6AC7FFD1DA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C7003ED-59AF-0E9C-064A-0C9C4771A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0E41146-4909-2867-0D2A-C8BD202E9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16200745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ECBAD-C61B-C06D-7DA7-A5FA4B638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4F515DC-4A06-53F4-7388-D1AD25009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295C5C79-61FC-51E5-6174-ADE3D5CD26CD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DDA7571-5E11-3263-223E-E81C8ABB9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C1CB5E9-D2D8-1376-9F6D-F09B1E49B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315261351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0D8CE-D687-7DDA-4422-B5F2AA81D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6576179-9941-AD9B-2DD0-165200449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0016054D-BEDD-0C63-C112-1C98CE9E8E8B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9894D75-4FC6-447C-8F00-20A91801C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2D5184F-40BF-3375-2005-DB0FDAE3A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391126627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2F6AFB-0C19-1D1D-01BE-A75F218F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011CE60-70ED-2AC2-9FA2-7B99FC5DE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605536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285EDAB-C22C-8E48-6373-FAEB9C34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7965E31-8ACA-554D-573F-46FA2A727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8074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B4F9E-F76B-5300-3235-9F2316896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33D412B-A8FF-A221-0D02-EDD59B6663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DE3793E-4976-F2F9-E142-0698584F4E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C187A2-6CC3-F2AD-922D-BE5AD8E327DE}"/>
              </a:ext>
            </a:extLst>
          </p:cNvPr>
          <p:cNvSpPr txBox="1"/>
          <p:nvPr/>
        </p:nvSpPr>
        <p:spPr>
          <a:xfrm>
            <a:off x="161636" y="4719749"/>
            <a:ext cx="118687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23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 </a:t>
            </a:r>
          </a:p>
          <a:p>
            <a:pPr algn="ctr"/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  </a:t>
            </a:r>
            <a:endParaRPr lang="en-US" altLang="ko-KR" sz="28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741B87-4FA1-C112-4125-F3877921B221}"/>
              </a:ext>
            </a:extLst>
          </p:cNvPr>
          <p:cNvSpPr txBox="1"/>
          <p:nvPr/>
        </p:nvSpPr>
        <p:spPr>
          <a:xfrm>
            <a:off x="2299854" y="1036347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7E3A2F-A7E1-8F2C-E105-254ED162CE88}"/>
              </a:ext>
            </a:extLst>
          </p:cNvPr>
          <p:cNvSpPr txBox="1"/>
          <p:nvPr/>
        </p:nvSpPr>
        <p:spPr>
          <a:xfrm>
            <a:off x="2881745" y="3075862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570883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76BA4-4F80-CD17-81EA-50D1DD77C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798842E-15CC-7A6E-9449-DD0897AC06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936DA09-A670-04FD-844C-58627FB43E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EF438B-145D-ADEC-2052-335C77CCA74E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십자가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십자가</a:t>
            </a: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내가 처음 볼 때에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나의 맘의 큰 고통 사라져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6D9F29-D042-B1F1-3F0A-39004BE82035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093266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0EFA4-C53C-A486-BD1C-40A813EF6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30754C3-447F-808A-DC4F-EDB01C8F0B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79E93B3-120C-4481-F4E2-F3BD3D9EA7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6BE103-3D62-A2E6-0374-9AAADCD7A241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오늘 믿고서 내 눈 밝았네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참 내 기쁨 </a:t>
            </a:r>
            <a:r>
              <a:rPr lang="ko-KR" altLang="en-US" sz="40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영원하도다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2F9B80-2DAA-EAB8-D836-1C5806CF67D8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8242338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0972C-77B6-B922-0815-3A3706B2D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617A37C-24C3-5253-1463-B34F1279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921E53E-CE5A-0A15-2052-9C4B5F9B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942CEF-865D-8896-679D-FA4896D53B84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 어린 양 존귀한 이름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 어린 양 존귀한 이름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4948EF-7A78-2BCE-C8BF-1D90079AE2B8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743548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369AB-26C3-1A60-322E-264816EC7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70D6740-3D5B-EADB-3207-225C6A425C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9034CE1-27F8-72A0-F5AB-E9317D7F6B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0E5CDB-3B97-8D23-4429-B58CCAF12709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 어린 양 존귀한 이름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 어린 양 존귀한 이름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6DA549-20B5-4A1A-8186-5D2C7B33BFAE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9745149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1CA58-FCB8-7802-25C8-9550122A8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B367A91-EDDB-523B-44FE-421D14F51C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026681C-5DD7-B63D-9A29-C5E18CFB2A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1276F9-F7B0-30DE-4804-74C96BE79972}"/>
              </a:ext>
            </a:extLst>
          </p:cNvPr>
          <p:cNvSpPr txBox="1"/>
          <p:nvPr/>
        </p:nvSpPr>
        <p:spPr>
          <a:xfrm>
            <a:off x="471055" y="4288116"/>
            <a:ext cx="10935853" cy="22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 어린 양 존귀한 이름</a:t>
            </a:r>
            <a:endParaRPr lang="en-US" altLang="ko-KR" sz="40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 어린 양 존귀한 이름</a:t>
            </a:r>
            <a:endParaRPr lang="en-US" altLang="ko-KR" sz="40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EF8243-65BE-431D-6A63-2D3D83A09AB2}"/>
              </a:ext>
            </a:extLst>
          </p:cNvPr>
          <p:cNvSpPr txBox="1"/>
          <p:nvPr/>
        </p:nvSpPr>
        <p:spPr>
          <a:xfrm>
            <a:off x="2327563" y="2459032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687473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2052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3076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4100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5124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6148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83C36-B69F-FA1E-C5C7-6889C3F72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566AC0B-6734-78EA-2D72-D16A5EDDD6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A945F1-DF59-8C3A-103E-134705003A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577784-AE09-2F8E-1F02-1F5061727D2C}"/>
              </a:ext>
            </a:extLst>
          </p:cNvPr>
          <p:cNvSpPr txBox="1"/>
          <p:nvPr/>
        </p:nvSpPr>
        <p:spPr>
          <a:xfrm>
            <a:off x="161636" y="4731365"/>
            <a:ext cx="118687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능력에 손과 펴신 팔로 그 사랑 영원하리라</a:t>
            </a:r>
            <a:br>
              <a:rPr lang="ko-KR" altLang="en-US" sz="23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With a mighty hand and outstretched arm </a:t>
            </a:r>
          </a:p>
          <a:p>
            <a:pPr algn="ctr"/>
            <a:r>
              <a:rPr lang="en-US" altLang="ko-KR" sz="32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His love endures forever</a:t>
            </a:r>
            <a:endParaRPr lang="en-US" altLang="ko-KR" sz="2800" dirty="0">
              <a:solidFill>
                <a:srgbClr val="0070C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F2AD32-1736-14BE-11C1-A58D4A9B0FB1}"/>
              </a:ext>
            </a:extLst>
          </p:cNvPr>
          <p:cNvSpPr txBox="1"/>
          <p:nvPr/>
        </p:nvSpPr>
        <p:spPr>
          <a:xfrm>
            <a:off x="2299854" y="1036347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178382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Picture 2" descr="C:\Users\user\Desktop\ChatGPT Image 2026년 1월 10일 오후 08_47_5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72390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02885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FF049-68B9-92E4-C555-44A33E2D6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42E3953-DA57-6534-A649-BD23297902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140844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04CF5B8-8398-DBAB-09E1-5EC4AA4020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D7FCFB-FBD9-D51F-1463-7405860B9628}"/>
              </a:ext>
            </a:extLst>
          </p:cNvPr>
          <p:cNvSpPr txBox="1"/>
          <p:nvPr/>
        </p:nvSpPr>
        <p:spPr>
          <a:xfrm>
            <a:off x="429491" y="4842313"/>
            <a:ext cx="11333018" cy="1547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6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주일예배 </a:t>
            </a:r>
            <a:r>
              <a:rPr lang="ko-KR" altLang="en-US" sz="36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특송</a:t>
            </a:r>
            <a:endParaRPr lang="en-US" altLang="ko-KR" sz="36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일본 </a:t>
            </a:r>
            <a:r>
              <a:rPr lang="ko-KR" altLang="en-US" sz="3200" b="1" dirty="0" err="1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비전트립</a:t>
            </a:r>
            <a:r>
              <a:rPr lang="ko-KR" altLang="en-US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팀</a:t>
            </a: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endParaRPr lang="ko-KR" altLang="en-US" sz="28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652571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520700"/>
            <a:ext cx="11087100" cy="5930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520700"/>
            <a:ext cx="11087100" cy="586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520700"/>
            <a:ext cx="11087100" cy="57975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" y="520700"/>
            <a:ext cx="11087100" cy="5727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0" y="520700"/>
            <a:ext cx="11087100" cy="56578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00" y="406400"/>
            <a:ext cx="95250" cy="317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200" y="406400"/>
            <a:ext cx="95250" cy="317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250" y="406400"/>
            <a:ext cx="95250" cy="317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300" y="406400"/>
            <a:ext cx="95250" cy="317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5700" y="406400"/>
            <a:ext cx="95250" cy="3175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750" y="406400"/>
            <a:ext cx="95250" cy="3175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150" y="406400"/>
            <a:ext cx="95250" cy="3175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2200" y="406400"/>
            <a:ext cx="95250" cy="3175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250" y="406400"/>
            <a:ext cx="95250" cy="3175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8650" y="406400"/>
            <a:ext cx="95250" cy="317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8700" y="406400"/>
            <a:ext cx="95250" cy="3175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5100" y="406400"/>
            <a:ext cx="95250" cy="3175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5150" y="406400"/>
            <a:ext cx="95250" cy="3175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5200" y="406400"/>
            <a:ext cx="95250" cy="3175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1600" y="406400"/>
            <a:ext cx="95250" cy="3175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1650" y="406400"/>
            <a:ext cx="95250" cy="3175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8050" y="406400"/>
            <a:ext cx="95250" cy="3175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8100" y="406400"/>
            <a:ext cx="95250" cy="3175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150" y="406400"/>
            <a:ext cx="95250" cy="3175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4550" y="406400"/>
            <a:ext cx="95250" cy="3175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4600" y="406400"/>
            <a:ext cx="95250" cy="3175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1000" y="406400"/>
            <a:ext cx="95250" cy="3175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1050" y="406400"/>
            <a:ext cx="95250" cy="3175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1100" y="406400"/>
            <a:ext cx="95250" cy="3175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7500" y="406400"/>
            <a:ext cx="95250" cy="3175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7550" y="406400"/>
            <a:ext cx="95250" cy="3175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83950" y="406400"/>
            <a:ext cx="95250" cy="3175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0750" y="1524000"/>
            <a:ext cx="1041400" cy="10414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8550" y="5308600"/>
            <a:ext cx="9994900" cy="1270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2950" y="1784350"/>
            <a:ext cx="8172450" cy="272415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800" y="4705350"/>
            <a:ext cx="9302750" cy="3937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2500" y="1073150"/>
            <a:ext cx="26352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0197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520700"/>
            <a:ext cx="11087100" cy="5930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520700"/>
            <a:ext cx="11087100" cy="586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520700"/>
            <a:ext cx="11087100" cy="57975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" y="520700"/>
            <a:ext cx="11087100" cy="5727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0" y="520700"/>
            <a:ext cx="11087100" cy="56578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00" y="406400"/>
            <a:ext cx="95250" cy="317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406400"/>
            <a:ext cx="95250" cy="317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250" y="406400"/>
            <a:ext cx="95250" cy="317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300" y="406400"/>
            <a:ext cx="95250" cy="317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5700" y="406400"/>
            <a:ext cx="95250" cy="3175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5750" y="406400"/>
            <a:ext cx="95250" cy="3175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150" y="406400"/>
            <a:ext cx="95250" cy="3175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2200" y="406400"/>
            <a:ext cx="95250" cy="3175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250" y="406400"/>
            <a:ext cx="95250" cy="3175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8650" y="406400"/>
            <a:ext cx="95250" cy="317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8700" y="406400"/>
            <a:ext cx="95250" cy="3175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100" y="406400"/>
            <a:ext cx="95250" cy="3175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5150" y="406400"/>
            <a:ext cx="95250" cy="3175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200" y="406400"/>
            <a:ext cx="95250" cy="3175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1600" y="406400"/>
            <a:ext cx="95250" cy="3175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650" y="406400"/>
            <a:ext cx="95250" cy="3175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8050" y="406400"/>
            <a:ext cx="95250" cy="3175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100" y="406400"/>
            <a:ext cx="95250" cy="3175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150" y="406400"/>
            <a:ext cx="95250" cy="3175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4550" y="406400"/>
            <a:ext cx="95250" cy="3175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4600" y="406400"/>
            <a:ext cx="95250" cy="3175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1000" y="406400"/>
            <a:ext cx="95250" cy="3175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1050" y="406400"/>
            <a:ext cx="95250" cy="3175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1100" y="406400"/>
            <a:ext cx="95250" cy="3175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7500" y="406400"/>
            <a:ext cx="95250" cy="3175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77550" y="406400"/>
            <a:ext cx="95250" cy="3175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83950" y="406400"/>
            <a:ext cx="95250" cy="3175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0400" y="1803400"/>
            <a:ext cx="8997950" cy="127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5500" y="1066800"/>
            <a:ext cx="6267450" cy="78740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01750" y="1162050"/>
            <a:ext cx="603250" cy="60325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65250" y="1308100"/>
            <a:ext cx="476250" cy="3175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31400" y="1460500"/>
            <a:ext cx="1003300" cy="29845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3600" y="1936750"/>
            <a:ext cx="3467100" cy="2038350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3600" y="4146550"/>
            <a:ext cx="3467100" cy="2038350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54550" y="1936750"/>
            <a:ext cx="3467100" cy="203835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54550" y="4146550"/>
            <a:ext cx="3467100" cy="203835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56600" y="2165350"/>
            <a:ext cx="3016250" cy="374015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89950" y="2000250"/>
            <a:ext cx="2762250" cy="546100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69350" y="2070100"/>
            <a:ext cx="2190750" cy="419100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356600" y="2895600"/>
            <a:ext cx="3016250" cy="29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520700"/>
            <a:ext cx="11087100" cy="5930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520700"/>
            <a:ext cx="11087100" cy="586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520700"/>
            <a:ext cx="11087100" cy="57975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" y="520700"/>
            <a:ext cx="11087100" cy="5727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0" y="520700"/>
            <a:ext cx="11087100" cy="56578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00" y="406400"/>
            <a:ext cx="95250" cy="317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406400"/>
            <a:ext cx="95250" cy="317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250" y="406400"/>
            <a:ext cx="95250" cy="317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300" y="406400"/>
            <a:ext cx="95250" cy="317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5700" y="406400"/>
            <a:ext cx="95250" cy="3175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5750" y="406400"/>
            <a:ext cx="95250" cy="3175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2150" y="406400"/>
            <a:ext cx="95250" cy="3175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2200" y="406400"/>
            <a:ext cx="95250" cy="3175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250" y="406400"/>
            <a:ext cx="95250" cy="3175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8650" y="406400"/>
            <a:ext cx="95250" cy="317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8700" y="406400"/>
            <a:ext cx="95250" cy="3175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100" y="406400"/>
            <a:ext cx="95250" cy="3175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5150" y="406400"/>
            <a:ext cx="95250" cy="3175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200" y="406400"/>
            <a:ext cx="95250" cy="3175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1600" y="406400"/>
            <a:ext cx="95250" cy="3175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650" y="406400"/>
            <a:ext cx="95250" cy="3175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8050" y="406400"/>
            <a:ext cx="95250" cy="3175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100" y="406400"/>
            <a:ext cx="95250" cy="3175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8150" y="406400"/>
            <a:ext cx="95250" cy="3175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4550" y="406400"/>
            <a:ext cx="95250" cy="3175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4600" y="406400"/>
            <a:ext cx="95250" cy="3175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1000" y="406400"/>
            <a:ext cx="95250" cy="3175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1050" y="406400"/>
            <a:ext cx="95250" cy="3175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1100" y="406400"/>
            <a:ext cx="95250" cy="3175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7500" y="406400"/>
            <a:ext cx="95250" cy="3175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77550" y="406400"/>
            <a:ext cx="95250" cy="3175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3950" y="406400"/>
            <a:ext cx="95250" cy="3175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0400" y="1803400"/>
            <a:ext cx="8997950" cy="127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5500" y="1066800"/>
            <a:ext cx="6267450" cy="78740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1750" y="1162050"/>
            <a:ext cx="603250" cy="60325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5250" y="1308100"/>
            <a:ext cx="476250" cy="3175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42400" y="1460500"/>
            <a:ext cx="1885950" cy="29845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3600" y="1936750"/>
            <a:ext cx="3467100" cy="2038350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3600" y="4146550"/>
            <a:ext cx="3467100" cy="2038350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54550" y="1936750"/>
            <a:ext cx="3467100" cy="203835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54550" y="4146550"/>
            <a:ext cx="3467100" cy="203835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56600" y="2165350"/>
            <a:ext cx="3016250" cy="374015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89950" y="2000250"/>
            <a:ext cx="2762250" cy="546100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69350" y="2070100"/>
            <a:ext cx="2190750" cy="419100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56600" y="2952750"/>
            <a:ext cx="3016250" cy="29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5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520700"/>
            <a:ext cx="11087100" cy="5930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520700"/>
            <a:ext cx="11087100" cy="586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520700"/>
            <a:ext cx="11087100" cy="57975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" y="520700"/>
            <a:ext cx="11087100" cy="5727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0" y="520700"/>
            <a:ext cx="11087100" cy="56578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00" y="406400"/>
            <a:ext cx="95250" cy="317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406400"/>
            <a:ext cx="95250" cy="317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250" y="406400"/>
            <a:ext cx="95250" cy="317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300" y="406400"/>
            <a:ext cx="95250" cy="317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5700" y="406400"/>
            <a:ext cx="95250" cy="3175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5750" y="406400"/>
            <a:ext cx="95250" cy="3175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150" y="406400"/>
            <a:ext cx="95250" cy="3175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2200" y="406400"/>
            <a:ext cx="95250" cy="3175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250" y="406400"/>
            <a:ext cx="95250" cy="3175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8650" y="406400"/>
            <a:ext cx="95250" cy="317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8700" y="406400"/>
            <a:ext cx="95250" cy="3175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100" y="406400"/>
            <a:ext cx="95250" cy="3175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5150" y="406400"/>
            <a:ext cx="95250" cy="3175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200" y="406400"/>
            <a:ext cx="95250" cy="3175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1600" y="406400"/>
            <a:ext cx="95250" cy="3175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650" y="406400"/>
            <a:ext cx="95250" cy="3175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8050" y="406400"/>
            <a:ext cx="95250" cy="3175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100" y="406400"/>
            <a:ext cx="95250" cy="3175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150" y="406400"/>
            <a:ext cx="95250" cy="3175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4550" y="406400"/>
            <a:ext cx="95250" cy="3175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4600" y="406400"/>
            <a:ext cx="95250" cy="3175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1000" y="406400"/>
            <a:ext cx="95250" cy="3175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1050" y="406400"/>
            <a:ext cx="95250" cy="3175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1100" y="406400"/>
            <a:ext cx="95250" cy="3175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7500" y="406400"/>
            <a:ext cx="95250" cy="3175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7550" y="406400"/>
            <a:ext cx="95250" cy="3175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3950" y="406400"/>
            <a:ext cx="95250" cy="3175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0400" y="1803400"/>
            <a:ext cx="8997950" cy="127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800" y="2038350"/>
            <a:ext cx="4229100" cy="386715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5500" y="1066800"/>
            <a:ext cx="3816350" cy="99695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1750" y="1162050"/>
            <a:ext cx="603250" cy="60325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5250" y="1308100"/>
            <a:ext cx="476250" cy="3175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94300" y="2044700"/>
            <a:ext cx="1117600" cy="285750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83200" y="2044700"/>
            <a:ext cx="939800" cy="298450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10550" y="2044700"/>
            <a:ext cx="1117600" cy="28575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05800" y="2038350"/>
            <a:ext cx="939800" cy="30480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94300" y="2590800"/>
            <a:ext cx="1117600" cy="28575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83200" y="2590800"/>
            <a:ext cx="939800" cy="304800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51600" y="2057400"/>
            <a:ext cx="1708150" cy="311150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67850" y="2057400"/>
            <a:ext cx="1638300" cy="311150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51600" y="2616200"/>
            <a:ext cx="5029200" cy="292100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73850" y="3613150"/>
            <a:ext cx="4597400" cy="12700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73850" y="4216400"/>
            <a:ext cx="4597400" cy="12700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73850" y="4826000"/>
            <a:ext cx="4597400" cy="12700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73850" y="5441950"/>
            <a:ext cx="4597400" cy="12700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73850" y="6038850"/>
            <a:ext cx="4597400" cy="12700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94300" y="3333750"/>
            <a:ext cx="1117600" cy="285750"/>
          </a:xfrm>
          <a:prstGeom prst="rect">
            <a:avLst/>
          </a:prstGeom>
        </p:spPr>
      </p:pic>
      <p:grpSp>
        <p:nvGrpSpPr>
          <p:cNvPr id="67" name="그룹 66">
            <a:extLst>
              <a:ext uri="{FF2B5EF4-FFF2-40B4-BE49-F238E27FC236}">
                <a16:creationId xmlns:a16="http://schemas.microsoft.com/office/drawing/2014/main" id="{2E14F855-7C8A-469D-524D-B026D7C65D00}"/>
              </a:ext>
            </a:extLst>
          </p:cNvPr>
          <p:cNvGrpSpPr/>
          <p:nvPr/>
        </p:nvGrpSpPr>
        <p:grpSpPr>
          <a:xfrm>
            <a:off x="5283200" y="3028950"/>
            <a:ext cx="5949950" cy="3022600"/>
            <a:chOff x="5283200" y="3028950"/>
            <a:chExt cx="5949950" cy="3022600"/>
          </a:xfrm>
        </p:grpSpPr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483350" y="3416300"/>
              <a:ext cx="114300" cy="114300"/>
            </a:xfrm>
            <a:prstGeom prst="rect">
              <a:avLst/>
            </a:prstGeom>
          </p:spPr>
        </p:pic>
        <p:pic>
          <p:nvPicPr>
            <p:cNvPr id="52" name="Picture 52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483350" y="4019550"/>
              <a:ext cx="114300" cy="114300"/>
            </a:xfrm>
            <a:prstGeom prst="rect">
              <a:avLst/>
            </a:prstGeom>
          </p:spPr>
        </p:pic>
        <p:pic>
          <p:nvPicPr>
            <p:cNvPr id="54" name="Picture 54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483350" y="4635500"/>
              <a:ext cx="114300" cy="114300"/>
            </a:xfrm>
            <a:prstGeom prst="rect">
              <a:avLst/>
            </a:prstGeom>
          </p:spPr>
        </p:pic>
        <p:pic>
          <p:nvPicPr>
            <p:cNvPr id="56" name="Picture 5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483350" y="5245100"/>
              <a:ext cx="114300" cy="114300"/>
            </a:xfrm>
            <a:prstGeom prst="rect">
              <a:avLst/>
            </a:prstGeom>
          </p:spPr>
        </p:pic>
        <p:pic>
          <p:nvPicPr>
            <p:cNvPr id="58" name="Picture 5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483350" y="5842000"/>
              <a:ext cx="114300" cy="114300"/>
            </a:xfrm>
            <a:prstGeom prst="rect">
              <a:avLst/>
            </a:prstGeom>
          </p:spPr>
        </p:pic>
        <p:pic>
          <p:nvPicPr>
            <p:cNvPr id="60" name="Picture 60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5283200" y="3333750"/>
              <a:ext cx="939800" cy="304800"/>
            </a:xfrm>
            <a:prstGeom prst="rect">
              <a:avLst/>
            </a:prstGeom>
          </p:spPr>
        </p:pic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449BC332-7680-14E1-ED0D-0C90DEBAC0CE}"/>
                </a:ext>
              </a:extLst>
            </p:cNvPr>
            <p:cNvGrpSpPr/>
            <p:nvPr/>
          </p:nvGrpSpPr>
          <p:grpSpPr>
            <a:xfrm>
              <a:off x="6807200" y="3028950"/>
              <a:ext cx="4425950" cy="3022600"/>
              <a:chOff x="6807200" y="3028950"/>
              <a:chExt cx="4425950" cy="3022600"/>
            </a:xfrm>
          </p:grpSpPr>
          <p:pic>
            <p:nvPicPr>
              <p:cNvPr id="61" name="Picture 61"/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807200" y="3028950"/>
                <a:ext cx="4425950" cy="596900"/>
              </a:xfrm>
              <a:prstGeom prst="rect">
                <a:avLst/>
              </a:prstGeom>
            </p:spPr>
          </p:pic>
          <p:pic>
            <p:nvPicPr>
              <p:cNvPr id="62" name="Picture 62"/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807200" y="3657600"/>
                <a:ext cx="4425950" cy="584200"/>
              </a:xfrm>
              <a:prstGeom prst="rect">
                <a:avLst/>
              </a:prstGeom>
            </p:spPr>
          </p:pic>
          <p:pic>
            <p:nvPicPr>
              <p:cNvPr id="63" name="Picture 63"/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807200" y="4273550"/>
                <a:ext cx="4425950" cy="571500"/>
              </a:xfrm>
              <a:prstGeom prst="rect">
                <a:avLst/>
              </a:prstGeom>
            </p:spPr>
          </p:pic>
          <p:pic>
            <p:nvPicPr>
              <p:cNvPr id="64" name="Picture 64"/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807200" y="4883150"/>
                <a:ext cx="4425950" cy="584200"/>
              </a:xfrm>
              <a:prstGeom prst="rect">
                <a:avLst/>
              </a:prstGeom>
            </p:spPr>
          </p:pic>
          <p:pic>
            <p:nvPicPr>
              <p:cNvPr id="65" name="Picture 65"/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807200" y="5467350"/>
                <a:ext cx="4425950" cy="584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6943579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97DEF-B8EB-CA3B-5F55-4D7F2D94C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0571C68-5EA3-CF8F-B62C-FFFC64AF2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21E0373-4C54-4215-CCCC-EE6A1D567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520700"/>
            <a:ext cx="11087100" cy="59309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ED0D408-E9B9-A0B3-6FF4-4C0CBA92F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520700"/>
            <a:ext cx="11087100" cy="58674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31A84DB-45AA-A8AC-373C-805D1DB20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520700"/>
            <a:ext cx="11087100" cy="579755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67EB38B-EE18-53D0-73D8-A6A0DCFCD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" y="520700"/>
            <a:ext cx="11087100" cy="57277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E88A4C9-F827-9B4D-7839-A6F2BD6B7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0" y="520700"/>
            <a:ext cx="11087100" cy="565785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516FE04-98D6-20D6-1579-94B777F242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00" y="406400"/>
            <a:ext cx="95250" cy="317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7EB5A6F-20A0-9211-5AC5-75CFA4986D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406400"/>
            <a:ext cx="95250" cy="3175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049F0058-00A9-9F8A-1580-6F75EA864E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250" y="406400"/>
            <a:ext cx="95250" cy="31750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9DBFECFB-B729-F394-B6B6-7EB2B7082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300" y="406400"/>
            <a:ext cx="95250" cy="3175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9110614B-F1AB-8777-7828-459A2AB42F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5700" y="406400"/>
            <a:ext cx="95250" cy="31750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A52EE73A-E7A2-B74E-D6D4-C8163FC252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5750" y="406400"/>
            <a:ext cx="95250" cy="3175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45AF24D8-4D33-C159-E117-FAAD480262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150" y="406400"/>
            <a:ext cx="95250" cy="317500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C1C4D933-5441-65A9-6B45-C12341BEB2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2200" y="406400"/>
            <a:ext cx="95250" cy="317500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4F84E41E-E889-809B-0E96-FABA08CD93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250" y="406400"/>
            <a:ext cx="95250" cy="317500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B1043850-A80B-3B32-5365-B02A21A42C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8650" y="406400"/>
            <a:ext cx="95250" cy="31750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8E825ACF-08E8-F75F-6A23-C12EC95DD7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8700" y="406400"/>
            <a:ext cx="95250" cy="317500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BC6E20EB-F2A7-ECA3-78F9-F577424E3A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100" y="406400"/>
            <a:ext cx="95250" cy="317500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F5161823-7EEB-D51C-00A2-B596FAFEB3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5150" y="406400"/>
            <a:ext cx="95250" cy="317500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0D15735D-837B-17F5-9E6C-291579A780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200" y="406400"/>
            <a:ext cx="95250" cy="317500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F6F0412F-B2AA-359A-7879-4B93D3A9D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1600" y="406400"/>
            <a:ext cx="95250" cy="317500"/>
          </a:xfrm>
          <a:prstGeom prst="rect">
            <a:avLst/>
          </a:pr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68DC81A9-D2E0-D824-B08B-DDEEA09282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650" y="406400"/>
            <a:ext cx="95250" cy="317500"/>
          </a:xfrm>
          <a:prstGeom prst="rect">
            <a:avLst/>
          </a:prstGeom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E1CA18BC-1CA2-B864-D8BD-DDD434286B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8050" y="406400"/>
            <a:ext cx="95250" cy="317500"/>
          </a:xfrm>
          <a:prstGeom prst="rect">
            <a:avLst/>
          </a:prstGeom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CD2F4D59-6FA9-A44F-DB97-176DB04B0D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100" y="406400"/>
            <a:ext cx="95250" cy="317500"/>
          </a:xfrm>
          <a:prstGeom prst="rect">
            <a:avLst/>
          </a:prstGeo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5CA28B7F-31E1-E28E-194F-984890FE07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150" y="406400"/>
            <a:ext cx="95250" cy="317500"/>
          </a:xfrm>
          <a:prstGeom prst="rect">
            <a:avLst/>
          </a:prstGeom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1002A81B-D316-0BDE-E44D-6570865FEF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4550" y="406400"/>
            <a:ext cx="95250" cy="317500"/>
          </a:xfrm>
          <a:prstGeom prst="rect">
            <a:avLst/>
          </a:prstGeom>
        </p:spPr>
      </p:pic>
      <p:pic>
        <p:nvPicPr>
          <p:cNvPr id="28" name="Picture 28">
            <a:extLst>
              <a:ext uri="{FF2B5EF4-FFF2-40B4-BE49-F238E27FC236}">
                <a16:creationId xmlns:a16="http://schemas.microsoft.com/office/drawing/2014/main" id="{EA501235-988B-45D1-2D0E-767CF877BA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4600" y="406400"/>
            <a:ext cx="95250" cy="317500"/>
          </a:xfrm>
          <a:prstGeom prst="rect">
            <a:avLst/>
          </a:prstGeom>
        </p:spPr>
      </p:pic>
      <p:pic>
        <p:nvPicPr>
          <p:cNvPr id="29" name="Picture 29">
            <a:extLst>
              <a:ext uri="{FF2B5EF4-FFF2-40B4-BE49-F238E27FC236}">
                <a16:creationId xmlns:a16="http://schemas.microsoft.com/office/drawing/2014/main" id="{4B67A132-6606-1154-7A12-70AB46C185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1000" y="406400"/>
            <a:ext cx="95250" cy="317500"/>
          </a:xfrm>
          <a:prstGeom prst="rect">
            <a:avLst/>
          </a:prstGeom>
        </p:spPr>
      </p:pic>
      <p:pic>
        <p:nvPicPr>
          <p:cNvPr id="30" name="Picture 30">
            <a:extLst>
              <a:ext uri="{FF2B5EF4-FFF2-40B4-BE49-F238E27FC236}">
                <a16:creationId xmlns:a16="http://schemas.microsoft.com/office/drawing/2014/main" id="{32B89E05-7594-CAB5-0882-FD6DDC8653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1050" y="406400"/>
            <a:ext cx="95250" cy="317500"/>
          </a:xfrm>
          <a:prstGeom prst="rect">
            <a:avLst/>
          </a:prstGeom>
        </p:spPr>
      </p:pic>
      <p:pic>
        <p:nvPicPr>
          <p:cNvPr id="31" name="Picture 31">
            <a:extLst>
              <a:ext uri="{FF2B5EF4-FFF2-40B4-BE49-F238E27FC236}">
                <a16:creationId xmlns:a16="http://schemas.microsoft.com/office/drawing/2014/main" id="{6CB6E5FA-4B1E-3249-7A9F-7C6F230CC3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1100" y="406400"/>
            <a:ext cx="95250" cy="317500"/>
          </a:xfrm>
          <a:prstGeom prst="rect">
            <a:avLst/>
          </a:prstGeom>
        </p:spPr>
      </p:pic>
      <p:pic>
        <p:nvPicPr>
          <p:cNvPr id="32" name="Picture 32">
            <a:extLst>
              <a:ext uri="{FF2B5EF4-FFF2-40B4-BE49-F238E27FC236}">
                <a16:creationId xmlns:a16="http://schemas.microsoft.com/office/drawing/2014/main" id="{FD182C49-CEBB-D53B-4553-ECB97BF7AC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7500" y="406400"/>
            <a:ext cx="95250" cy="317500"/>
          </a:xfrm>
          <a:prstGeom prst="rect">
            <a:avLst/>
          </a:prstGeom>
        </p:spPr>
      </p:pic>
      <p:pic>
        <p:nvPicPr>
          <p:cNvPr id="33" name="Picture 33">
            <a:extLst>
              <a:ext uri="{FF2B5EF4-FFF2-40B4-BE49-F238E27FC236}">
                <a16:creationId xmlns:a16="http://schemas.microsoft.com/office/drawing/2014/main" id="{A0CF99F2-7428-E7B3-B133-0BB0F18CC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7550" y="406400"/>
            <a:ext cx="95250" cy="317500"/>
          </a:xfrm>
          <a:prstGeom prst="rect">
            <a:avLst/>
          </a:prstGeom>
        </p:spPr>
      </p:pic>
      <p:pic>
        <p:nvPicPr>
          <p:cNvPr id="34" name="Picture 34">
            <a:extLst>
              <a:ext uri="{FF2B5EF4-FFF2-40B4-BE49-F238E27FC236}">
                <a16:creationId xmlns:a16="http://schemas.microsoft.com/office/drawing/2014/main" id="{3C5EE1BB-8190-D8AF-89E1-2FFF2BDA93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3950" y="406400"/>
            <a:ext cx="95250" cy="317500"/>
          </a:xfrm>
          <a:prstGeom prst="rect">
            <a:avLst/>
          </a:prstGeom>
        </p:spPr>
      </p:pic>
      <p:grpSp>
        <p:nvGrpSpPr>
          <p:cNvPr id="99" name="그룹 98">
            <a:extLst>
              <a:ext uri="{FF2B5EF4-FFF2-40B4-BE49-F238E27FC236}">
                <a16:creationId xmlns:a16="http://schemas.microsoft.com/office/drawing/2014/main" id="{11052BAF-58BF-DDF6-599D-57D7073D3CAD}"/>
              </a:ext>
            </a:extLst>
          </p:cNvPr>
          <p:cNvGrpSpPr/>
          <p:nvPr/>
        </p:nvGrpSpPr>
        <p:grpSpPr>
          <a:xfrm>
            <a:off x="1430628" y="838200"/>
            <a:ext cx="9324393" cy="5242896"/>
            <a:chOff x="5194300" y="3028950"/>
            <a:chExt cx="6076950" cy="3022600"/>
          </a:xfrm>
        </p:grpSpPr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DAB30BC3-9CD8-A37A-4430-89351B6DDDAB}"/>
                </a:ext>
              </a:extLst>
            </p:cNvPr>
            <p:cNvGrpSpPr/>
            <p:nvPr/>
          </p:nvGrpSpPr>
          <p:grpSpPr>
            <a:xfrm>
              <a:off x="6673850" y="3613150"/>
              <a:ext cx="4597400" cy="2438400"/>
              <a:chOff x="6673850" y="3613150"/>
              <a:chExt cx="4597400" cy="2438400"/>
            </a:xfrm>
          </p:grpSpPr>
          <p:pic>
            <p:nvPicPr>
              <p:cNvPr id="49" name="Picture 49">
                <a:extLst>
                  <a:ext uri="{FF2B5EF4-FFF2-40B4-BE49-F238E27FC236}">
                    <a16:creationId xmlns:a16="http://schemas.microsoft.com/office/drawing/2014/main" id="{CE7B513A-F3C4-7F47-91D9-2F173306F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73850" y="3613150"/>
                <a:ext cx="4597400" cy="12700"/>
              </a:xfrm>
              <a:prstGeom prst="rect">
                <a:avLst/>
              </a:prstGeom>
            </p:spPr>
          </p:pic>
          <p:pic>
            <p:nvPicPr>
              <p:cNvPr id="51" name="Picture 51">
                <a:extLst>
                  <a:ext uri="{FF2B5EF4-FFF2-40B4-BE49-F238E27FC236}">
                    <a16:creationId xmlns:a16="http://schemas.microsoft.com/office/drawing/2014/main" id="{EC1A643B-2A56-5A37-30DB-EF390DBF01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73850" y="4216400"/>
                <a:ext cx="4597400" cy="12700"/>
              </a:xfrm>
              <a:prstGeom prst="rect">
                <a:avLst/>
              </a:prstGeom>
            </p:spPr>
          </p:pic>
          <p:pic>
            <p:nvPicPr>
              <p:cNvPr id="53" name="Picture 53">
                <a:extLst>
                  <a:ext uri="{FF2B5EF4-FFF2-40B4-BE49-F238E27FC236}">
                    <a16:creationId xmlns:a16="http://schemas.microsoft.com/office/drawing/2014/main" id="{AD233FF2-9F15-9C43-9FD5-0D9582B3EC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73850" y="4826000"/>
                <a:ext cx="4597400" cy="12700"/>
              </a:xfrm>
              <a:prstGeom prst="rect">
                <a:avLst/>
              </a:prstGeom>
            </p:spPr>
          </p:pic>
          <p:pic>
            <p:nvPicPr>
              <p:cNvPr id="55" name="Picture 55">
                <a:extLst>
                  <a:ext uri="{FF2B5EF4-FFF2-40B4-BE49-F238E27FC236}">
                    <a16:creationId xmlns:a16="http://schemas.microsoft.com/office/drawing/2014/main" id="{E594A36F-04D6-6015-B00D-7021D09050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73850" y="5441950"/>
                <a:ext cx="4597400" cy="12700"/>
              </a:xfrm>
              <a:prstGeom prst="rect">
                <a:avLst/>
              </a:prstGeom>
            </p:spPr>
          </p:pic>
          <p:pic>
            <p:nvPicPr>
              <p:cNvPr id="57" name="Picture 57">
                <a:extLst>
                  <a:ext uri="{FF2B5EF4-FFF2-40B4-BE49-F238E27FC236}">
                    <a16:creationId xmlns:a16="http://schemas.microsoft.com/office/drawing/2014/main" id="{9BB51F8E-5A36-39F7-548B-EEE46F4F88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73850" y="6038850"/>
                <a:ext cx="4597400" cy="12700"/>
              </a:xfrm>
              <a:prstGeom prst="rect">
                <a:avLst/>
              </a:prstGeom>
            </p:spPr>
          </p:pic>
        </p:grpSp>
        <p:pic>
          <p:nvPicPr>
            <p:cNvPr id="59" name="Picture 59">
              <a:extLst>
                <a:ext uri="{FF2B5EF4-FFF2-40B4-BE49-F238E27FC236}">
                  <a16:creationId xmlns:a16="http://schemas.microsoft.com/office/drawing/2014/main" id="{6C75A8C2-9656-55F4-5D1C-8A1AF0FB2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94300" y="3333750"/>
              <a:ext cx="1117600" cy="285750"/>
            </a:xfrm>
            <a:prstGeom prst="rect">
              <a:avLst/>
            </a:prstGeom>
          </p:spPr>
        </p:pic>
        <p:pic>
          <p:nvPicPr>
            <p:cNvPr id="50" name="Picture 50">
              <a:extLst>
                <a:ext uri="{FF2B5EF4-FFF2-40B4-BE49-F238E27FC236}">
                  <a16:creationId xmlns:a16="http://schemas.microsoft.com/office/drawing/2014/main" id="{11598DBE-C2BF-0BE8-2618-FD12C6818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83350" y="3416300"/>
              <a:ext cx="114300" cy="114300"/>
            </a:xfrm>
            <a:prstGeom prst="rect">
              <a:avLst/>
            </a:prstGeom>
          </p:spPr>
        </p:pic>
        <p:pic>
          <p:nvPicPr>
            <p:cNvPr id="52" name="Picture 52">
              <a:extLst>
                <a:ext uri="{FF2B5EF4-FFF2-40B4-BE49-F238E27FC236}">
                  <a16:creationId xmlns:a16="http://schemas.microsoft.com/office/drawing/2014/main" id="{CE893700-87C5-A3DB-E19B-F92DCC5D9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83350" y="4019550"/>
              <a:ext cx="114300" cy="114300"/>
            </a:xfrm>
            <a:prstGeom prst="rect">
              <a:avLst/>
            </a:prstGeom>
          </p:spPr>
        </p:pic>
        <p:pic>
          <p:nvPicPr>
            <p:cNvPr id="54" name="Picture 54">
              <a:extLst>
                <a:ext uri="{FF2B5EF4-FFF2-40B4-BE49-F238E27FC236}">
                  <a16:creationId xmlns:a16="http://schemas.microsoft.com/office/drawing/2014/main" id="{982D8C50-2929-1A71-0F93-D507FC44C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83350" y="4635500"/>
              <a:ext cx="114300" cy="114300"/>
            </a:xfrm>
            <a:prstGeom prst="rect">
              <a:avLst/>
            </a:prstGeom>
          </p:spPr>
        </p:pic>
        <p:pic>
          <p:nvPicPr>
            <p:cNvPr id="56" name="Picture 56">
              <a:extLst>
                <a:ext uri="{FF2B5EF4-FFF2-40B4-BE49-F238E27FC236}">
                  <a16:creationId xmlns:a16="http://schemas.microsoft.com/office/drawing/2014/main" id="{3F7F7532-7EB5-2E49-A7FD-F8CD8C2CF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83350" y="5245100"/>
              <a:ext cx="114300" cy="114300"/>
            </a:xfrm>
            <a:prstGeom prst="rect">
              <a:avLst/>
            </a:prstGeom>
          </p:spPr>
        </p:pic>
        <p:pic>
          <p:nvPicPr>
            <p:cNvPr id="58" name="Picture 58">
              <a:extLst>
                <a:ext uri="{FF2B5EF4-FFF2-40B4-BE49-F238E27FC236}">
                  <a16:creationId xmlns:a16="http://schemas.microsoft.com/office/drawing/2014/main" id="{EE60DD8F-6242-A14D-80F5-D4210C960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83350" y="5842000"/>
              <a:ext cx="114300" cy="114300"/>
            </a:xfrm>
            <a:prstGeom prst="rect">
              <a:avLst/>
            </a:prstGeom>
          </p:spPr>
        </p:pic>
        <p:pic>
          <p:nvPicPr>
            <p:cNvPr id="60" name="Picture 60">
              <a:extLst>
                <a:ext uri="{FF2B5EF4-FFF2-40B4-BE49-F238E27FC236}">
                  <a16:creationId xmlns:a16="http://schemas.microsoft.com/office/drawing/2014/main" id="{C6B81079-CCDA-28A1-54F7-07D49E438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283200" y="3333750"/>
              <a:ext cx="939800" cy="304800"/>
            </a:xfrm>
            <a:prstGeom prst="rect">
              <a:avLst/>
            </a:prstGeom>
          </p:spPr>
        </p:pic>
        <p:pic>
          <p:nvPicPr>
            <p:cNvPr id="61" name="Picture 61">
              <a:extLst>
                <a:ext uri="{FF2B5EF4-FFF2-40B4-BE49-F238E27FC236}">
                  <a16:creationId xmlns:a16="http://schemas.microsoft.com/office/drawing/2014/main" id="{1047AE0B-5A31-0E32-BB10-3A1A318A7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07200" y="3028950"/>
              <a:ext cx="4425950" cy="596900"/>
            </a:xfrm>
            <a:prstGeom prst="rect">
              <a:avLst/>
            </a:prstGeom>
          </p:spPr>
        </p:pic>
        <p:pic>
          <p:nvPicPr>
            <p:cNvPr id="62" name="Picture 62">
              <a:extLst>
                <a:ext uri="{FF2B5EF4-FFF2-40B4-BE49-F238E27FC236}">
                  <a16:creationId xmlns:a16="http://schemas.microsoft.com/office/drawing/2014/main" id="{7087B201-39AE-639C-ABBF-4D6A37F76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807200" y="3657600"/>
              <a:ext cx="4425950" cy="584200"/>
            </a:xfrm>
            <a:prstGeom prst="rect">
              <a:avLst/>
            </a:prstGeom>
          </p:spPr>
        </p:pic>
        <p:pic>
          <p:nvPicPr>
            <p:cNvPr id="63" name="Picture 63">
              <a:extLst>
                <a:ext uri="{FF2B5EF4-FFF2-40B4-BE49-F238E27FC236}">
                  <a16:creationId xmlns:a16="http://schemas.microsoft.com/office/drawing/2014/main" id="{C6C7582F-D7CF-E4AB-638D-E12192136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807200" y="4273550"/>
              <a:ext cx="4425950" cy="571500"/>
            </a:xfrm>
            <a:prstGeom prst="rect">
              <a:avLst/>
            </a:prstGeom>
          </p:spPr>
        </p:pic>
        <p:pic>
          <p:nvPicPr>
            <p:cNvPr id="64" name="Picture 64">
              <a:extLst>
                <a:ext uri="{FF2B5EF4-FFF2-40B4-BE49-F238E27FC236}">
                  <a16:creationId xmlns:a16="http://schemas.microsoft.com/office/drawing/2014/main" id="{2EDE928D-7249-3488-F2CA-E9D4734A2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807200" y="4883150"/>
              <a:ext cx="4425950" cy="584200"/>
            </a:xfrm>
            <a:prstGeom prst="rect">
              <a:avLst/>
            </a:prstGeom>
          </p:spPr>
        </p:pic>
        <p:pic>
          <p:nvPicPr>
            <p:cNvPr id="65" name="Picture 65">
              <a:extLst>
                <a:ext uri="{FF2B5EF4-FFF2-40B4-BE49-F238E27FC236}">
                  <a16:creationId xmlns:a16="http://schemas.microsoft.com/office/drawing/2014/main" id="{909FF0DA-E088-DC66-464A-AA642F31D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807200" y="5467350"/>
              <a:ext cx="4425950" cy="584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277456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44FE0CD-59FF-49DC-C16A-746B2A427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350606-BF11-A67F-857E-73C5D4C77B78}"/>
              </a:ext>
            </a:extLst>
          </p:cNvPr>
          <p:cNvSpPr txBox="1"/>
          <p:nvPr/>
        </p:nvSpPr>
        <p:spPr>
          <a:xfrm>
            <a:off x="2692400" y="5414908"/>
            <a:ext cx="680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다시 숨을 고르고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거칠은</a:t>
            </a:r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이 길을 달리기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고난도 실망도 나를 멈출 순 없네</a:t>
            </a:r>
          </a:p>
        </p:txBody>
      </p:sp>
      <p:pic>
        <p:nvPicPr>
          <p:cNvPr id="5" name="Picture 40">
            <a:extLst>
              <a:ext uri="{FF2B5EF4-FFF2-40B4-BE49-F238E27FC236}">
                <a16:creationId xmlns:a16="http://schemas.microsoft.com/office/drawing/2014/main" id="{91D2CC2D-8DF7-D911-8F79-68582B07B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00" y="5153891"/>
            <a:ext cx="2898578" cy="170410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0733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722AB-628A-CD2D-CDD0-FB039421E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AA24F04-C837-86E7-8519-EC4E8C2FC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07244B-635D-7863-E3CF-ABF4BC93F572}"/>
              </a:ext>
            </a:extLst>
          </p:cNvPr>
          <p:cNvSpPr txBox="1"/>
          <p:nvPr/>
        </p:nvSpPr>
        <p:spPr>
          <a:xfrm>
            <a:off x="2692399" y="5414908"/>
            <a:ext cx="713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끝이 없는 달리기 하나님과 나의 이야기 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나는 꿈 꾸고 있어 결국 승리의 그 날을</a:t>
            </a:r>
          </a:p>
        </p:txBody>
      </p:sp>
      <p:pic>
        <p:nvPicPr>
          <p:cNvPr id="2" name="Picture 42">
            <a:extLst>
              <a:ext uri="{FF2B5EF4-FFF2-40B4-BE49-F238E27FC236}">
                <a16:creationId xmlns:a16="http://schemas.microsoft.com/office/drawing/2014/main" id="{BB3DB046-0CBD-0DA8-422A-44C04D4BA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890" y="5313794"/>
            <a:ext cx="2626593" cy="154420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1726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07D9D-BE2A-ADEF-8610-0808BA82A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986BA24-B7FB-A6B1-AF1C-57DCE97B41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D99799B-FBFA-FF2A-50BF-5AA14CAFDF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5DB344-9E9B-A67E-BD39-642C271ADDA5}"/>
              </a:ext>
            </a:extLst>
          </p:cNvPr>
          <p:cNvSpPr txBox="1"/>
          <p:nvPr/>
        </p:nvSpPr>
        <p:spPr>
          <a:xfrm>
            <a:off x="83127" y="4127246"/>
            <a:ext cx="1186872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altLang="ko-KR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거듭난 영혼들을 위하여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사랑 영원하리라</a:t>
            </a:r>
            <a:br>
              <a:rPr lang="ko-KR" altLang="en-US" sz="23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 the life that's been reborn </a:t>
            </a:r>
          </a:p>
          <a:p>
            <a:pPr algn="ctr"/>
            <a:r>
              <a:rPr lang="en-US" altLang="ko-KR" sz="32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His love endures forever</a:t>
            </a:r>
            <a:endParaRPr lang="en-US" altLang="ko-KR" sz="32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E0350B-5A1E-C451-2043-4383C1FDBE8C}"/>
              </a:ext>
            </a:extLst>
          </p:cNvPr>
          <p:cNvSpPr txBox="1"/>
          <p:nvPr/>
        </p:nvSpPr>
        <p:spPr>
          <a:xfrm>
            <a:off x="2299854" y="1036347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2039490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19935-083F-3233-0CB9-FB604F343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25C37C9-6CB2-6184-1FC2-A647D2C7A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DB57E7-51C8-C4A2-6A97-547F4B1424FE}"/>
              </a:ext>
            </a:extLst>
          </p:cNvPr>
          <p:cNvSpPr txBox="1"/>
          <p:nvPr/>
        </p:nvSpPr>
        <p:spPr>
          <a:xfrm>
            <a:off x="2692399" y="5414908"/>
            <a:ext cx="713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때론 눈물 나는 일들이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내겐</a:t>
            </a:r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너무 버거워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지쳐 포기하고 싶을 땐</a:t>
            </a:r>
          </a:p>
        </p:txBody>
      </p:sp>
      <p:pic>
        <p:nvPicPr>
          <p:cNvPr id="2" name="Picture 42">
            <a:extLst>
              <a:ext uri="{FF2B5EF4-FFF2-40B4-BE49-F238E27FC236}">
                <a16:creationId xmlns:a16="http://schemas.microsoft.com/office/drawing/2014/main" id="{69EAC17A-440C-CE33-A353-97C32AA28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890" y="5313794"/>
            <a:ext cx="2626593" cy="154420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2371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B98CA-53DD-981E-EAF8-B58F2BBFF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96D35AC-3ED3-0209-36E4-8F95D83C0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624E27-0AE5-37AA-5867-C4A12BB8E25E}"/>
              </a:ext>
            </a:extLst>
          </p:cNvPr>
          <p:cNvSpPr txBox="1"/>
          <p:nvPr/>
        </p:nvSpPr>
        <p:spPr>
          <a:xfrm>
            <a:off x="2692399" y="5414908"/>
            <a:ext cx="713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날 부르신 주님 내게 독수리 같은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새 힘을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주시리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5" name="Picture 40">
            <a:extLst>
              <a:ext uri="{FF2B5EF4-FFF2-40B4-BE49-F238E27FC236}">
                <a16:creationId xmlns:a16="http://schemas.microsoft.com/office/drawing/2014/main" id="{8E97EA68-AF97-09A8-23BB-AEB24476B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00" y="5153891"/>
            <a:ext cx="2898578" cy="170410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2499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F276F-49D3-9CFE-DB09-8811CBFD4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FAC4609-D6DA-F08A-D8B0-458964F9A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F41142-6A23-DA70-5485-33A68FB7D9AB}"/>
              </a:ext>
            </a:extLst>
          </p:cNvPr>
          <p:cNvSpPr txBox="1"/>
          <p:nvPr/>
        </p:nvSpPr>
        <p:spPr>
          <a:xfrm>
            <a:off x="2387600" y="5410398"/>
            <a:ext cx="680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다시 숨을 고르고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거칠은</a:t>
            </a:r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이 길을 달리기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고난도 실망도 나를 멈출 순 없네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6BFD8AD-90F7-9106-76C3-E63BB4E22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03"/>
          <a:stretch/>
        </p:blipFill>
        <p:spPr>
          <a:xfrm>
            <a:off x="9305930" y="5163127"/>
            <a:ext cx="3018065" cy="169487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7212597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AF395-3FFB-3A4B-D614-1B15118A6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1A1980E-B5E9-5519-25A9-4F2F2B8A6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71BA43-0464-339D-64BF-AA2CC3FE2151}"/>
              </a:ext>
            </a:extLst>
          </p:cNvPr>
          <p:cNvSpPr txBox="1"/>
          <p:nvPr/>
        </p:nvSpPr>
        <p:spPr>
          <a:xfrm>
            <a:off x="2378739" y="5414908"/>
            <a:ext cx="713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끝이 없는 달리기 하나님과 나의 이야기 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난 꿈 꾸고 있어 결국 승리의 그 날을</a:t>
            </a:r>
          </a:p>
        </p:txBody>
      </p:sp>
      <p:pic>
        <p:nvPicPr>
          <p:cNvPr id="2" name="Picture 42">
            <a:extLst>
              <a:ext uri="{FF2B5EF4-FFF2-40B4-BE49-F238E27FC236}">
                <a16:creationId xmlns:a16="http://schemas.microsoft.com/office/drawing/2014/main" id="{2D8A6767-A7B1-C2CE-E69E-774955112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7892" y="5015135"/>
            <a:ext cx="3134592" cy="18428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0161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F6613-E4C0-1CF9-A5EB-155C7466A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8AD7E99-EC49-7259-4F5D-311C17970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482976" y="5021313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BCA1B5-F7A9-7D41-5EF8-BB30A911A753}"/>
              </a:ext>
            </a:extLst>
          </p:cNvPr>
          <p:cNvSpPr txBox="1"/>
          <p:nvPr/>
        </p:nvSpPr>
        <p:spPr>
          <a:xfrm>
            <a:off x="2285999" y="5414908"/>
            <a:ext cx="713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때론 눈물 나는 일들이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내겐</a:t>
            </a:r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너무 버거워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지쳐 포기하고 싶을 땐</a:t>
            </a:r>
          </a:p>
        </p:txBody>
      </p:sp>
      <p:pic>
        <p:nvPicPr>
          <p:cNvPr id="2" name="Picture 42">
            <a:extLst>
              <a:ext uri="{FF2B5EF4-FFF2-40B4-BE49-F238E27FC236}">
                <a16:creationId xmlns:a16="http://schemas.microsoft.com/office/drawing/2014/main" id="{F25F392D-C2BC-08B6-B44A-9FA8A0BF6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02" y="5180756"/>
            <a:ext cx="2852882" cy="16772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3820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BA6AF-4D9D-59A8-6222-42C2D559E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79411FD-93E4-120E-4938-AB6F84534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FBE9C2-1745-E3FA-550D-37D4405772A9}"/>
              </a:ext>
            </a:extLst>
          </p:cNvPr>
          <p:cNvSpPr txBox="1"/>
          <p:nvPr/>
        </p:nvSpPr>
        <p:spPr>
          <a:xfrm>
            <a:off x="2692399" y="5414908"/>
            <a:ext cx="713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날 부르신 주님 내게 독수리 같은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새 힘을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주시리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5" name="Picture 40">
            <a:extLst>
              <a:ext uri="{FF2B5EF4-FFF2-40B4-BE49-F238E27FC236}">
                <a16:creationId xmlns:a16="http://schemas.microsoft.com/office/drawing/2014/main" id="{F4B0A8CC-1DF7-F63E-112C-BED72C05E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218" y="4857947"/>
            <a:ext cx="3401961" cy="200005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7058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70792-2C35-BB32-47B0-D9E9BEBDD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99D7E40-AA6C-7995-6F25-E71B9497F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-131995" y="5021315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DDCCA4-04D5-CDA6-0A7C-01826E792AE0}"/>
              </a:ext>
            </a:extLst>
          </p:cNvPr>
          <p:cNvSpPr txBox="1"/>
          <p:nvPr/>
        </p:nvSpPr>
        <p:spPr>
          <a:xfrm>
            <a:off x="2410691" y="5414908"/>
            <a:ext cx="680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다시 숨을 고르고 </a:t>
            </a:r>
            <a:r>
              <a:rPr lang="ko-KR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거칠은</a:t>
            </a:r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이 길을 달리기</a:t>
            </a:r>
            <a:endParaRPr lang="en-US" altLang="ko-K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고난도 실망도 나를 멈출 순 없네</a:t>
            </a:r>
          </a:p>
        </p:txBody>
      </p:sp>
      <p:pic>
        <p:nvPicPr>
          <p:cNvPr id="5" name="Picture 40">
            <a:extLst>
              <a:ext uri="{FF2B5EF4-FFF2-40B4-BE49-F238E27FC236}">
                <a16:creationId xmlns:a16="http://schemas.microsoft.com/office/drawing/2014/main" id="{331BFCF4-32DF-EA5E-0A0E-2A55F6B35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7891" y="4988271"/>
            <a:ext cx="3180287" cy="186972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319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2B579-6DB9-7945-473E-1F8C92769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048D70-6544-F7B7-8F91-37E3497C5AD0}"/>
              </a:ext>
            </a:extLst>
          </p:cNvPr>
          <p:cNvSpPr txBox="1"/>
          <p:nvPr/>
        </p:nvSpPr>
        <p:spPr>
          <a:xfrm>
            <a:off x="494145" y="5278762"/>
            <a:ext cx="7744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내가 달려야 할 길 나의 젊음을 다 쏟아 낼 내 사랑 내 운명</a:t>
            </a:r>
          </a:p>
        </p:txBody>
      </p:sp>
      <p:pic>
        <p:nvPicPr>
          <p:cNvPr id="2" name="Picture 43">
            <a:extLst>
              <a:ext uri="{FF2B5EF4-FFF2-40B4-BE49-F238E27FC236}">
                <a16:creationId xmlns:a16="http://schemas.microsoft.com/office/drawing/2014/main" id="{C3E18ACB-2E0E-58F7-A4AB-08A40160C3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562"/>
          <a:stretch/>
        </p:blipFill>
        <p:spPr>
          <a:xfrm>
            <a:off x="8238836" y="5079999"/>
            <a:ext cx="4131542" cy="174942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7990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F4192-6897-3FE0-EDC1-FCB388386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4664B0-C3D5-07FC-802F-ECDA0B68DF40}"/>
              </a:ext>
            </a:extLst>
          </p:cNvPr>
          <p:cNvSpPr txBox="1"/>
          <p:nvPr/>
        </p:nvSpPr>
        <p:spPr>
          <a:xfrm>
            <a:off x="1760494" y="5596613"/>
            <a:ext cx="77446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나의 주님께 달리기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CFA0FC1-65C3-98E8-B078-F6C30C4C1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6288" r="15349"/>
          <a:stretch/>
        </p:blipFill>
        <p:spPr>
          <a:xfrm>
            <a:off x="9141315" y="5187569"/>
            <a:ext cx="3253886" cy="198751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CBAA43D-4531-580F-0650-64C8EE369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2" y="4458190"/>
            <a:ext cx="2419927" cy="274424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1701094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916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878CE-72D8-F27C-AEAC-70531F238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969785B-7916-4D5E-A506-0F51F43DAC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83A2F90-69BD-4623-2608-8FCE766A58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0DA14F-786B-7C2D-83C9-2AA35E1DCC14}"/>
              </a:ext>
            </a:extLst>
          </p:cNvPr>
          <p:cNvSpPr txBox="1"/>
          <p:nvPr/>
        </p:nvSpPr>
        <p:spPr>
          <a:xfrm>
            <a:off x="161636" y="4719749"/>
            <a:ext cx="118687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23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 </a:t>
            </a:r>
          </a:p>
          <a:p>
            <a:pPr algn="ctr"/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  </a:t>
            </a:r>
            <a:endParaRPr lang="en-US" altLang="ko-KR" sz="28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E3D67-81D5-DD34-1980-68F4B383E8D6}"/>
              </a:ext>
            </a:extLst>
          </p:cNvPr>
          <p:cNvSpPr txBox="1"/>
          <p:nvPr/>
        </p:nvSpPr>
        <p:spPr>
          <a:xfrm>
            <a:off x="2299854" y="1036347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7421DA-F0CF-0695-F646-270C756AFCF8}"/>
              </a:ext>
            </a:extLst>
          </p:cNvPr>
          <p:cNvSpPr txBox="1"/>
          <p:nvPr/>
        </p:nvSpPr>
        <p:spPr>
          <a:xfrm>
            <a:off x="2881745" y="3075862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6338690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75949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3E298-0FE9-ABA7-7D01-CB97ACEB8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71D5588-62D9-C4C7-3710-99C0139DF1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458BEF6-BA8C-FC26-5825-0264244852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094727-B479-9166-E488-EB41A082EC49}"/>
              </a:ext>
            </a:extLst>
          </p:cNvPr>
          <p:cNvSpPr txBox="1"/>
          <p:nvPr/>
        </p:nvSpPr>
        <p:spPr>
          <a:xfrm>
            <a:off x="588033" y="3336995"/>
            <a:ext cx="11256077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32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예수의 보혈로 그대는 씻기어 있는가</a:t>
            </a:r>
            <a:endParaRPr lang="en-US" altLang="ko-KR" sz="32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2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마음 속의 여러가지 죄악이 깨끗이 씻기어 있는가</a:t>
            </a:r>
            <a:endParaRPr lang="en-US" altLang="ko-KR" sz="32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 washed in the blood,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In the soul-cleansing blood of the Lamb?</a:t>
            </a:r>
            <a:br>
              <a:rPr lang="en-US" altLang="ko-KR" sz="2000" b="1" dirty="0">
                <a:solidFill>
                  <a:srgbClr val="0070C0"/>
                </a:solidFill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your garments spotless? Are they white as snow?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  Are you washed in the blood of the Lamb?</a:t>
            </a:r>
            <a:br>
              <a:rPr lang="en-US" altLang="ko-KR" sz="2400" dirty="0"/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289132-69D3-9927-C6B9-619E8753814E}"/>
              </a:ext>
            </a:extLst>
          </p:cNvPr>
          <p:cNvSpPr txBox="1"/>
          <p:nvPr/>
        </p:nvSpPr>
        <p:spPr>
          <a:xfrm>
            <a:off x="2729194" y="1582669"/>
            <a:ext cx="6299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ko-KR" altLang="en-US" dirty="0"/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3606759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6D79D-E1DD-78B0-F852-805AB5561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1905F72-3EE0-1D72-B908-B7FF2FCD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D7E9AD-5D54-83D1-279C-C914AC6CF8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7434D8-D2AC-ED37-D87A-53D3DBFACE1A}"/>
              </a:ext>
            </a:extLst>
          </p:cNvPr>
          <p:cNvSpPr txBox="1"/>
          <p:nvPr/>
        </p:nvSpPr>
        <p:spPr>
          <a:xfrm>
            <a:off x="563418" y="3910270"/>
            <a:ext cx="10935853" cy="2947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98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600"/>
              </a:spcBef>
              <a:spcAft>
                <a:spcPts val="600"/>
              </a:spcAft>
              <a:buNone/>
            </a:pP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3. </a:t>
            </a: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주님 예수 다시 올 때 그대는 영접할 예복이 있는가</a:t>
            </a:r>
            <a:endParaRPr lang="en-US" altLang="ko-KR" sz="36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그대 몸은 거룩한 곳 성전에 들어 갈 준비가 됐는가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</a:pP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When the Bridegroom cometh will your robes be white!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 washed in the blood of the Lamb?</a:t>
            </a:r>
            <a:br>
              <a:rPr lang="en-US" altLang="ko-KR" sz="2000" b="1" dirty="0">
                <a:solidFill>
                  <a:srgbClr val="0070C0"/>
                </a:solidFill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Will your soul be ready for His presence bright,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And be washed in the blood of the Lamb?</a:t>
            </a:r>
            <a:endParaRPr lang="ko-KR" altLang="en-US" sz="2000" b="1" i="0" dirty="0">
              <a:solidFill>
                <a:srgbClr val="0070C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449EC-D67F-5097-2F1D-A0F7562FF45B}"/>
              </a:ext>
            </a:extLst>
          </p:cNvPr>
          <p:cNvSpPr txBox="1"/>
          <p:nvPr/>
        </p:nvSpPr>
        <p:spPr>
          <a:xfrm>
            <a:off x="2881745" y="2521865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988567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1E968-B814-B5F1-9FAA-97AE8C038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862BE71-BBE0-082A-7D9B-59994C637A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B3B9790-FF42-4C77-F835-53F354BE2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8EB8FD-32CE-3C10-F44C-329F98F47F9A}"/>
              </a:ext>
            </a:extLst>
          </p:cNvPr>
          <p:cNvSpPr txBox="1"/>
          <p:nvPr/>
        </p:nvSpPr>
        <p:spPr>
          <a:xfrm>
            <a:off x="563418" y="3910270"/>
            <a:ext cx="10935853" cy="2947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98"/>
              </a:lnSpc>
              <a:buNone/>
            </a:pPr>
            <a:endParaRPr lang="en-US" altLang="ko-KR" sz="48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ts val="2498"/>
              </a:lnSpc>
              <a:spcBef>
                <a:spcPts val="600"/>
              </a:spcBef>
              <a:spcAft>
                <a:spcPts val="600"/>
              </a:spcAft>
              <a:buNone/>
            </a:pP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4. </a:t>
            </a: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모든 죄에 더러워진 예복을 주 앞에 지금 다 벗어서</a:t>
            </a:r>
            <a:r>
              <a:rPr lang="en-US" altLang="ko-KR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</a:t>
            </a:r>
          </a:p>
          <a:p>
            <a:pPr algn="ctr">
              <a:lnSpc>
                <a:spcPts val="2498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샘물 같이 솟아나는 보혈로 눈보다 더 희게 씻으라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lnSpc>
                <a:spcPts val="2498"/>
              </a:lnSpc>
            </a:pP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Lay aside the garments that are stained with sin,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And be washed in the blood of the Lamb;</a:t>
            </a:r>
            <a:br>
              <a:rPr lang="en-US" altLang="ko-KR" sz="2000" b="1" dirty="0">
                <a:solidFill>
                  <a:srgbClr val="0070C0"/>
                </a:solidFill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There’s a fountain flowing for the soul unclean,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O be washed in the blood of the Lamb</a:t>
            </a:r>
            <a:endParaRPr lang="ko-KR" altLang="en-US" sz="2000" b="1" i="0" dirty="0">
              <a:solidFill>
                <a:srgbClr val="0070C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E48F13-EFFC-7FBA-FD30-4AE6002F85E7}"/>
              </a:ext>
            </a:extLst>
          </p:cNvPr>
          <p:cNvSpPr txBox="1"/>
          <p:nvPr/>
        </p:nvSpPr>
        <p:spPr>
          <a:xfrm>
            <a:off x="2881745" y="2521865"/>
            <a:ext cx="629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261332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436E-6F4A-6CA5-79F5-132083EB5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6A9FB56-9E23-BA0F-39BE-3ADAF94778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9EEB7C0-37DD-A317-2A55-435BFC9506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26C3DA-9FDA-F4EE-9915-88A84E93C56C}"/>
              </a:ext>
            </a:extLst>
          </p:cNvPr>
          <p:cNvSpPr txBox="1"/>
          <p:nvPr/>
        </p:nvSpPr>
        <p:spPr>
          <a:xfrm>
            <a:off x="588033" y="3336995"/>
            <a:ext cx="11256077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32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예수의 보혈로 그대는 씻기어 있는가</a:t>
            </a:r>
            <a:endParaRPr lang="en-US" altLang="ko-KR" sz="32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2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마음 속의 여러가지 죄악이 깨끗이 씻기어 있는가</a:t>
            </a:r>
            <a:endParaRPr lang="en-US" altLang="ko-KR" sz="32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 washed in the blood,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In the soul-cleansing blood of the Lamb?</a:t>
            </a:r>
            <a:br>
              <a:rPr lang="en-US" altLang="ko-KR" sz="2000" b="1" dirty="0">
                <a:solidFill>
                  <a:srgbClr val="0070C0"/>
                </a:solidFill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your garments spotless? Are they white as snow?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  Are you washed in the blood of the Lamb?</a:t>
            </a:r>
            <a:br>
              <a:rPr lang="en-US" altLang="ko-KR" sz="2400" dirty="0"/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4120BF-4803-7208-066B-B5B85D0D2758}"/>
              </a:ext>
            </a:extLst>
          </p:cNvPr>
          <p:cNvSpPr txBox="1"/>
          <p:nvPr/>
        </p:nvSpPr>
        <p:spPr>
          <a:xfrm>
            <a:off x="2729194" y="1582669"/>
            <a:ext cx="6299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ko-KR" altLang="en-US" dirty="0"/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673613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870A2-17F1-3D5E-CA57-97D6DA7BC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32F64ED-C23E-8975-EC0F-F2FEA8801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6670371-371F-EFFE-0A46-D007259AFF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DDEF51-E07B-A30F-7397-C688365810C3}"/>
              </a:ext>
            </a:extLst>
          </p:cNvPr>
          <p:cNvSpPr txBox="1"/>
          <p:nvPr/>
        </p:nvSpPr>
        <p:spPr>
          <a:xfrm>
            <a:off x="588033" y="3336995"/>
            <a:ext cx="11256077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32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예수의 보혈로 그대는 씻기어 있는가</a:t>
            </a:r>
            <a:endParaRPr lang="en-US" altLang="ko-KR" sz="32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ko-KR" altLang="en-US" sz="32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마음 속의 여러가지 죄악이 깨끗이 씻기어 있는가</a:t>
            </a:r>
            <a:endParaRPr lang="en-US" altLang="ko-KR" sz="32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>
              <a:buNone/>
            </a:pP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 washed in the blood,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In the soul-cleansing blood of the Lamb?</a:t>
            </a:r>
            <a:br>
              <a:rPr lang="en-US" altLang="ko-KR" sz="2000" b="1" dirty="0">
                <a:solidFill>
                  <a:srgbClr val="0070C0"/>
                </a:solidFill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Are your garments spotless? Are they white as snow?</a:t>
            </a:r>
            <a:b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</a:br>
            <a:r>
              <a:rPr lang="en-US" altLang="ko-KR" sz="2000" b="1" i="0" dirty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  Are you washed in the blood of the Lamb?</a:t>
            </a:r>
            <a:br>
              <a:rPr lang="en-US" altLang="ko-KR" sz="2400" dirty="0"/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216D30-FA26-BC79-686B-E6ADF3BC1F39}"/>
              </a:ext>
            </a:extLst>
          </p:cNvPr>
          <p:cNvSpPr txBox="1"/>
          <p:nvPr/>
        </p:nvSpPr>
        <p:spPr>
          <a:xfrm>
            <a:off x="2729194" y="1582669"/>
            <a:ext cx="6299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ko-KR" altLang="en-US" dirty="0"/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br>
              <a:rPr lang="en-US" altLang="ko-KR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605911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223C4B60-7D4F-73AD-8329-B48F383EA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013" y="4253640"/>
            <a:ext cx="12386096" cy="34973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09A5DC3-5989-4BDC-8040-1FED2C2C08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4" t="36826" r="4274" b="37127"/>
          <a:stretch>
            <a:fillRect/>
          </a:stretch>
        </p:blipFill>
        <p:spPr>
          <a:xfrm>
            <a:off x="2567609" y="3499406"/>
            <a:ext cx="7632849" cy="178262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03798D0B-1BD9-E7BA-3E34-42071D4501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r="-789" b="62122"/>
          <a:stretch>
            <a:fillRect/>
          </a:stretch>
        </p:blipFill>
        <p:spPr>
          <a:xfrm>
            <a:off x="1450976" y="56055"/>
            <a:ext cx="9217024" cy="259228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6096EF7-4031-E2B1-5272-12AB93AF0B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99" t="10977" r="19774" b="48092"/>
          <a:stretch>
            <a:fillRect/>
          </a:stretch>
        </p:blipFill>
        <p:spPr>
          <a:xfrm>
            <a:off x="3143672" y="2576806"/>
            <a:ext cx="4156394" cy="5513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E2C3961-672B-F192-3762-BFDFA0E2C8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418" t="57490" r="19068"/>
          <a:stretch>
            <a:fillRect/>
          </a:stretch>
        </p:blipFill>
        <p:spPr>
          <a:xfrm>
            <a:off x="6343659" y="6102506"/>
            <a:ext cx="3773886" cy="5022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93357D4-A290-F911-13CC-D02D780F11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948" b="40612"/>
          <a:stretch>
            <a:fillRect/>
          </a:stretch>
        </p:blipFill>
        <p:spPr>
          <a:xfrm>
            <a:off x="6960096" y="215353"/>
            <a:ext cx="3589661" cy="6580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2261BC6-82B2-9B9D-FB92-C1416DDB95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99" t="51065" r="19774" b="8002"/>
          <a:stretch>
            <a:fillRect/>
          </a:stretch>
        </p:blipFill>
        <p:spPr>
          <a:xfrm>
            <a:off x="6036811" y="3118994"/>
            <a:ext cx="4156394" cy="5513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544B3BD-4DF2-7491-926B-175C88874E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7489"/>
          <a:stretch>
            <a:fillRect/>
          </a:stretch>
        </p:blipFill>
        <p:spPr>
          <a:xfrm>
            <a:off x="2855641" y="5486189"/>
            <a:ext cx="6236305" cy="502291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3DDBC465-FE53-18B2-3D0B-3E4092F36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7" y="4019250"/>
            <a:ext cx="12331083" cy="3481865"/>
          </a:xfrm>
          <a:prstGeom prst="rect">
            <a:avLst/>
          </a:prstGeom>
        </p:spPr>
      </p:pic>
      <p:pic>
        <p:nvPicPr>
          <p:cNvPr id="8" name="Picture 2" descr="C:\Users\Administrator\Desktop\예수의길\2 copy.png">
            <a:extLst>
              <a:ext uri="{FF2B5EF4-FFF2-40B4-BE49-F238E27FC236}">
                <a16:creationId xmlns:a16="http://schemas.microsoft.com/office/drawing/2014/main" id="{92709762-0046-F583-34F8-F6474F496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1" t="37409" r="1487" b="31158"/>
          <a:stretch>
            <a:fillRect/>
          </a:stretch>
        </p:blipFill>
        <p:spPr bwMode="auto">
          <a:xfrm>
            <a:off x="2145141" y="3126406"/>
            <a:ext cx="8064896" cy="23567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</p:pic>
      <p:pic>
        <p:nvPicPr>
          <p:cNvPr id="2" name="Picture 2" descr="C:\Users\Administrator\Desktop\예수의길\2 copy.png">
            <a:extLst>
              <a:ext uri="{FF2B5EF4-FFF2-40B4-BE49-F238E27FC236}">
                <a16:creationId xmlns:a16="http://schemas.microsoft.com/office/drawing/2014/main" id="{AB087026-EB54-2FAC-9619-3036A8E1D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3" b="62714"/>
          <a:stretch>
            <a:fillRect/>
          </a:stretch>
        </p:blipFill>
        <p:spPr bwMode="auto">
          <a:xfrm>
            <a:off x="1271464" y="-596224"/>
            <a:ext cx="9812253" cy="27956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B9716DE-2D09-9BCD-325F-1C60E67592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480" b="52333"/>
          <a:stretch>
            <a:fillRect/>
          </a:stretch>
        </p:blipFill>
        <p:spPr>
          <a:xfrm>
            <a:off x="1686485" y="5193527"/>
            <a:ext cx="5970854" cy="52080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D12B56E-1CBE-3254-4474-16F7902BD4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92" r="12131" b="49269"/>
          <a:stretch>
            <a:fillRect/>
          </a:stretch>
        </p:blipFill>
        <p:spPr>
          <a:xfrm>
            <a:off x="3313836" y="2162598"/>
            <a:ext cx="3931116" cy="54632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FC6E15F-FF92-0652-9FF1-4AFA0BE1CB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25" t="52333" r="17090"/>
          <a:stretch>
            <a:fillRect/>
          </a:stretch>
        </p:blipFill>
        <p:spPr>
          <a:xfrm>
            <a:off x="6251688" y="5760183"/>
            <a:ext cx="4017771" cy="52080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273B1BE-0390-6596-80C7-9EE68F1DF2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45" t="45067" r="8267"/>
          <a:stretch>
            <a:fillRect/>
          </a:stretch>
        </p:blipFill>
        <p:spPr>
          <a:xfrm>
            <a:off x="6252307" y="2743327"/>
            <a:ext cx="4405922" cy="60425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8080A84-D040-75EA-E6DC-0E68F34A5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5122" name="Picture 2" descr="C:\Users\Administrator\Desktop\예수의길\3 copy.png">
            <a:extLst>
              <a:ext uri="{FF2B5EF4-FFF2-40B4-BE49-F238E27FC236}">
                <a16:creationId xmlns:a16="http://schemas.microsoft.com/office/drawing/2014/main" id="{70A13992-521A-4892-8B7E-8E8F65486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" b="64292"/>
          <a:stretch>
            <a:fillRect/>
          </a:stretch>
        </p:blipFill>
        <p:spPr bwMode="auto">
          <a:xfrm>
            <a:off x="1415480" y="-243408"/>
            <a:ext cx="910771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3 copy.png">
            <a:extLst>
              <a:ext uri="{FF2B5EF4-FFF2-40B4-BE49-F238E27FC236}">
                <a16:creationId xmlns:a16="http://schemas.microsoft.com/office/drawing/2014/main" id="{9F81A0D5-72B0-4A39-7AD9-1897D8B91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58" r="5485" b="1"/>
          <a:stretch>
            <a:fillRect/>
          </a:stretch>
        </p:blipFill>
        <p:spPr bwMode="auto">
          <a:xfrm>
            <a:off x="1127448" y="3502082"/>
            <a:ext cx="8640960" cy="43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DFEC13F-92E0-D2C7-5C31-82A8B654E6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313" b="49277"/>
          <a:stretch>
            <a:fillRect/>
          </a:stretch>
        </p:blipFill>
        <p:spPr>
          <a:xfrm>
            <a:off x="3215681" y="2399429"/>
            <a:ext cx="4677285" cy="5616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DE3C5EB-E4C6-CBCA-874C-920C5E25C3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906" b="51269"/>
          <a:stretch>
            <a:fillRect/>
          </a:stretch>
        </p:blipFill>
        <p:spPr>
          <a:xfrm>
            <a:off x="1839621" y="5373217"/>
            <a:ext cx="7274878" cy="5938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62837D4-F2C0-BEEF-1C1E-1714041102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843" t="52904"/>
          <a:stretch>
            <a:fillRect/>
          </a:stretch>
        </p:blipFill>
        <p:spPr>
          <a:xfrm>
            <a:off x="5903178" y="3060932"/>
            <a:ext cx="4297279" cy="5215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34DC349-1398-FF83-9FFB-6B8FCFB26C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190" t="51269" r="22419"/>
          <a:stretch>
            <a:fillRect/>
          </a:stretch>
        </p:blipFill>
        <p:spPr>
          <a:xfrm>
            <a:off x="6744073" y="6138040"/>
            <a:ext cx="3625987" cy="593863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9AA5C7D-BD5C-0CC7-1672-903FFBF7E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6146" name="Picture 2" descr="C:\Users\Administrator\Desktop\예수의길\4 copy.png">
            <a:extLst>
              <a:ext uri="{FF2B5EF4-FFF2-40B4-BE49-F238E27FC236}">
                <a16:creationId xmlns:a16="http://schemas.microsoft.com/office/drawing/2014/main" id="{28D97741-C093-42B4-9950-D5D0B5B3E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2" b="62591"/>
          <a:stretch>
            <a:fillRect/>
          </a:stretch>
        </p:blipFill>
        <p:spPr bwMode="auto">
          <a:xfrm>
            <a:off x="1667508" y="-404665"/>
            <a:ext cx="8856985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4 copy.png">
            <a:extLst>
              <a:ext uri="{FF2B5EF4-FFF2-40B4-BE49-F238E27FC236}">
                <a16:creationId xmlns:a16="http://schemas.microsoft.com/office/drawing/2014/main" id="{942D6A1F-1E48-2AC2-7615-7D7D61547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8" r="3122"/>
          <a:stretch>
            <a:fillRect/>
          </a:stretch>
        </p:blipFill>
        <p:spPr bwMode="auto">
          <a:xfrm>
            <a:off x="994355" y="3464133"/>
            <a:ext cx="8856984" cy="419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BBCE20A-9E85-64F4-F0AB-8FE96FC897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06" r="17672" b="42287"/>
          <a:stretch>
            <a:fillRect/>
          </a:stretch>
        </p:blipFill>
        <p:spPr>
          <a:xfrm>
            <a:off x="3215681" y="2260512"/>
            <a:ext cx="3672409" cy="5896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90D1652-3EEE-9BC0-CCB2-5475589336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638" r="15797" b="39529"/>
          <a:stretch>
            <a:fillRect/>
          </a:stretch>
        </p:blipFill>
        <p:spPr>
          <a:xfrm>
            <a:off x="3613415" y="5251114"/>
            <a:ext cx="3262207" cy="6480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D281356-7103-785D-7CB1-92D5E0B02B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665" r="1739"/>
          <a:stretch>
            <a:fillRect/>
          </a:stretch>
        </p:blipFill>
        <p:spPr>
          <a:xfrm>
            <a:off x="4871864" y="2930683"/>
            <a:ext cx="5328592" cy="5040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8931D70-D020-ADB9-0CDE-E784AAEE5D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58" t="52967" r="4739"/>
          <a:stretch>
            <a:fillRect/>
          </a:stretch>
        </p:blipFill>
        <p:spPr>
          <a:xfrm>
            <a:off x="6654036" y="5940673"/>
            <a:ext cx="3838269" cy="54478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1FB9C-C47E-949A-F03B-8A7178820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75C3F60-F032-8680-D731-54EFDC934B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E78CE10-2D23-0CC2-D1B2-5CE1CBAA1F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BE7DB0-27B2-48A5-A4B8-D57D9B12E489}"/>
              </a:ext>
            </a:extLst>
          </p:cNvPr>
          <p:cNvSpPr txBox="1"/>
          <p:nvPr/>
        </p:nvSpPr>
        <p:spPr>
          <a:xfrm>
            <a:off x="161636" y="4719749"/>
            <a:ext cx="118687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23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 </a:t>
            </a:r>
          </a:p>
          <a:p>
            <a:pPr algn="ctr"/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  </a:t>
            </a:r>
            <a:endParaRPr lang="en-US" altLang="ko-KR" sz="28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6B71F4-D86D-F784-C400-9EFB53E80EEC}"/>
              </a:ext>
            </a:extLst>
          </p:cNvPr>
          <p:cNvSpPr txBox="1"/>
          <p:nvPr/>
        </p:nvSpPr>
        <p:spPr>
          <a:xfrm>
            <a:off x="2299854" y="1036347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4249E3-3019-F333-034D-E76574BD7300}"/>
              </a:ext>
            </a:extLst>
          </p:cNvPr>
          <p:cNvSpPr txBox="1"/>
          <p:nvPr/>
        </p:nvSpPr>
        <p:spPr>
          <a:xfrm>
            <a:off x="2881745" y="3075862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2311284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BED55F7-5F9A-A84F-925F-7B3EF757D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7170" name="Picture 2" descr="C:\Users\Administrator\Desktop\예수의길\5 copy.png">
            <a:extLst>
              <a:ext uri="{FF2B5EF4-FFF2-40B4-BE49-F238E27FC236}">
                <a16:creationId xmlns:a16="http://schemas.microsoft.com/office/drawing/2014/main" id="{BC17DF68-9C2C-443E-B180-0148E7FD7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" b="63641"/>
          <a:stretch>
            <a:fillRect/>
          </a:stretch>
        </p:blipFill>
        <p:spPr bwMode="auto">
          <a:xfrm>
            <a:off x="1343472" y="-459432"/>
            <a:ext cx="8532440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5 copy.png">
            <a:extLst>
              <a:ext uri="{FF2B5EF4-FFF2-40B4-BE49-F238E27FC236}">
                <a16:creationId xmlns:a16="http://schemas.microsoft.com/office/drawing/2014/main" id="{DD271E3B-FFDC-6462-AA92-84107A32D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7" r="5188"/>
          <a:stretch>
            <a:fillRect/>
          </a:stretch>
        </p:blipFill>
        <p:spPr bwMode="auto">
          <a:xfrm>
            <a:off x="983432" y="3231690"/>
            <a:ext cx="8668072" cy="429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0E933CA-5E5A-02FF-6A5D-7C25B835FF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814" r="13490" b="45220"/>
          <a:stretch>
            <a:fillRect/>
          </a:stretch>
        </p:blipFill>
        <p:spPr>
          <a:xfrm>
            <a:off x="4208278" y="5103751"/>
            <a:ext cx="2989968" cy="6593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13D285E-4AF0-876C-75BA-ED1682304A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374" r="18006" b="47031"/>
          <a:stretch>
            <a:fillRect/>
          </a:stretch>
        </p:blipFill>
        <p:spPr>
          <a:xfrm>
            <a:off x="3279463" y="2100002"/>
            <a:ext cx="3032563" cy="6089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DA06B5B-5712-10DD-84CA-2CD66040C2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94" t="52157" r="6522" b="-1840"/>
          <a:stretch>
            <a:fillRect/>
          </a:stretch>
        </p:blipFill>
        <p:spPr>
          <a:xfrm>
            <a:off x="6629660" y="5783334"/>
            <a:ext cx="3246252" cy="5979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AAAEA54-F840-93B2-322A-8CC6B850F7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602" t="47814" r="14652" b="4838"/>
          <a:stretch>
            <a:fillRect/>
          </a:stretch>
        </p:blipFill>
        <p:spPr>
          <a:xfrm>
            <a:off x="5926508" y="2775272"/>
            <a:ext cx="3265836" cy="54430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31D5154-DDAC-B757-109A-3769CC901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8194" name="Picture 2" descr="C:\Users\Administrator\Desktop\예수의길\6 copy.png">
            <a:extLst>
              <a:ext uri="{FF2B5EF4-FFF2-40B4-BE49-F238E27FC236}">
                <a16:creationId xmlns:a16="http://schemas.microsoft.com/office/drawing/2014/main" id="{CC2DFC2E-7655-40CA-87A7-3E5013EB6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t="8696" r="2549" b="62947"/>
          <a:stretch>
            <a:fillRect/>
          </a:stretch>
        </p:blipFill>
        <p:spPr bwMode="auto">
          <a:xfrm>
            <a:off x="1717506" y="22029"/>
            <a:ext cx="856895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Administrator\Desktop\예수의길\6 copy.png">
            <a:extLst>
              <a:ext uri="{FF2B5EF4-FFF2-40B4-BE49-F238E27FC236}">
                <a16:creationId xmlns:a16="http://schemas.microsoft.com/office/drawing/2014/main" id="{84662151-BD5D-FD39-08DB-AB25694FE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791" r="-816"/>
          <a:stretch>
            <a:fillRect/>
          </a:stretch>
        </p:blipFill>
        <p:spPr bwMode="auto">
          <a:xfrm>
            <a:off x="1055440" y="3284985"/>
            <a:ext cx="9217024" cy="419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3F25CAC-111E-09C0-5482-6A53975FEB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728" t="47274" r="24454"/>
          <a:stretch>
            <a:fillRect/>
          </a:stretch>
        </p:blipFill>
        <p:spPr>
          <a:xfrm>
            <a:off x="6452624" y="6037630"/>
            <a:ext cx="3308229" cy="6014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F00651E-F8B6-1609-1965-EE6052BC6B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499" r="10763" b="44672"/>
          <a:stretch>
            <a:fillRect/>
          </a:stretch>
        </p:blipFill>
        <p:spPr>
          <a:xfrm>
            <a:off x="3359696" y="2051886"/>
            <a:ext cx="3504880" cy="5900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798EA1B-74BF-A69B-6649-C728F3FF65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434" b="47274"/>
          <a:stretch>
            <a:fillRect/>
          </a:stretch>
        </p:blipFill>
        <p:spPr>
          <a:xfrm>
            <a:off x="3187844" y="5229200"/>
            <a:ext cx="6037521" cy="6014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F6EBDF0-C646-2011-E4B2-843FCA2FE4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63" t="46892" r="6400"/>
          <a:stretch>
            <a:fillRect/>
          </a:stretch>
        </p:blipFill>
        <p:spPr>
          <a:xfrm>
            <a:off x="5159896" y="2736546"/>
            <a:ext cx="3816425" cy="56637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7BACD38-6295-4903-30EB-20526EBF3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9218" name="Picture 2" descr="C:\Users\Administrator\Desktop\예수의길\7 copy.png">
            <a:extLst>
              <a:ext uri="{FF2B5EF4-FFF2-40B4-BE49-F238E27FC236}">
                <a16:creationId xmlns:a16="http://schemas.microsoft.com/office/drawing/2014/main" id="{07555B96-5547-408F-815D-5F20F992C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9" t="36358"/>
          <a:stretch>
            <a:fillRect/>
          </a:stretch>
        </p:blipFill>
        <p:spPr bwMode="auto">
          <a:xfrm>
            <a:off x="3398618" y="3573017"/>
            <a:ext cx="5506517" cy="436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istrator\Desktop\예수의길\7 copy.png">
            <a:extLst>
              <a:ext uri="{FF2B5EF4-FFF2-40B4-BE49-F238E27FC236}">
                <a16:creationId xmlns:a16="http://schemas.microsoft.com/office/drawing/2014/main" id="{C58542E8-B4EC-84C2-82B5-2BCCD869C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8" b="63810"/>
          <a:stretch>
            <a:fillRect/>
          </a:stretch>
        </p:blipFill>
        <p:spPr bwMode="auto">
          <a:xfrm>
            <a:off x="2027548" y="-459432"/>
            <a:ext cx="8136904" cy="248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0539508-F56B-BA57-4790-3D2F8FFD93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58" t="-3103" r="18620" b="44338"/>
          <a:stretch>
            <a:fillRect/>
          </a:stretch>
        </p:blipFill>
        <p:spPr>
          <a:xfrm>
            <a:off x="3799533" y="5354636"/>
            <a:ext cx="2288123" cy="6111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7754E88-4F07-9787-ABDE-D08C60C664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31" t="45377" r="12054"/>
          <a:stretch>
            <a:fillRect/>
          </a:stretch>
        </p:blipFill>
        <p:spPr>
          <a:xfrm>
            <a:off x="5767357" y="3122912"/>
            <a:ext cx="3165138" cy="5941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EC53C6C-4F21-A76D-44A4-05CFD64D8E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23" t="50276" r="20256" b="5788"/>
          <a:stretch>
            <a:fillRect/>
          </a:stretch>
        </p:blipFill>
        <p:spPr>
          <a:xfrm>
            <a:off x="6030898" y="5887986"/>
            <a:ext cx="2985700" cy="596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B01437E-DB27-C98D-17D5-91BB278A64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09" t="1" r="12059" b="45377"/>
          <a:stretch>
            <a:fillRect/>
          </a:stretch>
        </p:blipFill>
        <p:spPr>
          <a:xfrm>
            <a:off x="4223792" y="2234892"/>
            <a:ext cx="3319535" cy="59412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9087B78-BFC5-5B5A-2E27-1D17CAB53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10242" name="Picture 2" descr="C:\Users\Administrator\Desktop\예수의길\8 copy.png">
            <a:extLst>
              <a:ext uri="{FF2B5EF4-FFF2-40B4-BE49-F238E27FC236}">
                <a16:creationId xmlns:a16="http://schemas.microsoft.com/office/drawing/2014/main" id="{6BE1D387-5568-420A-9E42-157E84DE4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5" b="63917"/>
          <a:stretch>
            <a:fillRect/>
          </a:stretch>
        </p:blipFill>
        <p:spPr bwMode="auto">
          <a:xfrm>
            <a:off x="1362479" y="-459432"/>
            <a:ext cx="8028384" cy="247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8 copy.png">
            <a:extLst>
              <a:ext uri="{FF2B5EF4-FFF2-40B4-BE49-F238E27FC236}">
                <a16:creationId xmlns:a16="http://schemas.microsoft.com/office/drawing/2014/main" id="{D4BDDBEB-0EB6-80CE-4277-2EC5F7AAE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9" r="5485"/>
          <a:stretch>
            <a:fillRect/>
          </a:stretch>
        </p:blipFill>
        <p:spPr bwMode="auto">
          <a:xfrm>
            <a:off x="1536824" y="3429001"/>
            <a:ext cx="8640960" cy="42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54DFA7B-7B9E-7739-0468-5CD32C0F8D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61" r="9553" b="41474"/>
          <a:stretch>
            <a:fillRect/>
          </a:stretch>
        </p:blipFill>
        <p:spPr>
          <a:xfrm>
            <a:off x="3985096" y="5263307"/>
            <a:ext cx="3744417" cy="6272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5AA29BA-DC2B-36F7-E0EC-A96E30076F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52" r="8545" b="45208"/>
          <a:stretch>
            <a:fillRect/>
          </a:stretch>
        </p:blipFill>
        <p:spPr>
          <a:xfrm>
            <a:off x="3127313" y="2149622"/>
            <a:ext cx="3544750" cy="6469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1010A44-A4D9-900F-809E-CD58E5E5C9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348" t="45731" r="17816" b="517"/>
          <a:stretch>
            <a:fillRect/>
          </a:stretch>
        </p:blipFill>
        <p:spPr>
          <a:xfrm>
            <a:off x="7032104" y="6021289"/>
            <a:ext cx="3024336" cy="5760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AA75EBD-3778-D882-52CC-A205F6AF84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96" t="43920" r="6428"/>
          <a:stretch>
            <a:fillRect/>
          </a:stretch>
        </p:blipFill>
        <p:spPr>
          <a:xfrm>
            <a:off x="5663953" y="2701462"/>
            <a:ext cx="3544751" cy="662163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58A28-89ED-5325-3002-53CFF3FC5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6ACB0811-857B-AB62-7143-5277A4A40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5122" name="Picture 2" descr="C:\Users\Administrator\Desktop\예수의길\3 copy.png">
            <a:extLst>
              <a:ext uri="{FF2B5EF4-FFF2-40B4-BE49-F238E27FC236}">
                <a16:creationId xmlns:a16="http://schemas.microsoft.com/office/drawing/2014/main" id="{92E8ED25-9E10-5D68-6E92-BE678614E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" b="64292"/>
          <a:stretch>
            <a:fillRect/>
          </a:stretch>
        </p:blipFill>
        <p:spPr bwMode="auto">
          <a:xfrm>
            <a:off x="1415480" y="-243408"/>
            <a:ext cx="910771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3 copy.png">
            <a:extLst>
              <a:ext uri="{FF2B5EF4-FFF2-40B4-BE49-F238E27FC236}">
                <a16:creationId xmlns:a16="http://schemas.microsoft.com/office/drawing/2014/main" id="{E5F848D7-9184-4751-A3E3-8D63804A5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58" r="5485" b="1"/>
          <a:stretch>
            <a:fillRect/>
          </a:stretch>
        </p:blipFill>
        <p:spPr bwMode="auto">
          <a:xfrm>
            <a:off x="1127448" y="3502082"/>
            <a:ext cx="8640960" cy="43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8132784-0611-0C4B-16CD-04183345DA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313" b="49277"/>
          <a:stretch>
            <a:fillRect/>
          </a:stretch>
        </p:blipFill>
        <p:spPr>
          <a:xfrm>
            <a:off x="3215681" y="2399429"/>
            <a:ext cx="4677285" cy="5616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C622D01-7681-6C62-0455-AE2CE0AFC7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906" b="51269"/>
          <a:stretch>
            <a:fillRect/>
          </a:stretch>
        </p:blipFill>
        <p:spPr>
          <a:xfrm>
            <a:off x="1839621" y="5373217"/>
            <a:ext cx="7274878" cy="5938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9D8C562-45E0-8119-E3CC-4919EE4B4E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843" t="52904"/>
          <a:stretch>
            <a:fillRect/>
          </a:stretch>
        </p:blipFill>
        <p:spPr>
          <a:xfrm>
            <a:off x="5903178" y="3060932"/>
            <a:ext cx="4297279" cy="5215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8BFE97C-529B-E2F3-1C9A-CA910D2E16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190" t="51269" r="22419"/>
          <a:stretch>
            <a:fillRect/>
          </a:stretch>
        </p:blipFill>
        <p:spPr>
          <a:xfrm>
            <a:off x="6744073" y="6138040"/>
            <a:ext cx="3625987" cy="59386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4777894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9C112-96C9-A25B-95C0-BD1BD5155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6868777-86B0-BB14-432A-940CD03FA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6146" name="Picture 2" descr="C:\Users\Administrator\Desktop\예수의길\4 copy.png">
            <a:extLst>
              <a:ext uri="{FF2B5EF4-FFF2-40B4-BE49-F238E27FC236}">
                <a16:creationId xmlns:a16="http://schemas.microsoft.com/office/drawing/2014/main" id="{4BC76F05-AFBC-F144-A9A1-34D02A3B2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2" b="62591"/>
          <a:stretch>
            <a:fillRect/>
          </a:stretch>
        </p:blipFill>
        <p:spPr bwMode="auto">
          <a:xfrm>
            <a:off x="1667508" y="-404665"/>
            <a:ext cx="8856985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4 copy.png">
            <a:extLst>
              <a:ext uri="{FF2B5EF4-FFF2-40B4-BE49-F238E27FC236}">
                <a16:creationId xmlns:a16="http://schemas.microsoft.com/office/drawing/2014/main" id="{8E8ECBB6-6953-1591-AE69-36630D700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8" r="3122"/>
          <a:stretch>
            <a:fillRect/>
          </a:stretch>
        </p:blipFill>
        <p:spPr bwMode="auto">
          <a:xfrm>
            <a:off x="994355" y="3464133"/>
            <a:ext cx="8856984" cy="419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5520E90-1AF3-D85F-C7C8-A3F5E90A3A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06" r="17672" b="42287"/>
          <a:stretch>
            <a:fillRect/>
          </a:stretch>
        </p:blipFill>
        <p:spPr>
          <a:xfrm>
            <a:off x="3215681" y="2260512"/>
            <a:ext cx="3672409" cy="5896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534E4C6-EAD2-E15D-28CE-6D104BC62E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638" r="15797" b="39529"/>
          <a:stretch>
            <a:fillRect/>
          </a:stretch>
        </p:blipFill>
        <p:spPr>
          <a:xfrm>
            <a:off x="3613415" y="5251114"/>
            <a:ext cx="3262207" cy="6480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B7EB9ED-433F-BC2F-ACE3-C895A489C8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665" r="1739"/>
          <a:stretch>
            <a:fillRect/>
          </a:stretch>
        </p:blipFill>
        <p:spPr>
          <a:xfrm>
            <a:off x="4871864" y="2930683"/>
            <a:ext cx="5328592" cy="5040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7EA19F2-3853-2CEF-ABF2-646039E489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58" t="52967" r="4739"/>
          <a:stretch>
            <a:fillRect/>
          </a:stretch>
        </p:blipFill>
        <p:spPr>
          <a:xfrm>
            <a:off x="6654036" y="5940673"/>
            <a:ext cx="3838269" cy="54478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26403810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3BF2D-11E9-AD2E-4190-8CFBC6D9C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1889BFE-6047-805B-A204-2D5E72157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7170" name="Picture 2" descr="C:\Users\Administrator\Desktop\예수의길\5 copy.png">
            <a:extLst>
              <a:ext uri="{FF2B5EF4-FFF2-40B4-BE49-F238E27FC236}">
                <a16:creationId xmlns:a16="http://schemas.microsoft.com/office/drawing/2014/main" id="{A5103259-82AD-8B58-B9F2-AC2E9ECCE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" b="63641"/>
          <a:stretch>
            <a:fillRect/>
          </a:stretch>
        </p:blipFill>
        <p:spPr bwMode="auto">
          <a:xfrm>
            <a:off x="1343472" y="-459432"/>
            <a:ext cx="8532440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5 copy.png">
            <a:extLst>
              <a:ext uri="{FF2B5EF4-FFF2-40B4-BE49-F238E27FC236}">
                <a16:creationId xmlns:a16="http://schemas.microsoft.com/office/drawing/2014/main" id="{C819290C-A548-72BF-70CF-6D9FB7B1C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7" r="5188"/>
          <a:stretch>
            <a:fillRect/>
          </a:stretch>
        </p:blipFill>
        <p:spPr bwMode="auto">
          <a:xfrm>
            <a:off x="983432" y="3231690"/>
            <a:ext cx="8668072" cy="429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899E158-F69A-7DB9-908F-33B802C6C6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814" r="13490" b="45220"/>
          <a:stretch>
            <a:fillRect/>
          </a:stretch>
        </p:blipFill>
        <p:spPr>
          <a:xfrm>
            <a:off x="4208278" y="5103751"/>
            <a:ext cx="2989968" cy="6593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F995364-3738-7099-64F1-70F842EFDF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374" r="18006" b="47031"/>
          <a:stretch>
            <a:fillRect/>
          </a:stretch>
        </p:blipFill>
        <p:spPr>
          <a:xfrm>
            <a:off x="3279463" y="2100002"/>
            <a:ext cx="3032563" cy="6089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A37C0EF-7B23-A3B3-37E5-C123E98CF7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94" t="52157" r="6522" b="-1840"/>
          <a:stretch>
            <a:fillRect/>
          </a:stretch>
        </p:blipFill>
        <p:spPr>
          <a:xfrm>
            <a:off x="6629660" y="5783334"/>
            <a:ext cx="3246252" cy="5979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83997E8-5150-A2DF-0275-4CA0286865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602" t="47814" r="14652" b="4838"/>
          <a:stretch>
            <a:fillRect/>
          </a:stretch>
        </p:blipFill>
        <p:spPr>
          <a:xfrm>
            <a:off x="5926508" y="2775272"/>
            <a:ext cx="3265836" cy="54430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6106387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9AE08-8100-534E-6854-13A5F657F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C84BA16-ABAD-9A37-DA60-9A3306259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8194" name="Picture 2" descr="C:\Users\Administrator\Desktop\예수의길\6 copy.png">
            <a:extLst>
              <a:ext uri="{FF2B5EF4-FFF2-40B4-BE49-F238E27FC236}">
                <a16:creationId xmlns:a16="http://schemas.microsoft.com/office/drawing/2014/main" id="{EB631AA1-C169-719F-AF14-A6076BEFD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t="8696" r="2549" b="62947"/>
          <a:stretch>
            <a:fillRect/>
          </a:stretch>
        </p:blipFill>
        <p:spPr bwMode="auto">
          <a:xfrm>
            <a:off x="1717506" y="22029"/>
            <a:ext cx="856895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Administrator\Desktop\예수의길\6 copy.png">
            <a:extLst>
              <a:ext uri="{FF2B5EF4-FFF2-40B4-BE49-F238E27FC236}">
                <a16:creationId xmlns:a16="http://schemas.microsoft.com/office/drawing/2014/main" id="{E5DA974B-03B2-D2E8-3C25-F7EA12618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791" r="-816"/>
          <a:stretch>
            <a:fillRect/>
          </a:stretch>
        </p:blipFill>
        <p:spPr bwMode="auto">
          <a:xfrm>
            <a:off x="1055440" y="3284985"/>
            <a:ext cx="9217024" cy="419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5CAC835-B70C-DA3C-6AAA-AB28847F61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728" t="47274" r="24454"/>
          <a:stretch>
            <a:fillRect/>
          </a:stretch>
        </p:blipFill>
        <p:spPr>
          <a:xfrm>
            <a:off x="6452624" y="6037630"/>
            <a:ext cx="3308229" cy="6014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5F8DEC0-0456-8008-5463-ACCB660CB6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499" r="10763" b="44672"/>
          <a:stretch>
            <a:fillRect/>
          </a:stretch>
        </p:blipFill>
        <p:spPr>
          <a:xfrm>
            <a:off x="3359696" y="2051886"/>
            <a:ext cx="3504880" cy="5900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97FA40C-2B7A-82DD-9D74-11F8E3E216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434" b="47274"/>
          <a:stretch>
            <a:fillRect/>
          </a:stretch>
        </p:blipFill>
        <p:spPr>
          <a:xfrm>
            <a:off x="3187844" y="5229200"/>
            <a:ext cx="6037521" cy="6014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CB9C45D-FD87-EC05-B6B3-E6C4A665A9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63" t="46892" r="6400"/>
          <a:stretch>
            <a:fillRect/>
          </a:stretch>
        </p:blipFill>
        <p:spPr>
          <a:xfrm>
            <a:off x="5159896" y="2736546"/>
            <a:ext cx="3816425" cy="56637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1370540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21B2C-A00F-012F-4749-C916C9189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78FE25-4742-D731-F208-8062A47F4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9218" name="Picture 2" descr="C:\Users\Administrator\Desktop\예수의길\7 copy.png">
            <a:extLst>
              <a:ext uri="{FF2B5EF4-FFF2-40B4-BE49-F238E27FC236}">
                <a16:creationId xmlns:a16="http://schemas.microsoft.com/office/drawing/2014/main" id="{F8FA84EA-4BCD-56A9-21D7-74A43436F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9" t="36358"/>
          <a:stretch>
            <a:fillRect/>
          </a:stretch>
        </p:blipFill>
        <p:spPr bwMode="auto">
          <a:xfrm>
            <a:off x="3398618" y="3573017"/>
            <a:ext cx="5506517" cy="436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istrator\Desktop\예수의길\7 copy.png">
            <a:extLst>
              <a:ext uri="{FF2B5EF4-FFF2-40B4-BE49-F238E27FC236}">
                <a16:creationId xmlns:a16="http://schemas.microsoft.com/office/drawing/2014/main" id="{78BE1A80-E22D-11C9-4A0D-9DBDF6CA2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8" b="63810"/>
          <a:stretch>
            <a:fillRect/>
          </a:stretch>
        </p:blipFill>
        <p:spPr bwMode="auto">
          <a:xfrm>
            <a:off x="2027548" y="-459432"/>
            <a:ext cx="8136904" cy="248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0AA6395-F71D-2B60-701E-3367948D59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58" t="-3103" r="18620" b="44338"/>
          <a:stretch>
            <a:fillRect/>
          </a:stretch>
        </p:blipFill>
        <p:spPr>
          <a:xfrm>
            <a:off x="3799533" y="5354636"/>
            <a:ext cx="2288123" cy="6111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0BADEC4-0EB1-12D0-9D36-FB00BB8A2F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31" t="45377" r="12054"/>
          <a:stretch>
            <a:fillRect/>
          </a:stretch>
        </p:blipFill>
        <p:spPr>
          <a:xfrm>
            <a:off x="5767357" y="3122912"/>
            <a:ext cx="3165138" cy="5941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5C9BA1B-4565-FDC5-56BD-0D9AAF97D7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23" t="50276" r="20256" b="5788"/>
          <a:stretch>
            <a:fillRect/>
          </a:stretch>
        </p:blipFill>
        <p:spPr>
          <a:xfrm>
            <a:off x="6030898" y="5887986"/>
            <a:ext cx="2985700" cy="596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89A5F3B-1116-A202-07F3-B591733C09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09" t="1" r="12059" b="45377"/>
          <a:stretch>
            <a:fillRect/>
          </a:stretch>
        </p:blipFill>
        <p:spPr>
          <a:xfrm>
            <a:off x="4223792" y="2234892"/>
            <a:ext cx="3319535" cy="59412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86232470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49668-7EB7-B1A2-C366-416FE061D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858749B-40BA-B36E-E10C-3A4E3BFAB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10242" name="Picture 2" descr="C:\Users\Administrator\Desktop\예수의길\8 copy.png">
            <a:extLst>
              <a:ext uri="{FF2B5EF4-FFF2-40B4-BE49-F238E27FC236}">
                <a16:creationId xmlns:a16="http://schemas.microsoft.com/office/drawing/2014/main" id="{522879C9-21A7-F593-5708-2DA80501F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5" b="63917"/>
          <a:stretch>
            <a:fillRect/>
          </a:stretch>
        </p:blipFill>
        <p:spPr bwMode="auto">
          <a:xfrm>
            <a:off x="1362479" y="-459432"/>
            <a:ext cx="8028384" cy="247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8 copy.png">
            <a:extLst>
              <a:ext uri="{FF2B5EF4-FFF2-40B4-BE49-F238E27FC236}">
                <a16:creationId xmlns:a16="http://schemas.microsoft.com/office/drawing/2014/main" id="{F25C8620-7368-33F3-D8DC-92CF746AE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9" r="5485"/>
          <a:stretch>
            <a:fillRect/>
          </a:stretch>
        </p:blipFill>
        <p:spPr bwMode="auto">
          <a:xfrm>
            <a:off x="1536824" y="3429001"/>
            <a:ext cx="8640960" cy="42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AE47CB1-338A-D376-91A4-3951A07A94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61" r="9553" b="41474"/>
          <a:stretch>
            <a:fillRect/>
          </a:stretch>
        </p:blipFill>
        <p:spPr>
          <a:xfrm>
            <a:off x="3985096" y="5263307"/>
            <a:ext cx="3744417" cy="6272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B9B633B-F0C1-858A-88AD-D861E68405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52" r="8545" b="45208"/>
          <a:stretch>
            <a:fillRect/>
          </a:stretch>
        </p:blipFill>
        <p:spPr>
          <a:xfrm>
            <a:off x="3127313" y="2149622"/>
            <a:ext cx="3544750" cy="6469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A591DBE-4781-9AD9-00A4-45678C0384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348" t="45731" r="17816" b="517"/>
          <a:stretch>
            <a:fillRect/>
          </a:stretch>
        </p:blipFill>
        <p:spPr>
          <a:xfrm>
            <a:off x="7032104" y="6021289"/>
            <a:ext cx="3024336" cy="5760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FD88894-28D0-4E18-F58E-C0E40E7EF5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96" t="43920" r="6428"/>
          <a:stretch>
            <a:fillRect/>
          </a:stretch>
        </p:blipFill>
        <p:spPr>
          <a:xfrm>
            <a:off x="5663953" y="2701462"/>
            <a:ext cx="3544751" cy="66216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61781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2FF7E-0B29-2883-84A7-DCFE31E83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C70C02-D9EE-C50F-5771-8CA778D478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5FB979D-58A9-69A5-2CD8-039E28765A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020E65-11D7-8B0A-94E5-2194B53C8457}"/>
              </a:ext>
            </a:extLst>
          </p:cNvPr>
          <p:cNvSpPr txBox="1"/>
          <p:nvPr/>
        </p:nvSpPr>
        <p:spPr>
          <a:xfrm>
            <a:off x="83127" y="4891482"/>
            <a:ext cx="1186872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buAutoNum type="arabicPeriod"/>
            </a:pP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왕 되신 주께 </a:t>
            </a:r>
            <a:r>
              <a:rPr lang="ko-KR" altLang="en-US" sz="4800" dirty="0" err="1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감사하세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그 사랑 영원하리라</a:t>
            </a:r>
            <a:br>
              <a:rPr lang="ko-KR" altLang="en-US" sz="35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Give thanks to the Lord our God and King </a:t>
            </a:r>
          </a:p>
          <a:p>
            <a:pPr algn="ctr"/>
            <a:r>
              <a:rPr lang="en-US" altLang="ko-KR" sz="32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His love endures forever </a:t>
            </a:r>
          </a:p>
          <a:p>
            <a:pPr algn="ctr"/>
            <a:r>
              <a:rPr lang="ko-KR" altLang="en-US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</a:t>
            </a:r>
            <a:endParaRPr lang="en-US" altLang="ko-KR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10899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7170E-1447-B9C0-AD7C-525D2C7AC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6D5B9EB-01EB-2701-6356-3E905C51AA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0DD874D-6183-AB1D-8195-8A58554CCD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85692E-BBEE-48E1-6153-04B8DDBFFBF8}"/>
              </a:ext>
            </a:extLst>
          </p:cNvPr>
          <p:cNvSpPr txBox="1"/>
          <p:nvPr/>
        </p:nvSpPr>
        <p:spPr>
          <a:xfrm>
            <a:off x="812799" y="5073207"/>
            <a:ext cx="109358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en-US" altLang="ko-KR" sz="3600" dirty="0">
                <a:effectLst/>
              </a:rPr>
            </a:br>
            <a:endParaRPr lang="en-US" altLang="ko-KR" sz="2400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78E018-997D-4E71-1F14-35BA6A26C9E6}"/>
              </a:ext>
            </a:extLst>
          </p:cNvPr>
          <p:cNvSpPr txBox="1"/>
          <p:nvPr/>
        </p:nvSpPr>
        <p:spPr>
          <a:xfrm>
            <a:off x="2662382" y="1478570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solidFill>
                  <a:srgbClr val="444444"/>
                </a:solidFill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56580840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7B67E-031E-257C-8252-0A9C7A875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6202E78-4D8D-4DE9-6FFA-5D9C23BA4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9218" name="Picture 2" descr="C:\Users\Administrator\Desktop\예수의길\7 copy.png">
            <a:extLst>
              <a:ext uri="{FF2B5EF4-FFF2-40B4-BE49-F238E27FC236}">
                <a16:creationId xmlns:a16="http://schemas.microsoft.com/office/drawing/2014/main" id="{ABDD3395-5AE1-5E41-E6A2-5381AE5FD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9" t="36358"/>
          <a:stretch>
            <a:fillRect/>
          </a:stretch>
        </p:blipFill>
        <p:spPr bwMode="auto">
          <a:xfrm>
            <a:off x="3398618" y="3573017"/>
            <a:ext cx="5506517" cy="436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istrator\Desktop\예수의길\7 copy.png">
            <a:extLst>
              <a:ext uri="{FF2B5EF4-FFF2-40B4-BE49-F238E27FC236}">
                <a16:creationId xmlns:a16="http://schemas.microsoft.com/office/drawing/2014/main" id="{B00C6A6A-02AD-93B8-C28E-63E0E0D22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8" b="63810"/>
          <a:stretch>
            <a:fillRect/>
          </a:stretch>
        </p:blipFill>
        <p:spPr bwMode="auto">
          <a:xfrm>
            <a:off x="2027548" y="-459432"/>
            <a:ext cx="8136904" cy="248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6EAFA36-DD44-9422-651C-C28DD2CC4F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58" t="-3103" r="18620" b="44338"/>
          <a:stretch>
            <a:fillRect/>
          </a:stretch>
        </p:blipFill>
        <p:spPr>
          <a:xfrm>
            <a:off x="3799533" y="5354636"/>
            <a:ext cx="2288123" cy="6111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AEC7FF8-30D5-A2E9-5251-2866075B45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31" t="45377" r="12054"/>
          <a:stretch>
            <a:fillRect/>
          </a:stretch>
        </p:blipFill>
        <p:spPr>
          <a:xfrm>
            <a:off x="5767357" y="3122912"/>
            <a:ext cx="3165138" cy="5941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730C741-02AA-21C9-C7CB-1E31548B6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23" t="50276" r="20256" b="5788"/>
          <a:stretch>
            <a:fillRect/>
          </a:stretch>
        </p:blipFill>
        <p:spPr>
          <a:xfrm>
            <a:off x="6030898" y="5887986"/>
            <a:ext cx="2985700" cy="596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EA26C15-09FA-C13F-DB38-DE9C8AC8DF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09" t="1" r="12059" b="45377"/>
          <a:stretch>
            <a:fillRect/>
          </a:stretch>
        </p:blipFill>
        <p:spPr>
          <a:xfrm>
            <a:off x="4223792" y="2234892"/>
            <a:ext cx="3319535" cy="59412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73761216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EAA62-DB68-C59F-FE33-BDFE56DDA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B68BC80-628D-0634-653B-57762B8E5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42" y="4123425"/>
            <a:ext cx="12331083" cy="3481865"/>
          </a:xfrm>
          <a:prstGeom prst="rect">
            <a:avLst/>
          </a:prstGeom>
        </p:spPr>
      </p:pic>
      <p:pic>
        <p:nvPicPr>
          <p:cNvPr id="10242" name="Picture 2" descr="C:\Users\Administrator\Desktop\예수의길\8 copy.png">
            <a:extLst>
              <a:ext uri="{FF2B5EF4-FFF2-40B4-BE49-F238E27FC236}">
                <a16:creationId xmlns:a16="http://schemas.microsoft.com/office/drawing/2014/main" id="{95B13B96-B139-23A2-522B-65329DFDD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5" b="63917"/>
          <a:stretch>
            <a:fillRect/>
          </a:stretch>
        </p:blipFill>
        <p:spPr bwMode="auto">
          <a:xfrm>
            <a:off x="1362479" y="-459432"/>
            <a:ext cx="8028384" cy="247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8 copy.png">
            <a:extLst>
              <a:ext uri="{FF2B5EF4-FFF2-40B4-BE49-F238E27FC236}">
                <a16:creationId xmlns:a16="http://schemas.microsoft.com/office/drawing/2014/main" id="{9C7DD05B-F2DC-A90C-5D91-C7E62E900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9" r="5485"/>
          <a:stretch>
            <a:fillRect/>
          </a:stretch>
        </p:blipFill>
        <p:spPr bwMode="auto">
          <a:xfrm>
            <a:off x="1536824" y="3429001"/>
            <a:ext cx="8640960" cy="42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C3F3A52-6811-405A-F382-A86CC7ACA5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61" r="9553" b="41474"/>
          <a:stretch>
            <a:fillRect/>
          </a:stretch>
        </p:blipFill>
        <p:spPr>
          <a:xfrm>
            <a:off x="3985096" y="5263307"/>
            <a:ext cx="3744417" cy="6272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7ED1B56-7BFA-9830-3197-99EADA9AD8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52" r="8545" b="45208"/>
          <a:stretch>
            <a:fillRect/>
          </a:stretch>
        </p:blipFill>
        <p:spPr>
          <a:xfrm>
            <a:off x="3127313" y="2149622"/>
            <a:ext cx="3544750" cy="6469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7AA1F11-0D2F-6114-F0B9-006A89E0DD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348" t="45731" r="17816" b="517"/>
          <a:stretch>
            <a:fillRect/>
          </a:stretch>
        </p:blipFill>
        <p:spPr>
          <a:xfrm>
            <a:off x="7032104" y="6021289"/>
            <a:ext cx="3024336" cy="5760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C1FA412-0DE8-3D23-3521-9622AD58D0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96" t="43920" r="6428"/>
          <a:stretch>
            <a:fillRect/>
          </a:stretch>
        </p:blipFill>
        <p:spPr>
          <a:xfrm>
            <a:off x="5663953" y="2701462"/>
            <a:ext cx="3544751" cy="66216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0262426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142774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86587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2FF7E-0B29-2883-84A7-DCFE31E83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C70C02-D9EE-C50F-5771-8CA778D478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5FB979D-58A9-69A5-2CD8-039E28765A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020E65-11D7-8B0A-94E5-2194B53C8457}"/>
              </a:ext>
            </a:extLst>
          </p:cNvPr>
          <p:cNvSpPr txBox="1"/>
          <p:nvPr/>
        </p:nvSpPr>
        <p:spPr>
          <a:xfrm>
            <a:off x="83127" y="4365010"/>
            <a:ext cx="11868728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buAutoNum type="arabicPeriod"/>
            </a:pP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왕 되신 주께 </a:t>
            </a:r>
            <a:r>
              <a:rPr lang="ko-KR" altLang="en-US" sz="4800" dirty="0" err="1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감사하세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그 사랑 영원하리라</a:t>
            </a:r>
            <a:b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모든 것 위에 뛰어나신 주 그 사랑 영원하리라</a:t>
            </a:r>
            <a:br>
              <a:rPr lang="ko-KR" altLang="en-US" sz="35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Give thanks to the Lord our God and King His love endures forever </a:t>
            </a:r>
          </a:p>
          <a:p>
            <a:pPr algn="ctr"/>
            <a:r>
              <a:rPr lang="en-US" altLang="ko-KR" sz="28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      For He is good, He is above all things His love endures forever </a:t>
            </a:r>
            <a:r>
              <a:rPr lang="ko-KR" altLang="en-US" sz="32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  <a:r>
              <a:rPr lang="ko-KR" altLang="en-US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</a:t>
            </a:r>
            <a:endParaRPr lang="en-US" altLang="ko-KR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226679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E20C9-4251-BF1A-D68F-160380910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F1341B-22F9-5451-C560-9C48AFBC0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600632B-B0F7-0C0F-8B00-16AC1DEF36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C33C96-C074-7875-071E-1506AE3B47DA}"/>
              </a:ext>
            </a:extLst>
          </p:cNvPr>
          <p:cNvSpPr txBox="1"/>
          <p:nvPr/>
        </p:nvSpPr>
        <p:spPr>
          <a:xfrm>
            <a:off x="83127" y="4618561"/>
            <a:ext cx="118687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23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 </a:t>
            </a:r>
          </a:p>
          <a:p>
            <a:pPr algn="ctr"/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  </a:t>
            </a:r>
            <a:endParaRPr lang="en-US" altLang="ko-KR" sz="28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54DE9A-4936-16F4-0503-F67A6B15D560}"/>
              </a:ext>
            </a:extLst>
          </p:cNvPr>
          <p:cNvSpPr txBox="1"/>
          <p:nvPr/>
        </p:nvSpPr>
        <p:spPr>
          <a:xfrm>
            <a:off x="2299854" y="1036347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85332F-0B0F-78B4-604A-EF2358ED7FE6}"/>
              </a:ext>
            </a:extLst>
          </p:cNvPr>
          <p:cNvSpPr txBox="1"/>
          <p:nvPr/>
        </p:nvSpPr>
        <p:spPr>
          <a:xfrm>
            <a:off x="2881745" y="3075862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0697034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3494F-D0C5-D501-70BE-8A89D43C5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5159F51-831A-F238-E41C-E78724F29E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9662A8-CBE3-1493-FA9B-5AE9F4B6D9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CD31B4-26CD-31DA-9F1D-03D5F7284F75}"/>
              </a:ext>
            </a:extLst>
          </p:cNvPr>
          <p:cNvSpPr txBox="1"/>
          <p:nvPr/>
        </p:nvSpPr>
        <p:spPr>
          <a:xfrm>
            <a:off x="161636" y="4426565"/>
            <a:ext cx="11868728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능력에 손과 펴신 팔로 그 사랑 영원하리라</a:t>
            </a:r>
            <a:br>
              <a:rPr lang="en-US" altLang="ko-KR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거듭난 영혼들을 위하여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사랑 영원하리라</a:t>
            </a:r>
            <a:br>
              <a:rPr lang="ko-KR" altLang="en-US" sz="23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With a mighty hand and outstretched arm His love endures forever</a:t>
            </a:r>
          </a:p>
          <a:p>
            <a:pPr algn="ctr"/>
            <a:r>
              <a:rPr lang="en-US" altLang="ko-KR" sz="28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 the life that's been reborn His love endures forever</a:t>
            </a:r>
            <a:endParaRPr lang="en-US" altLang="ko-KR" sz="28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A69AD6-5E0D-A079-FD48-CE1E4EEA9189}"/>
              </a:ext>
            </a:extLst>
          </p:cNvPr>
          <p:cNvSpPr txBox="1"/>
          <p:nvPr/>
        </p:nvSpPr>
        <p:spPr>
          <a:xfrm>
            <a:off x="2299854" y="1036347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9375861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A0491-FBBA-875A-CA7A-C105F3E49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ACA1BDF-C36C-1C5C-8097-DCBB2333EE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0E0B5BA-AD7A-4AB0-5AC8-99CBB05B91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375501-48E6-F27C-ECC7-EF58C225753E}"/>
              </a:ext>
            </a:extLst>
          </p:cNvPr>
          <p:cNvSpPr txBox="1"/>
          <p:nvPr/>
        </p:nvSpPr>
        <p:spPr>
          <a:xfrm>
            <a:off x="812799" y="4332288"/>
            <a:ext cx="1093585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영원히 영원히 </a:t>
            </a:r>
            <a:br>
              <a:rPr lang="ko-KR" altLang="en-US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3600" dirty="0">
                <a:effectLst/>
              </a:rPr>
            </a:br>
            <a:endParaRPr lang="en-US" altLang="ko-KR" sz="2400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21296D-3CF9-622C-95B4-10E50C76CFA7}"/>
              </a:ext>
            </a:extLst>
          </p:cNvPr>
          <p:cNvSpPr txBox="1"/>
          <p:nvPr/>
        </p:nvSpPr>
        <p:spPr>
          <a:xfrm>
            <a:off x="2662382" y="1478570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solidFill>
                  <a:srgbClr val="444444"/>
                </a:solidFill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2192949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2C194-2AEC-C8AE-93C2-9C10AF9B3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206F854-DDEB-478F-66F8-08069B8C97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298366A-E9D6-5C84-66AC-D9A4882642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075BFA-D06C-6176-6713-7EC298B0DE01}"/>
              </a:ext>
            </a:extLst>
          </p:cNvPr>
          <p:cNvSpPr txBox="1"/>
          <p:nvPr/>
        </p:nvSpPr>
        <p:spPr>
          <a:xfrm>
            <a:off x="565653" y="3963288"/>
            <a:ext cx="1093585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2800" b="1" dirty="0">
                <a:solidFill>
                  <a:srgbClr val="0070C0"/>
                </a:solidFill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</a:rPr>
              <a:t> 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844763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FADAD-4A9F-C27F-B8BF-F0E744788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F6CB2B9-9996-1CB9-CA11-767B6A95BD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0312D0E-5E47-DE2D-B0D8-2A5B79609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6BC8BE-AD25-91B7-D05E-59E15949557A}"/>
              </a:ext>
            </a:extLst>
          </p:cNvPr>
          <p:cNvSpPr txBox="1"/>
          <p:nvPr/>
        </p:nvSpPr>
        <p:spPr>
          <a:xfrm>
            <a:off x="563418" y="4120856"/>
            <a:ext cx="109358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해 </a:t>
            </a:r>
            <a:r>
              <a:rPr lang="ko-KR" altLang="en-US" sz="4800" dirty="0" err="1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뜨는데서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4800" dirty="0" err="1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지는데까지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그 사랑 영원하리라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 은혜로 우리 걸어가리 그 사랑 영원하리라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From the rising to the setting sun His love endures forever  </a:t>
            </a:r>
          </a:p>
          <a:p>
            <a:pPr algn="ctr"/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And by the grace of God we will carry on</a:t>
            </a:r>
            <a:r>
              <a:rPr lang="en-US" altLang="ko-KR" sz="48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His love endures forever</a:t>
            </a:r>
            <a:br>
              <a:rPr lang="ko-KR" altLang="en-US" sz="2400" b="1" dirty="0">
                <a:solidFill>
                  <a:srgbClr val="0070C0"/>
                </a:solidFill>
                <a:latin typeface="Palatino Linotype" panose="02040502050505030304" pitchFamily="18" charset="0"/>
                <a:ea typeface="Noto Sans KR Black" panose="020B0200000000000000" pitchFamily="50" charset="-127"/>
              </a:rPr>
            </a:br>
            <a:r>
              <a:rPr lang="ko-KR" altLang="en-US" sz="2400" b="1" dirty="0">
                <a:solidFill>
                  <a:srgbClr val="0070C0"/>
                </a:solidFill>
                <a:latin typeface="Palatino Linotype" panose="02040502050505030304" pitchFamily="18" charset="0"/>
                <a:ea typeface="Noto Sans KR Black" panose="020B0200000000000000" pitchFamily="50" charset="-127"/>
              </a:rPr>
              <a:t> </a:t>
            </a:r>
            <a:br>
              <a:rPr lang="en-US" altLang="ko-KR" sz="32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endParaRPr lang="en-US" altLang="ko-KR" sz="32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10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A1BDA-4F41-CE86-98B0-07F352ADE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8461D07-1396-B63A-CD67-95103238EB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4AAF2FB-3674-36BE-4EED-A177D0A00F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04A7D0-21B4-71E4-4FCC-36356FD4B957}"/>
              </a:ext>
            </a:extLst>
          </p:cNvPr>
          <p:cNvSpPr txBox="1"/>
          <p:nvPr/>
        </p:nvSpPr>
        <p:spPr>
          <a:xfrm>
            <a:off x="565653" y="418034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4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2800" b="1" dirty="0">
                <a:solidFill>
                  <a:srgbClr val="0070C0"/>
                </a:solidFill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</a:rPr>
              <a:t> 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990766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0E4F4-F4D2-6295-CD44-3F789A4D3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55D0435-8DDE-13C6-6AC5-273DB23D12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42406A9-1F5E-55B4-F308-05304C1561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6AB3BB-28D7-BE1A-F73B-48ED445284AA}"/>
              </a:ext>
            </a:extLst>
          </p:cNvPr>
          <p:cNvSpPr txBox="1"/>
          <p:nvPr/>
        </p:nvSpPr>
        <p:spPr>
          <a:xfrm>
            <a:off x="83127" y="4618561"/>
            <a:ext cx="118687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찬양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~~</a:t>
            </a:r>
            <a:br>
              <a:rPr lang="ko-KR" altLang="en-US" sz="23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 </a:t>
            </a:r>
          </a:p>
          <a:p>
            <a:pPr algn="ctr"/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  </a:t>
            </a:r>
            <a:endParaRPr lang="en-US" altLang="ko-KR" sz="28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2E2CD3-642A-94C5-6C99-3DB11D4D1A4B}"/>
              </a:ext>
            </a:extLst>
          </p:cNvPr>
          <p:cNvSpPr txBox="1"/>
          <p:nvPr/>
        </p:nvSpPr>
        <p:spPr>
          <a:xfrm>
            <a:off x="2299854" y="1036347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BDA5D1-861C-50C3-F06F-3B503588A9C6}"/>
              </a:ext>
            </a:extLst>
          </p:cNvPr>
          <p:cNvSpPr txBox="1"/>
          <p:nvPr/>
        </p:nvSpPr>
        <p:spPr>
          <a:xfrm>
            <a:off x="2881745" y="3075862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8771891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EE645-7418-B5C5-992E-349C5ED73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ADC6F53-8DC2-C668-207A-1A5619CB96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CA7360F-5221-14CC-5272-0A437D2D97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7A9200-8F08-0E7D-9983-3422662AB077}"/>
              </a:ext>
            </a:extLst>
          </p:cNvPr>
          <p:cNvSpPr txBox="1"/>
          <p:nvPr/>
        </p:nvSpPr>
        <p:spPr>
          <a:xfrm>
            <a:off x="628073" y="4193743"/>
            <a:ext cx="1093585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영원히 영원히 </a:t>
            </a:r>
            <a:br>
              <a:rPr lang="ko-KR" altLang="en-US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3600" dirty="0">
                <a:effectLst/>
              </a:rPr>
            </a:br>
            <a:endParaRPr lang="en-US" altLang="ko-KR" sz="2400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4316B4-7706-9A03-42D0-A5FF3FA1878A}"/>
              </a:ext>
            </a:extLst>
          </p:cNvPr>
          <p:cNvSpPr txBox="1"/>
          <p:nvPr/>
        </p:nvSpPr>
        <p:spPr>
          <a:xfrm>
            <a:off x="2662382" y="1478570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solidFill>
                  <a:srgbClr val="444444"/>
                </a:solidFill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25988634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02D82-6582-A0DD-B05C-C2367094C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2EB2AA-88DE-B56F-556F-8290BFE948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6D83770-D8AC-5991-F22F-95C996855B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6E4347-12AB-7905-332A-63C36475997E}"/>
              </a:ext>
            </a:extLst>
          </p:cNvPr>
          <p:cNvSpPr txBox="1"/>
          <p:nvPr/>
        </p:nvSpPr>
        <p:spPr>
          <a:xfrm>
            <a:off x="438726" y="3926342"/>
            <a:ext cx="1093585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2800" b="1" dirty="0">
                <a:solidFill>
                  <a:srgbClr val="0070C0"/>
                </a:solidFill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</a:rPr>
              <a:t> 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18466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8B8BE-3808-FB68-A99E-FE95EEA19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A92B59-E81D-BB0B-FBD0-59D330D211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10329BB-9F5C-5DF0-C040-6F1284C3A7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B4572C-B2C0-3D6B-A26B-7380A1515BC7}"/>
              </a:ext>
            </a:extLst>
          </p:cNvPr>
          <p:cNvSpPr txBox="1"/>
          <p:nvPr/>
        </p:nvSpPr>
        <p:spPr>
          <a:xfrm>
            <a:off x="628073" y="4381198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 사랑 영원하리라</a:t>
            </a:r>
            <a:r>
              <a:rPr lang="en-US" altLang="ko-KR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!</a:t>
            </a: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그 사랑 영원하리라 </a:t>
            </a:r>
            <a:r>
              <a:rPr lang="en-US" altLang="ko-KR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(x4)</a:t>
            </a: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 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</a:t>
            </a:r>
            <a:b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His love endures forever His love endures forever (4x)</a:t>
            </a:r>
          </a:p>
          <a:p>
            <a:pPr algn="ctr"/>
            <a:r>
              <a:rPr lang="en-US" altLang="ko-KR" sz="2800" b="1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Sing praise, sing praise </a:t>
            </a:r>
            <a:endParaRPr lang="en-US" altLang="ko-KR" sz="36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157210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60788-BEB1-366A-A1CB-787B5A983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2DA8FE-653C-7A96-AC21-DF5DB845F2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2B104CB-B37B-E045-C669-7DBCE8C06A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266E6C-4BFE-890D-C2E3-D0F81C2016D1}"/>
              </a:ext>
            </a:extLst>
          </p:cNvPr>
          <p:cNvSpPr txBox="1"/>
          <p:nvPr/>
        </p:nvSpPr>
        <p:spPr>
          <a:xfrm>
            <a:off x="628073" y="4193743"/>
            <a:ext cx="1093585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영원히 영원히 </a:t>
            </a:r>
            <a:br>
              <a:rPr lang="ko-KR" altLang="en-US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3600" dirty="0">
                <a:effectLst/>
              </a:rPr>
            </a:br>
            <a:endParaRPr lang="en-US" altLang="ko-KR" sz="2400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2246FB-547C-C02B-82DA-A2D5EF863EDE}"/>
              </a:ext>
            </a:extLst>
          </p:cNvPr>
          <p:cNvSpPr txBox="1"/>
          <p:nvPr/>
        </p:nvSpPr>
        <p:spPr>
          <a:xfrm>
            <a:off x="2662382" y="1478570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solidFill>
                  <a:srgbClr val="444444"/>
                </a:solidFill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45303109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162C9-A864-33EE-86D8-C09EBDE0E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68D4A6A-840F-95FA-8568-866331E63E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308955D-C1A0-CA58-D855-41E2079C97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CAEE5B-551B-D9B1-77E4-31902925E7AA}"/>
              </a:ext>
            </a:extLst>
          </p:cNvPr>
          <p:cNvSpPr txBox="1"/>
          <p:nvPr/>
        </p:nvSpPr>
        <p:spPr>
          <a:xfrm>
            <a:off x="438726" y="3926342"/>
            <a:ext cx="1093585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2800" b="1" dirty="0">
                <a:solidFill>
                  <a:srgbClr val="0070C0"/>
                </a:solidFill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</a:rPr>
              <a:t> 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049831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EAE95-D5E8-5A01-F29E-298ED7EF7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5208CB-DC00-5BC4-97E7-CDE1E35E9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73C823D-9EC3-99B0-97C2-29027157C2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9876C3-7298-8001-8DE8-30294D5F71D4}"/>
              </a:ext>
            </a:extLst>
          </p:cNvPr>
          <p:cNvSpPr txBox="1"/>
          <p:nvPr/>
        </p:nvSpPr>
        <p:spPr>
          <a:xfrm>
            <a:off x="628073" y="4193743"/>
            <a:ext cx="1093585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영원히 영원히 </a:t>
            </a:r>
            <a:br>
              <a:rPr lang="ko-KR" altLang="en-US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3600" dirty="0">
                <a:effectLst/>
              </a:rPr>
            </a:br>
            <a:endParaRPr lang="en-US" altLang="ko-KR" sz="2400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71230A-07EC-3EB5-19AC-1A92D3EB84F1}"/>
              </a:ext>
            </a:extLst>
          </p:cNvPr>
          <p:cNvSpPr txBox="1"/>
          <p:nvPr/>
        </p:nvSpPr>
        <p:spPr>
          <a:xfrm>
            <a:off x="2662382" y="1478570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solidFill>
                  <a:srgbClr val="444444"/>
                </a:solidFill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6711959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C8079-CCE4-8C6B-A06B-93240B257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C2E46FC-4BC2-270E-CB90-927AC89607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94E4D64-6AE6-75EF-8552-A97509D9BA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133E9B-482C-F559-8D51-71BD3F9BF66A}"/>
              </a:ext>
            </a:extLst>
          </p:cNvPr>
          <p:cNvSpPr txBox="1"/>
          <p:nvPr/>
        </p:nvSpPr>
        <p:spPr>
          <a:xfrm>
            <a:off x="438726" y="3926342"/>
            <a:ext cx="1093585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2800" b="1" dirty="0">
                <a:solidFill>
                  <a:srgbClr val="0070C0"/>
                </a:solidFill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</a:rPr>
              <a:t> 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804350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69618-C8D0-5CBF-4FFB-88185B367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A519ADF-E4A9-8533-3EEF-FC91254C63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422FDEF-B7AA-3156-073F-83CB5EED22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B47AEB-AFAA-4FC5-6882-BE539C7077DD}"/>
              </a:ext>
            </a:extLst>
          </p:cNvPr>
          <p:cNvSpPr txBox="1"/>
          <p:nvPr/>
        </p:nvSpPr>
        <p:spPr>
          <a:xfrm>
            <a:off x="997529" y="4108016"/>
            <a:ext cx="10935853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구주 예수 의지함이 심히 기쁜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일일세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허락하심 받았으니 의심 아주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없도다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1. 'Tis so sweet to trust in Jesus, just to take Him at His Word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Just to rest upon His promise just to know, "Thus saith the Lord"</a:t>
            </a:r>
            <a:br>
              <a:rPr lang="ko-KR" altLang="en-US" sz="28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  </a:t>
            </a:r>
            <a:endParaRPr lang="en-US" altLang="ko-KR" sz="20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30CBE6-B1FE-18DF-5879-D40DE76A4891}"/>
              </a:ext>
            </a:extLst>
          </p:cNvPr>
          <p:cNvSpPr txBox="1"/>
          <p:nvPr/>
        </p:nvSpPr>
        <p:spPr>
          <a:xfrm>
            <a:off x="2493818" y="798582"/>
            <a:ext cx="6299200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50"/>
              </a:lnSpc>
              <a:spcAft>
                <a:spcPts val="2250"/>
              </a:spcAft>
              <a:buNone/>
            </a:pP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620403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BC579-A9B7-6212-87EC-6063B2938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96FFDE6-AC3F-8D83-B6C1-A90D76E547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756E51-6D6C-037B-DF72-C0B9E64E14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EA6CEF-FC07-9F5C-13D3-FB38ABE4D84C}"/>
              </a:ext>
            </a:extLst>
          </p:cNvPr>
          <p:cNvSpPr txBox="1"/>
          <p:nvPr/>
        </p:nvSpPr>
        <p:spPr>
          <a:xfrm>
            <a:off x="898162" y="4312936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믿는 것은 받은 증거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많도다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귀한 예수 믿음 더욱 주소서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how I trust Him! How I've proved Him o'er and o'er!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precious Jesus! O for grace to trust Him more!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43A27-FF72-BAA6-FCDB-BE8F6B2BBFE3}"/>
              </a:ext>
            </a:extLst>
          </p:cNvPr>
          <p:cNvSpPr txBox="1"/>
          <p:nvPr/>
        </p:nvSpPr>
        <p:spPr>
          <a:xfrm>
            <a:off x="2881745" y="2383365"/>
            <a:ext cx="629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1042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11F79-1F0E-A1D7-0467-8639B1F75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DF50E0D-FDF6-9047-E22D-6B688A8C44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FFE3A37-2BA8-12D3-3F5D-BDACEF81CA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EFCDFC-6B9E-0AEE-9B2C-91F960E1B0BB}"/>
              </a:ext>
            </a:extLst>
          </p:cNvPr>
          <p:cNvSpPr txBox="1"/>
          <p:nvPr/>
        </p:nvSpPr>
        <p:spPr>
          <a:xfrm>
            <a:off x="812799" y="5073207"/>
            <a:ext cx="109358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en-US" altLang="ko-KR" sz="3600" dirty="0">
                <a:effectLst/>
              </a:rPr>
            </a:br>
            <a:endParaRPr lang="en-US" altLang="ko-KR" sz="2400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8B4A32-ADCD-5C25-A5EC-6ADBD15A67E8}"/>
              </a:ext>
            </a:extLst>
          </p:cNvPr>
          <p:cNvSpPr txBox="1"/>
          <p:nvPr/>
        </p:nvSpPr>
        <p:spPr>
          <a:xfrm>
            <a:off x="2662382" y="1478570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solidFill>
                  <a:srgbClr val="444444"/>
                </a:solidFill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68014053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94E02-83CA-B464-24F6-7C2473D81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D50C6AA-6BDC-9403-A77E-B8DD13D661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B44BE4D-F0E1-47D0-C89A-C870021B6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CC9A39-EB5A-FE41-7835-584EAB3CA924}"/>
              </a:ext>
            </a:extLst>
          </p:cNvPr>
          <p:cNvSpPr txBox="1"/>
          <p:nvPr/>
        </p:nvSpPr>
        <p:spPr>
          <a:xfrm>
            <a:off x="997529" y="4108016"/>
            <a:ext cx="10935853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구주</a:t>
            </a:r>
            <a:r>
              <a:rPr lang="en-US" altLang="ko-KR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의지함이 심히 기쁜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일일세</a:t>
            </a:r>
            <a:r>
              <a:rPr lang="en-US" altLang="ko-KR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주를 믿는 나의  맘을 그의 피에 적시네 </a:t>
            </a:r>
            <a:endParaRPr lang="ko-KR" altLang="en-US" sz="36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 O how sweet to trust in Jesus, just to trust His cleansing blood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Just in simple faith to plunge me ‘neath the healing, cleansing flood!</a:t>
            </a:r>
            <a:br>
              <a:rPr lang="ko-KR" altLang="en-US" sz="28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  </a:t>
            </a:r>
            <a:endParaRPr lang="en-US" altLang="ko-KR" sz="20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2EC7E-4A29-1FDF-772B-B69936192599}"/>
              </a:ext>
            </a:extLst>
          </p:cNvPr>
          <p:cNvSpPr txBox="1"/>
          <p:nvPr/>
        </p:nvSpPr>
        <p:spPr>
          <a:xfrm>
            <a:off x="3038764" y="1492377"/>
            <a:ext cx="62992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50"/>
              </a:lnSpc>
              <a:spcAft>
                <a:spcPts val="2250"/>
              </a:spcAft>
              <a:buNone/>
            </a:pP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ko-KR" alt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6777430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D7C6B-A083-C2BA-B03E-AD70D08AB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7905F91-A4ED-CAC9-240E-D212623181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FCF3F0-25F0-1DC7-6F18-71A88EC428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E38CE7-4D2D-CD3F-8A73-E16FDE59D75A}"/>
              </a:ext>
            </a:extLst>
          </p:cNvPr>
          <p:cNvSpPr txBox="1"/>
          <p:nvPr/>
        </p:nvSpPr>
        <p:spPr>
          <a:xfrm>
            <a:off x="898162" y="4312936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믿는 것은 받은 증거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많도다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귀한 예수 믿음 더욱 주소서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how I trust Him! How I've proved Him o'er and o'er!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precious Jesus! O for grace to trust Him more!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3E0D6F-F746-4F1B-F245-92998C6C246E}"/>
              </a:ext>
            </a:extLst>
          </p:cNvPr>
          <p:cNvSpPr txBox="1"/>
          <p:nvPr/>
        </p:nvSpPr>
        <p:spPr>
          <a:xfrm>
            <a:off x="2881745" y="2383365"/>
            <a:ext cx="629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43458017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CB838-3685-B173-EE20-012BFBDE9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E6FC95-C69F-3284-1F08-860381994A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094662" y="5054734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2D02EF6-2CA9-BBFD-BB28-4D165B285D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531928" y="5137861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79D159-516B-5B7E-004D-126419E10A8E}"/>
              </a:ext>
            </a:extLst>
          </p:cNvPr>
          <p:cNvSpPr txBox="1"/>
          <p:nvPr/>
        </p:nvSpPr>
        <p:spPr>
          <a:xfrm>
            <a:off x="628073" y="4258443"/>
            <a:ext cx="10935853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구주 예수 의지하여 죄악 벗어 버리네 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안위 받고 영생함을 주께 모두 얻었네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Yes, 'tis sweet to trust in Jesus, just from sin and self to cease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Just from Jesus simply taking lift and rest and joy and peace.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ko-KR" altLang="en-US" sz="2800" dirty="0">
              <a:solidFill>
                <a:schemeClr val="accent2">
                  <a:lumMod val="75000"/>
                </a:schemeClr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1938169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EE261-77CC-FFA5-AF05-077780347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578EC9E-33AD-A1C4-27EA-DE2D808658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3D83EC-E5E8-F87A-5ED1-4D7962C119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22A4D4-9C0D-B9A1-BFC6-7155EAA5C40E}"/>
              </a:ext>
            </a:extLst>
          </p:cNvPr>
          <p:cNvSpPr txBox="1"/>
          <p:nvPr/>
        </p:nvSpPr>
        <p:spPr>
          <a:xfrm>
            <a:off x="898162" y="4312936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믿는 것은 받은 증거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많도다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귀한 예수 믿음 더욱 주소서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how I trust Him! How I've proved Him o'er and o'er!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precious Jesus! O for grace to trust Him more!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9CC260-0FE8-C734-E164-6AE8CB68AE41}"/>
              </a:ext>
            </a:extLst>
          </p:cNvPr>
          <p:cNvSpPr txBox="1"/>
          <p:nvPr/>
        </p:nvSpPr>
        <p:spPr>
          <a:xfrm>
            <a:off x="2881745" y="2383365"/>
            <a:ext cx="629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5225448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5D758-CFF3-A0EB-CC0A-4443578EB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8B63E16-12B8-7425-3630-0BF12FCC7B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2A86B6E-387F-C49A-7BC7-D588856C75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8B4762-A1D8-A9CB-85E7-E9C18103A1C0}"/>
              </a:ext>
            </a:extLst>
          </p:cNvPr>
          <p:cNvSpPr txBox="1"/>
          <p:nvPr/>
        </p:nvSpPr>
        <p:spPr>
          <a:xfrm>
            <a:off x="898162" y="4312936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믿는 것은 받은 증거 </a:t>
            </a:r>
            <a:r>
              <a:rPr lang="ko-KR" altLang="en-US" sz="48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많도다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예수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귀한 예수 믿음 더욱 주소서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how I trust Him! How I've proved Him o'er and o'er!</a:t>
            </a:r>
            <a:b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Jesus, Jesus, precious Jesus! O for grace to trust Him more!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44ABF-4D50-BD7F-EAA9-156F84436B01}"/>
              </a:ext>
            </a:extLst>
          </p:cNvPr>
          <p:cNvSpPr txBox="1"/>
          <p:nvPr/>
        </p:nvSpPr>
        <p:spPr>
          <a:xfrm>
            <a:off x="2881745" y="2383365"/>
            <a:ext cx="629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b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39430786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76553" y="133165"/>
            <a:ext cx="14331923" cy="7308296"/>
          </a:xfrm>
          <a:prstGeom prst="rect">
            <a:avLst/>
          </a:prstGeom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746522AA-1694-7E31-5F30-3212A890ADB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6B3EAD7-81CE-1C3E-BCFE-41C53528D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2052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7BFA0978-235D-2F92-404F-BFA41AD14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2053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EB87914D-4ACD-C274-0CC6-E7F35481F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2054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05750169-5BFD-88CF-EC00-DC285B5B7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2055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F3F1CAAC-208D-321D-4F60-EBB612B9D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F42CA9F-68E6-081A-82B9-E3F3E9F95E5E}"/>
              </a:ext>
            </a:extLst>
          </p:cNvPr>
          <p:cNvSpPr/>
          <p:nvPr/>
        </p:nvSpPr>
        <p:spPr>
          <a:xfrm>
            <a:off x="4763162" y="2115106"/>
            <a:ext cx="4953406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함께 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A5DE8EB-C000-8358-0846-11336B2A6CCA}"/>
              </a:ext>
            </a:extLst>
          </p:cNvPr>
          <p:cNvSpPr/>
          <p:nvPr/>
        </p:nvSpPr>
        <p:spPr>
          <a:xfrm>
            <a:off x="3626571" y="4614046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</p:spTree>
    <p:extLst>
      <p:ext uri="{BB962C8B-B14F-4D97-AF65-F5344CB8AC3E}">
        <p14:creationId xmlns:p14="http://schemas.microsoft.com/office/powerpoint/2010/main" val="477361948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68B8A6C9-DB34-5108-D402-5496B82A86C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10A28C4-F8BD-1BBB-71D7-3131A93F2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3076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63A18374-27DD-8F9A-4642-933392F90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3077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B7A9D93F-1588-446D-1A0F-D2F56F258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3078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1624FDDB-6BB4-9F48-C0A6-188085CB3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3079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4E7B59FF-5608-5C48-DBFF-3E08EDCA2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1784412" y="2112891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예수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E8716A3-D9DA-9DE8-925D-4C45FB28400A}"/>
              </a:ext>
            </a:extLst>
          </p:cNvPr>
          <p:cNvSpPr/>
          <p:nvPr/>
        </p:nvSpPr>
        <p:spPr>
          <a:xfrm>
            <a:off x="874824" y="2112891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이곳에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운행 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11E041E-D1CF-199B-CADF-4EF233B8D555}"/>
              </a:ext>
            </a:extLst>
          </p:cNvPr>
          <p:cNvSpPr/>
          <p:nvPr/>
        </p:nvSpPr>
        <p:spPr>
          <a:xfrm>
            <a:off x="3703485" y="4614046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</p:spTree>
    <p:extLst>
      <p:ext uri="{BB962C8B-B14F-4D97-AF65-F5344CB8AC3E}">
        <p14:creationId xmlns:p14="http://schemas.microsoft.com/office/powerpoint/2010/main" val="2596651886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B606E81C-255A-D98B-B110-342A51F5DE2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17E8F73-8CA5-667B-F4A4-2B2631DB6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8196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4C4473AD-61BC-2ED1-3B63-27A727C90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8197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430E8C11-BD19-2607-8813-71340B2DD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8198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A0D463F6-0E2E-2343-F670-BFAFBCA2E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8199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56BC816D-7027-D37B-7035-4E2A58253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762381" y="2115106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모든 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위로하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–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5AA18-5B1A-E750-607A-E2AF62A7CE97}"/>
              </a:ext>
            </a:extLst>
          </p:cNvPr>
          <p:cNvSpPr txBox="1"/>
          <p:nvPr/>
        </p:nvSpPr>
        <p:spPr>
          <a:xfrm>
            <a:off x="150920" y="2432482"/>
            <a:ext cx="65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/>
              <a:t>2.</a:t>
            </a:r>
            <a:endParaRPr lang="ko-KR" altLang="en-US" sz="36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8AE60C6-2D3B-A3A4-5B63-B8F62DEEBECE}"/>
              </a:ext>
            </a:extLst>
          </p:cNvPr>
          <p:cNvSpPr/>
          <p:nvPr/>
        </p:nvSpPr>
        <p:spPr>
          <a:xfrm>
            <a:off x="3626571" y="4614046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</p:spTree>
    <p:extLst>
      <p:ext uri="{BB962C8B-B14F-4D97-AF65-F5344CB8AC3E}">
        <p14:creationId xmlns:p14="http://schemas.microsoft.com/office/powerpoint/2010/main" val="4207321166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65491570-D44C-B71F-708A-1037A3EAA49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83FE9B6-8C1D-C479-A58F-7039B7533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922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7B211157-0B2E-9ABA-1577-FF2463EE9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922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8706A26B-530E-5EA8-8E02-E46D084F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922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70ECDBC2-822A-58C1-F569-A7E844390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922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825FCA6D-A961-5D8A-71EF-E3CCCBB70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994299" y="2130645"/>
            <a:ext cx="5939161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상 한 자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치료하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38E7CFB-7F46-DBAE-4AE9-74587A3F93F8}"/>
              </a:ext>
            </a:extLst>
          </p:cNvPr>
          <p:cNvSpPr/>
          <p:nvPr/>
        </p:nvSpPr>
        <p:spPr>
          <a:xfrm>
            <a:off x="3626571" y="4614046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</p:spTree>
    <p:extLst>
      <p:ext uri="{BB962C8B-B14F-4D97-AF65-F5344CB8AC3E}">
        <p14:creationId xmlns:p14="http://schemas.microsoft.com/office/powerpoint/2010/main" val="2523539693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9678F-E8AE-4E23-67DA-8DFA3F7C2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EC19297-BE0F-806B-6A5F-51F9067105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65630" y="1421630"/>
            <a:ext cx="13835028" cy="7308296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DC592C85-DA39-E235-7E27-82801803C7D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89F0941-8B0C-4176-72BB-D10511148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410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B113D90D-620F-D1E5-6BA3-D1BAF28F4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410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54F53E33-99D8-90AA-DC8F-601E3A0F2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410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3DEA6BCE-9703-B478-68C2-00F875328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410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E21F0405-FDDB-A7F7-B2DA-3A8579068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C507E85-4AE8-2FD4-5F4D-EEA23153FA71}"/>
              </a:ext>
            </a:extLst>
          </p:cNvPr>
          <p:cNvSpPr/>
          <p:nvPr/>
        </p:nvSpPr>
        <p:spPr>
          <a:xfrm>
            <a:off x="1020932" y="2112890"/>
            <a:ext cx="1278384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32AA5ED-54C6-3205-A207-74CA16763F6D}"/>
              </a:ext>
            </a:extLst>
          </p:cNvPr>
          <p:cNvSpPr/>
          <p:nvPr/>
        </p:nvSpPr>
        <p:spPr>
          <a:xfrm>
            <a:off x="469272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길을 만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드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시는 주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2329CE0-5244-F0EC-F364-B34BE2287C73}"/>
              </a:ext>
            </a:extLst>
          </p:cNvPr>
          <p:cNvSpPr/>
          <p:nvPr/>
        </p:nvSpPr>
        <p:spPr>
          <a:xfrm>
            <a:off x="4484829" y="4418831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기적을 행하시 는 주</a:t>
            </a:r>
          </a:p>
        </p:txBody>
      </p:sp>
    </p:spTree>
    <p:extLst>
      <p:ext uri="{BB962C8B-B14F-4D97-AF65-F5344CB8AC3E}">
        <p14:creationId xmlns:p14="http://schemas.microsoft.com/office/powerpoint/2010/main" val="3850325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72739-456C-F29E-509E-B60EFBFF2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6270847-DF67-C1E7-4F3C-D1B1E2F2B8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BBF3201-A79C-A0C0-DA77-5B038F34E1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7BBCFF-8ED0-8350-A397-E09745FAE7A0}"/>
              </a:ext>
            </a:extLst>
          </p:cNvPr>
          <p:cNvSpPr txBox="1"/>
          <p:nvPr/>
        </p:nvSpPr>
        <p:spPr>
          <a:xfrm>
            <a:off x="565653" y="418034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4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2800" b="1" dirty="0">
                <a:solidFill>
                  <a:srgbClr val="0070C0"/>
                </a:solidFill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</a:rPr>
              <a:t> 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075227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DD7B0-D6E1-782F-D570-6BC803669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EBC8395-7B8F-D19A-109E-75ADC0D511F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33995" y="1264777"/>
            <a:ext cx="13835028" cy="7308296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2075BB42-30B0-5588-FE99-B9960D4F8F20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93F8124-082E-00DD-1F87-51A932235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512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F6F5418F-4C53-CE73-74C0-7266F64BE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512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87C7CDAB-E1F1-1DAA-C88D-07812FA8B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512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DAF407A5-2803-B5EF-0C65-16D408470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512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B1DE8DFE-C6E6-1B98-0166-61E025473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1CA71CF-07DD-70C7-F248-4345B0D78496}"/>
              </a:ext>
            </a:extLst>
          </p:cNvPr>
          <p:cNvSpPr/>
          <p:nvPr/>
        </p:nvSpPr>
        <p:spPr>
          <a:xfrm>
            <a:off x="0" y="2115106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 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4306BEB2-BC26-5F29-5F1E-729FD3085B9F}"/>
              </a:ext>
            </a:extLst>
          </p:cNvPr>
          <p:cNvSpPr/>
          <p:nvPr/>
        </p:nvSpPr>
        <p:spPr>
          <a:xfrm>
            <a:off x="4978400" y="4395409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약속을 지키시는 주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4618098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3B192-D582-DFC7-FE06-77842F72F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709C304D-2A35-A7F1-5157-CFB060766B8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42541" y="1298961"/>
            <a:ext cx="13835028" cy="7308296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6A981112-259A-C716-0984-9FFBF5F48FC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02D7756-FC25-9F91-5521-1CA3222CB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6148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AEC4B642-FF1B-C501-9939-CA4DE1219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6149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583B526F-EAFF-A82E-8918-B77ABDB92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6150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B951D47F-1334-6125-1103-74A6CBD79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6151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185A88FB-B290-3D60-5A0F-E30C82639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D509A22D-6B4D-0BA2-4580-E7BD78D42339}"/>
              </a:ext>
            </a:extLst>
          </p:cNvPr>
          <p:cNvSpPr/>
          <p:nvPr/>
        </p:nvSpPr>
        <p:spPr>
          <a:xfrm>
            <a:off x="408374" y="2183912"/>
            <a:ext cx="740397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어 둠 속의 빛이되 시는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5D6A114-62CE-8DF6-2115-86369743AFA3}"/>
              </a:ext>
            </a:extLst>
          </p:cNvPr>
          <p:cNvSpPr/>
          <p:nvPr/>
        </p:nvSpPr>
        <p:spPr>
          <a:xfrm>
            <a:off x="4978400" y="4463775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 </a:t>
            </a:r>
          </a:p>
        </p:txBody>
      </p:sp>
    </p:spTree>
    <p:extLst>
      <p:ext uri="{BB962C8B-B14F-4D97-AF65-F5344CB8AC3E}">
        <p14:creationId xmlns:p14="http://schemas.microsoft.com/office/powerpoint/2010/main" val="1045216112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3F10414B-B4D2-D9F7-33D9-D633D976765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1B1C061-3C38-A7B0-E0A8-33A2795C4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1024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A4B85F1B-58A1-F0DF-4F3D-0B9DEFF79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1024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0DB8E3DD-9250-8993-CFA7-4BBC00774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1024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A5151568-5CFF-84FF-55AA-9D54C3DEC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1024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989DF382-CFA4-7282-6E06-8874E80AB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665825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우 리 삶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고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쳐주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453F39-C5B0-98A2-EA85-F3BA5555438B}"/>
              </a:ext>
            </a:extLst>
          </p:cNvPr>
          <p:cNvSpPr/>
          <p:nvPr/>
        </p:nvSpPr>
        <p:spPr>
          <a:xfrm>
            <a:off x="3694939" y="4579862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CEEB6A-E1B4-F1BC-1080-8ED16937A074}"/>
              </a:ext>
            </a:extLst>
          </p:cNvPr>
          <p:cNvSpPr txBox="1"/>
          <p:nvPr/>
        </p:nvSpPr>
        <p:spPr>
          <a:xfrm>
            <a:off x="150920" y="2432482"/>
            <a:ext cx="65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3.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690103484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7431B-D480-245F-F90C-02B99EF39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A5F001D-9BF6-DAEE-7663-81E007BFF7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AA1F7A3E-635D-8DEC-8BB3-149B46CEF9D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2" y="118533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C1BC7F7-DB85-7ACE-BA9E-108BB5711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922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F8C180B7-1165-60F5-2F0B-46284554D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922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0B835480-9675-EA98-B595-5DE7D98D7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922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40C79589-74BF-02E1-B80E-3E376F6B8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922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076EEE2A-C30B-E35A-9878-CA6BD3C44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B333552-060B-8E24-8E17-28F504F0F913}"/>
              </a:ext>
            </a:extLst>
          </p:cNvPr>
          <p:cNvSpPr/>
          <p:nvPr/>
        </p:nvSpPr>
        <p:spPr>
          <a:xfrm>
            <a:off x="996435" y="2115106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교 회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에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새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힘주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6439B28-45F2-F67B-E77C-718B1EF66114}"/>
              </a:ext>
            </a:extLst>
          </p:cNvPr>
          <p:cNvSpPr/>
          <p:nvPr/>
        </p:nvSpPr>
        <p:spPr>
          <a:xfrm>
            <a:off x="3720577" y="4733690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</p:spTree>
    <p:extLst>
      <p:ext uri="{BB962C8B-B14F-4D97-AF65-F5344CB8AC3E}">
        <p14:creationId xmlns:p14="http://schemas.microsoft.com/office/powerpoint/2010/main" val="1135718998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7C12B-100A-AE81-C2C1-617E39E35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2F5CB89A-E3E0-A35B-57B3-FD86353936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2BEEE514-DE51-3E98-B532-0213140879A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4F778FB-E1A5-7752-02F4-7E77F1A42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1024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94BD2CC3-962A-A6DD-6413-DFC57927F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1024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FB4973B9-9567-0A88-9451-F8467029F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1024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B7AE9EE8-8331-99DC-424C-D72CD278F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1024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98EA0A80-D402-222D-E83C-DB8C44CBF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6E61AA8-8738-1B5D-C8D5-82E6F6699EBB}"/>
              </a:ext>
            </a:extLst>
          </p:cNvPr>
          <p:cNvSpPr/>
          <p:nvPr/>
        </p:nvSpPr>
        <p:spPr>
          <a:xfrm>
            <a:off x="665825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우 리 삶 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고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쳐주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B34CAF7-FE16-8354-F30C-B7AADB9D71B5}"/>
              </a:ext>
            </a:extLst>
          </p:cNvPr>
          <p:cNvSpPr/>
          <p:nvPr/>
        </p:nvSpPr>
        <p:spPr>
          <a:xfrm>
            <a:off x="3694939" y="4579862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B56BCA-30CD-A206-528F-9B0CA0C995B9}"/>
              </a:ext>
            </a:extLst>
          </p:cNvPr>
          <p:cNvSpPr txBox="1"/>
          <p:nvPr/>
        </p:nvSpPr>
        <p:spPr>
          <a:xfrm>
            <a:off x="150920" y="2432482"/>
            <a:ext cx="65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3.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769376571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BA2E8-C949-DF55-D100-1C5FF811D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7102E41-8802-A935-84FE-6BAB04EC97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8179" y="0"/>
            <a:ext cx="13835028" cy="7308296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DEA03A46-0688-FEB6-2D39-ADFBFD2802A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B056326-C220-AA57-DD71-763D46E27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1024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E6449D1B-A369-A392-FB3B-B4DF9BCAE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1024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20F450AF-27A2-EF11-42F9-8E0AB86D5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1024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F64AC0A9-E961-FF93-0A9E-3655F5EBB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1024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BB023032-5B38-948F-C9BE-6CEFB53FC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05FE384-B90C-F770-BB51-E5158AF8DBC5}"/>
              </a:ext>
            </a:extLst>
          </p:cNvPr>
          <p:cNvSpPr/>
          <p:nvPr/>
        </p:nvSpPr>
        <p:spPr>
          <a:xfrm>
            <a:off x="665825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교 회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에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새 힘 주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네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C018BDB-BD83-5419-023F-FE59E5C7933D}"/>
              </a:ext>
            </a:extLst>
          </p:cNvPr>
          <p:cNvSpPr/>
          <p:nvPr/>
        </p:nvSpPr>
        <p:spPr>
          <a:xfrm>
            <a:off x="3712031" y="4571316"/>
            <a:ext cx="1136591" cy="915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</a:t>
            </a:r>
          </a:p>
        </p:txBody>
      </p:sp>
    </p:spTree>
    <p:extLst>
      <p:ext uri="{BB962C8B-B14F-4D97-AF65-F5344CB8AC3E}">
        <p14:creationId xmlns:p14="http://schemas.microsoft.com/office/powerpoint/2010/main" val="729621434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57083" y="1888621"/>
            <a:ext cx="13835028" cy="7308296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B55F45A9-F246-C0D0-D56B-893A3C1155B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DDE344F-5310-9C83-F3FA-65F22EE22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410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B7B7A6FF-7A15-162C-B27D-779ADB838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410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2143DE8C-59E1-DF4F-909C-11292B637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410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C683BBE3-1C0B-B888-2A06-4B3A63D44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410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2A3AF020-65DF-FEB5-8CA8-09F4D8EDA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1020932" y="2112890"/>
            <a:ext cx="1278384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B72A5BB0-DB6C-AE95-CA51-6BD04F4669BD}"/>
              </a:ext>
            </a:extLst>
          </p:cNvPr>
          <p:cNvSpPr/>
          <p:nvPr/>
        </p:nvSpPr>
        <p:spPr>
          <a:xfrm>
            <a:off x="469272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길을 만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드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시는 주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0A7239-1479-8B52-C380-D79CBE26AD20}"/>
              </a:ext>
            </a:extLst>
          </p:cNvPr>
          <p:cNvSpPr/>
          <p:nvPr/>
        </p:nvSpPr>
        <p:spPr>
          <a:xfrm>
            <a:off x="4484829" y="4418831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기적을 행하시 는 주</a:t>
            </a:r>
          </a:p>
        </p:txBody>
      </p:sp>
    </p:spTree>
    <p:extLst>
      <p:ext uri="{BB962C8B-B14F-4D97-AF65-F5344CB8AC3E}">
        <p14:creationId xmlns:p14="http://schemas.microsoft.com/office/powerpoint/2010/main" val="489153904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71626" y="1398208"/>
            <a:ext cx="13835028" cy="7308296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EA0C3DED-A0BE-8F37-B469-6769AAF29F2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91FB6BC-9F25-1AF7-DAAC-175400C8F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512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CB1C56A9-8235-320F-8BBB-F27AF5C37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512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C957C812-A496-3D51-0F48-844AA534E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512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9644B919-A656-DB5F-D774-E36D59E69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512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09BE4EBB-C562-4D9B-BB40-DCA2518DA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40839DE-7635-6BEC-706E-E7FF11FB2802}"/>
              </a:ext>
            </a:extLst>
          </p:cNvPr>
          <p:cNvSpPr/>
          <p:nvPr/>
        </p:nvSpPr>
        <p:spPr>
          <a:xfrm>
            <a:off x="0" y="2115106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 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6CA5FE6-B45B-11F4-0FE5-B09A3EA396A8}"/>
              </a:ext>
            </a:extLst>
          </p:cNvPr>
          <p:cNvSpPr/>
          <p:nvPr/>
        </p:nvSpPr>
        <p:spPr>
          <a:xfrm>
            <a:off x="4978400" y="4395409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약속을 지키시는 주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7562113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62033" y="1777526"/>
            <a:ext cx="13835028" cy="7308296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5E8F8827-EF23-9571-F3D5-5F7F0689156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63B3018-BFB1-0485-D6A3-B252B8138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6148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E6FFC852-887F-5F93-638E-4FC562BBB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6149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008C018E-C4EE-8AF2-387C-40EFBEBB1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6150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9A7A9508-6D6B-2166-FAF5-65B122B57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6151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7E1F5D38-EEEF-F47C-110E-F26AC7F1A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408374" y="2183912"/>
            <a:ext cx="740397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어 둠 속의 빛이되 시는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EBEBB41-DDEA-5B2B-3C8F-3D0241960DBD}"/>
              </a:ext>
            </a:extLst>
          </p:cNvPr>
          <p:cNvSpPr/>
          <p:nvPr/>
        </p:nvSpPr>
        <p:spPr>
          <a:xfrm>
            <a:off x="4978400" y="4463775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 </a:t>
            </a:r>
          </a:p>
        </p:txBody>
      </p:sp>
    </p:spTree>
    <p:extLst>
      <p:ext uri="{BB962C8B-B14F-4D97-AF65-F5344CB8AC3E}">
        <p14:creationId xmlns:p14="http://schemas.microsoft.com/office/powerpoint/2010/main" val="3513217240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52FA3-F61A-7456-EDAC-C97D8AAFA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4664F6EF-FD38-87D5-2F27-B2B38B64D6F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54534" y="1421630"/>
            <a:ext cx="13835028" cy="7308296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B4BBC77F-7749-8B7F-A72B-27E65FBA84C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62641A5-F1E0-52E6-69C3-3487FAE19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410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7B1CD49A-5A80-1255-F2E8-04C032857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410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53DEC3E0-D0E2-78E6-E1EA-C8592D2BA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410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63F57072-EB95-7750-738E-05BEA549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410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A49B5915-FCD7-7813-53D2-2BF3D3F9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CFCE574-5F49-B5F6-5A31-28A0CDF1288A}"/>
              </a:ext>
            </a:extLst>
          </p:cNvPr>
          <p:cNvSpPr/>
          <p:nvPr/>
        </p:nvSpPr>
        <p:spPr>
          <a:xfrm>
            <a:off x="1020932" y="2112890"/>
            <a:ext cx="1278384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28B8802-74F1-9C9B-E387-730447A64ED2}"/>
              </a:ext>
            </a:extLst>
          </p:cNvPr>
          <p:cNvSpPr/>
          <p:nvPr/>
        </p:nvSpPr>
        <p:spPr>
          <a:xfrm>
            <a:off x="469272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길을 만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드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시는 주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55FD35B2-0A79-726C-CC7E-854CCE651E7C}"/>
              </a:ext>
            </a:extLst>
          </p:cNvPr>
          <p:cNvSpPr/>
          <p:nvPr/>
        </p:nvSpPr>
        <p:spPr>
          <a:xfrm>
            <a:off x="4484829" y="4418831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기적을 행하시 는 주</a:t>
            </a:r>
          </a:p>
        </p:txBody>
      </p:sp>
    </p:spTree>
    <p:extLst>
      <p:ext uri="{BB962C8B-B14F-4D97-AF65-F5344CB8AC3E}">
        <p14:creationId xmlns:p14="http://schemas.microsoft.com/office/powerpoint/2010/main" val="3946234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FADAD-4A9F-C27F-B8BF-F0E744788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F6CB2B9-9996-1CB9-CA11-767B6A95BD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0312D0E-5E47-DE2D-B0D8-2A5B79609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6BC8BE-AD25-91B7-D05E-59E15949557A}"/>
              </a:ext>
            </a:extLst>
          </p:cNvPr>
          <p:cNvSpPr txBox="1"/>
          <p:nvPr/>
        </p:nvSpPr>
        <p:spPr>
          <a:xfrm>
            <a:off x="729673" y="4822819"/>
            <a:ext cx="1093585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해 </a:t>
            </a:r>
            <a:r>
              <a:rPr lang="ko-KR" altLang="en-US" sz="4800" dirty="0" err="1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뜨는데서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지는 데까지 그 사랑 영원하리라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From the rising to the setting sun </a:t>
            </a:r>
          </a:p>
          <a:p>
            <a:pPr algn="ctr"/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His love endures forever  </a:t>
            </a:r>
            <a:endParaRPr lang="en-US" altLang="ko-KR" sz="2800" b="1" dirty="0">
              <a:solidFill>
                <a:srgbClr val="0070C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br>
              <a:rPr lang="ko-KR" altLang="en-US" sz="2400" b="1" dirty="0">
                <a:solidFill>
                  <a:srgbClr val="0070C0"/>
                </a:solidFill>
                <a:latin typeface="Palatino Linotype" panose="02040502050505030304" pitchFamily="18" charset="0"/>
                <a:ea typeface="Noto Sans KR Black" panose="020B0200000000000000" pitchFamily="50" charset="-127"/>
              </a:rPr>
            </a:br>
            <a:r>
              <a:rPr lang="ko-KR" altLang="en-US" sz="2400" b="1" dirty="0">
                <a:solidFill>
                  <a:srgbClr val="0070C0"/>
                </a:solidFill>
                <a:latin typeface="Palatino Linotype" panose="02040502050505030304" pitchFamily="18" charset="0"/>
                <a:ea typeface="Noto Sans KR Black" panose="020B0200000000000000" pitchFamily="50" charset="-127"/>
              </a:rPr>
              <a:t> </a:t>
            </a:r>
            <a:br>
              <a:rPr lang="en-US" altLang="ko-KR" sz="32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endParaRPr lang="en-US" altLang="ko-KR" sz="32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499594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D12B3-51B7-99E5-CEF0-BB4C1DED0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191DF6FD-9A68-B7C6-A163-0B3AAD554C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69076" y="1615155"/>
            <a:ext cx="13835028" cy="7308296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669B4043-6C42-C47A-BFD1-957B40732FD4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80A6B68-6055-B6EC-120A-E4437C0C0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512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CFC29FD3-0FBC-370C-6BC6-64739F8EA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512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4DC51163-5357-DF40-0C45-BABC70140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512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05CC7CDD-EE90-3115-7FB5-04EB0EF48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512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1C748BF5-2836-0B48-B7FD-2DD80A170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E7475EB-D87B-4BE9-4322-05D83EB7B43D}"/>
              </a:ext>
            </a:extLst>
          </p:cNvPr>
          <p:cNvSpPr/>
          <p:nvPr/>
        </p:nvSpPr>
        <p:spPr>
          <a:xfrm>
            <a:off x="0" y="2115106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 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D92C140-B7A4-6396-F87C-C9D1DCEA2ADD}"/>
              </a:ext>
            </a:extLst>
          </p:cNvPr>
          <p:cNvSpPr/>
          <p:nvPr/>
        </p:nvSpPr>
        <p:spPr>
          <a:xfrm>
            <a:off x="4978400" y="4395409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약속을 지키시는 주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0970920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3E954-996B-C85E-51AD-73D86C88A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1426A3E-DE90-774A-2B75-B579FE21B7F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29794" y="1931349"/>
            <a:ext cx="13835028" cy="7308296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6635DFEA-6499-6849-A123-B1477DE3441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110EDA0-0699-8AB4-8953-39CFCA2D3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6148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D70B7054-3F73-0F5B-3C7B-49C9B3096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6149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3C2E310B-46CB-26D8-AAB4-139C93335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6150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30591B5F-10DC-8035-0552-A611857B7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6151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E0850AC8-5BE1-C0D7-E109-FEE903A50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A989C644-661F-D5E5-AEF3-C2FB7AA21CA3}"/>
              </a:ext>
            </a:extLst>
          </p:cNvPr>
          <p:cNvSpPr/>
          <p:nvPr/>
        </p:nvSpPr>
        <p:spPr>
          <a:xfrm>
            <a:off x="408374" y="2183912"/>
            <a:ext cx="740397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어 둠 속의 빛이되 시는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FBD253D-B6DC-8A97-ED2B-2B58ABDC35E5}"/>
              </a:ext>
            </a:extLst>
          </p:cNvPr>
          <p:cNvSpPr/>
          <p:nvPr/>
        </p:nvSpPr>
        <p:spPr>
          <a:xfrm>
            <a:off x="4978400" y="4463775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 </a:t>
            </a:r>
          </a:p>
        </p:txBody>
      </p:sp>
    </p:spTree>
    <p:extLst>
      <p:ext uri="{BB962C8B-B14F-4D97-AF65-F5344CB8AC3E}">
        <p14:creationId xmlns:p14="http://schemas.microsoft.com/office/powerpoint/2010/main" val="341896539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309D649-B2C5-1DDC-923D-A257DD75B1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88717" y="1529698"/>
            <a:ext cx="13835028" cy="7308296"/>
          </a:xfrm>
          <a:prstGeom prst="rect">
            <a:avLst/>
          </a:prstGeom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84E2A912-1957-1298-F243-80FF7C2C6EB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F2CBD00-5DFE-9586-2A2C-C0818D3AD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1434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F3DF4D29-B4BB-6F6B-8583-3F16F5728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1434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DD48419A-B687-00C4-0714-7F78FEACE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1434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764D23D0-7B61-D370-A25D-703005B92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1434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17312D4E-C0F9-6931-4504-B764C9CC0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/>
          <p:cNvSpPr/>
          <p:nvPr/>
        </p:nvSpPr>
        <p:spPr>
          <a:xfrm>
            <a:off x="949911" y="2104009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946342" y="2105486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845513" y="4324906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7787199" y="4351539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486008" y="5433134"/>
            <a:ext cx="1500327" cy="800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x2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724666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43A4B-33BD-85C4-F7C6-27E983F59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41CCD263-3A6B-BBB1-7207-A57CE5CD9F5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88717" y="1529698"/>
            <a:ext cx="13835028" cy="7308296"/>
          </a:xfrm>
          <a:prstGeom prst="rect">
            <a:avLst/>
          </a:prstGeom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6B02056D-7B84-5477-3DC9-33313E7ED28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88" y="0"/>
            <a:ext cx="10894423" cy="503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BDB9AEF-5FE8-C10E-76B8-1ABF5FCD1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1434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5ACAA019-619A-CB63-01CD-6033B4ED6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1434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BC53EF54-71CE-9B67-3C9C-BB146FA6B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1434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4A80E556-1E55-4EF1-B48E-BAB381FE4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1434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F055AA92-494D-DFBB-2551-04E9A210A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2AD1800-2B21-0B3D-CC80-A57FB522F412}"/>
              </a:ext>
            </a:extLst>
          </p:cNvPr>
          <p:cNvSpPr/>
          <p:nvPr/>
        </p:nvSpPr>
        <p:spPr>
          <a:xfrm>
            <a:off x="2412952" y="1529698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8BFB7D2-C9D7-E1B0-ABBD-7CA8776E7A36}"/>
              </a:ext>
            </a:extLst>
          </p:cNvPr>
          <p:cNvSpPr/>
          <p:nvPr/>
        </p:nvSpPr>
        <p:spPr>
          <a:xfrm>
            <a:off x="5979304" y="1565326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AD095B8-29B0-3C3A-7B97-EC33C7C50921}"/>
              </a:ext>
            </a:extLst>
          </p:cNvPr>
          <p:cNvSpPr/>
          <p:nvPr/>
        </p:nvSpPr>
        <p:spPr>
          <a:xfrm>
            <a:off x="5111566" y="3274006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436865-F1A8-691D-CEEF-761BF8F5575A}"/>
              </a:ext>
            </a:extLst>
          </p:cNvPr>
          <p:cNvSpPr/>
          <p:nvPr/>
        </p:nvSpPr>
        <p:spPr>
          <a:xfrm>
            <a:off x="8509080" y="3262504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0E423A9-4BEC-A4E2-8F16-64346CC6735E}"/>
              </a:ext>
            </a:extLst>
          </p:cNvPr>
          <p:cNvSpPr/>
          <p:nvPr/>
        </p:nvSpPr>
        <p:spPr>
          <a:xfrm>
            <a:off x="10845618" y="4383376"/>
            <a:ext cx="1500327" cy="800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x4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03DD5C3-6760-0365-7723-D512E680FC0F}"/>
              </a:ext>
            </a:extLst>
          </p:cNvPr>
          <p:cNvSpPr/>
          <p:nvPr/>
        </p:nvSpPr>
        <p:spPr>
          <a:xfrm>
            <a:off x="-1846719" y="4552272"/>
            <a:ext cx="9326350" cy="800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비록 내게 보이지 않아도</a:t>
            </a:r>
            <a:endParaRPr lang="en-US" altLang="ko-KR" sz="3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 algn="ctr"/>
            <a:r>
              <a:rPr lang="ko-KR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비록 내게 </a:t>
            </a:r>
            <a:r>
              <a:rPr lang="ko-KR" altLang="en-US" sz="36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느껴지잖아도</a:t>
            </a:r>
            <a:endParaRPr lang="en-US" altLang="ko-KR" sz="3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 algn="ctr"/>
            <a:r>
              <a:rPr lang="ko-KR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일하시네 </a:t>
            </a:r>
            <a:r>
              <a:rPr lang="ko-KR" altLang="en-US" sz="36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일하시네</a:t>
            </a:r>
            <a:r>
              <a:rPr lang="ko-KR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  <a:endParaRPr lang="en-US" altLang="ko-KR" sz="3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 algn="ctr"/>
            <a:r>
              <a:rPr lang="ko-KR" altLang="en-US" sz="3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주님 주는 결코 멈추지 않네</a:t>
            </a:r>
          </a:p>
        </p:txBody>
      </p:sp>
    </p:spTree>
    <p:extLst>
      <p:ext uri="{BB962C8B-B14F-4D97-AF65-F5344CB8AC3E}">
        <p14:creationId xmlns:p14="http://schemas.microsoft.com/office/powerpoint/2010/main" val="4032594978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38000-7056-4552-1DF6-B97ADF5DC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CF8371EE-345B-8B28-7231-9455D3E965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54534" y="1421630"/>
            <a:ext cx="13835028" cy="7308296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E99F635B-53E3-8921-D89E-665B1D6FA76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4CEF286-99B3-E6E0-ABBB-1ABE7568A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410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4D153EE0-224C-86AF-274E-AD44734A8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410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C34A9E56-AF5A-10BE-A1A4-38D640D74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410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BE5DEEED-444A-603E-62E8-36203AC5A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410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5A2C9C6D-701A-76A0-3419-4DD5AF09A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9A733B6-05C0-68C8-9C0E-D260A985A0F8}"/>
              </a:ext>
            </a:extLst>
          </p:cNvPr>
          <p:cNvSpPr/>
          <p:nvPr/>
        </p:nvSpPr>
        <p:spPr>
          <a:xfrm>
            <a:off x="1020932" y="2112890"/>
            <a:ext cx="1278384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A795E99-85C3-F47B-AE37-97A0ACBA4D36}"/>
              </a:ext>
            </a:extLst>
          </p:cNvPr>
          <p:cNvSpPr/>
          <p:nvPr/>
        </p:nvSpPr>
        <p:spPr>
          <a:xfrm>
            <a:off x="469272" y="2112890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길을 만 </a:t>
            </a:r>
            <a:r>
              <a:rPr lang="ko-KR" alt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드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시는 주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9D348416-8B9F-03B5-7A24-19521DEE7866}"/>
              </a:ext>
            </a:extLst>
          </p:cNvPr>
          <p:cNvSpPr/>
          <p:nvPr/>
        </p:nvSpPr>
        <p:spPr>
          <a:xfrm>
            <a:off x="4484829" y="4418831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큰 기적을 행하시 는 주</a:t>
            </a:r>
          </a:p>
        </p:txBody>
      </p:sp>
    </p:spTree>
    <p:extLst>
      <p:ext uri="{BB962C8B-B14F-4D97-AF65-F5344CB8AC3E}">
        <p14:creationId xmlns:p14="http://schemas.microsoft.com/office/powerpoint/2010/main" val="3325058804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E67DB-7DA8-E118-3D97-EF8EB27B3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585F7768-F59B-361C-D51D-0097BE6B9D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69076" y="1615155"/>
            <a:ext cx="13835028" cy="7308296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EE1C9F0E-15B8-8506-B9E6-0FADC4513FC3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6339C9F-B2A0-B821-B2FD-EFC19A643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5124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D48BF477-CD32-0BD0-81E8-F8C6A1D1D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5125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F48E3192-931D-5D17-5AE2-4AE7EDDCE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5126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58FAD463-B031-69AB-5B9B-D8DAAFBF5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5127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AE31A7A6-20EC-3264-CE68-9F7F8FEBB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2A0FE64-A900-4570-A924-CA963F435A48}"/>
              </a:ext>
            </a:extLst>
          </p:cNvPr>
          <p:cNvSpPr/>
          <p:nvPr/>
        </p:nvSpPr>
        <p:spPr>
          <a:xfrm>
            <a:off x="0" y="2115106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 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14A9E07-3C60-465F-819F-01CD9747554F}"/>
              </a:ext>
            </a:extLst>
          </p:cNvPr>
          <p:cNvSpPr/>
          <p:nvPr/>
        </p:nvSpPr>
        <p:spPr>
          <a:xfrm>
            <a:off x="4978400" y="4395409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약속을 지키시는 주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399255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B517F-A4D2-B4D4-D135-0B13C47F2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1D7F6B5-2B05-29C2-8CF0-6803F160E8F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29794" y="1931349"/>
            <a:ext cx="13835028" cy="7308296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248DBC51-ABCA-B76D-9E63-040003D538F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385DC39-1DF3-3C86-E980-6C1B807EA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6148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55DDD1F8-394F-AEFC-C580-E2537D033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6149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AB674935-893C-4F5B-FA2F-9914B7533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6150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A27DF6A7-985C-0E0A-76A2-B447281D8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6151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26ACCD91-E3E4-3D40-EEA0-933D4CF86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A98DF45-7677-9317-422C-ACDD39C9BF61}"/>
              </a:ext>
            </a:extLst>
          </p:cNvPr>
          <p:cNvSpPr/>
          <p:nvPr/>
        </p:nvSpPr>
        <p:spPr>
          <a:xfrm>
            <a:off x="408374" y="2183912"/>
            <a:ext cx="740397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어 둠 속의 빛이되 시는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454B601-D2F2-E5F2-D509-E42447EE130E}"/>
              </a:ext>
            </a:extLst>
          </p:cNvPr>
          <p:cNvSpPr/>
          <p:nvPr/>
        </p:nvSpPr>
        <p:spPr>
          <a:xfrm>
            <a:off x="4978400" y="4463775"/>
            <a:ext cx="7794595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그는 나의 하나</a:t>
            </a:r>
            <a:r>
              <a:rPr lang="en-US" altLang="ko-KR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님 </a:t>
            </a:r>
          </a:p>
        </p:txBody>
      </p:sp>
    </p:spTree>
    <p:extLst>
      <p:ext uri="{BB962C8B-B14F-4D97-AF65-F5344CB8AC3E}">
        <p14:creationId xmlns:p14="http://schemas.microsoft.com/office/powerpoint/2010/main" val="559032722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61B83-4D2A-3D73-3384-D73CA14C5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F40D813-7D71-14AB-0781-C5D9184C58C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88717" y="1529698"/>
            <a:ext cx="13835028" cy="7308296"/>
          </a:xfrm>
          <a:prstGeom prst="rect">
            <a:avLst/>
          </a:prstGeom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C50F65FE-2102-ED64-8EC3-496E831D7533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4A17A26-F9C2-530F-9F1A-55F80680A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주 여기 운행하시네</a:t>
            </a:r>
          </a:p>
        </p:txBody>
      </p:sp>
      <p:sp>
        <p:nvSpPr>
          <p:cNvPr id="1434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729E01A2-CE50-A5C5-C07E-777FB2CDA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주의 일하심 볼 수</a:t>
            </a:r>
          </a:p>
        </p:txBody>
      </p:sp>
      <p:sp>
        <p:nvSpPr>
          <p:cNvPr id="1434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ECC2DA57-41C9-8B89-4207-0B4730497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19.</a:t>
            </a:r>
            <a:r>
              <a:rPr lang="ko-KR" altLang="en-US" sz="1467"/>
              <a:t>새 길을 만드시는 분</a:t>
            </a:r>
          </a:p>
        </p:txBody>
      </p:sp>
      <p:sp>
        <p:nvSpPr>
          <p:cNvPr id="1434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6E3F3510-4DE0-291E-61C1-6346DE375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22.</a:t>
            </a:r>
            <a:r>
              <a:rPr lang="ko-KR" altLang="en-US" sz="1467"/>
              <a:t>그는 하나님</a:t>
            </a:r>
          </a:p>
        </p:txBody>
      </p:sp>
      <p:sp>
        <p:nvSpPr>
          <p:cNvPr id="1434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AF3BB219-73B8-3E4D-840E-D08A7EFB9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24.Way Maker</a:t>
            </a:r>
            <a:endParaRPr lang="ko-KR" altLang="en-US" sz="146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2FA5FEAB-869A-3E24-21CE-CF3E0679B90F}"/>
              </a:ext>
            </a:extLst>
          </p:cNvPr>
          <p:cNvSpPr/>
          <p:nvPr/>
        </p:nvSpPr>
        <p:spPr>
          <a:xfrm>
            <a:off x="949911" y="2104009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7B7A0E6D-2B36-7E7D-CE70-921E806DC193}"/>
              </a:ext>
            </a:extLst>
          </p:cNvPr>
          <p:cNvSpPr/>
          <p:nvPr/>
        </p:nvSpPr>
        <p:spPr>
          <a:xfrm>
            <a:off x="4946342" y="2105486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85A3B961-FAA4-6892-A25C-D88EEC070294}"/>
              </a:ext>
            </a:extLst>
          </p:cNvPr>
          <p:cNvSpPr/>
          <p:nvPr/>
        </p:nvSpPr>
        <p:spPr>
          <a:xfrm>
            <a:off x="3845513" y="4324906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E14BF79-B5DB-8329-631E-477F68ECB88B}"/>
              </a:ext>
            </a:extLst>
          </p:cNvPr>
          <p:cNvSpPr/>
          <p:nvPr/>
        </p:nvSpPr>
        <p:spPr>
          <a:xfrm>
            <a:off x="7787199" y="4351539"/>
            <a:ext cx="1500327" cy="131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나의</a:t>
            </a:r>
            <a:endParaRPr lang="ko-KR" alt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1189337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912C4A-913B-5F29-2EA8-B4DCCA1DE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89C52E4-F0C3-369B-45F8-44260A717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7096743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5A03E-E009-D139-A117-E6AE73709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88358D3-0461-A689-6FD8-728ED04D52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0CD40B8-7F49-B97A-D939-755CD1C361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4859D-051F-8F11-6415-A7EFF1BA3BCD}"/>
              </a:ext>
            </a:extLst>
          </p:cNvPr>
          <p:cNvSpPr txBox="1"/>
          <p:nvPr/>
        </p:nvSpPr>
        <p:spPr>
          <a:xfrm>
            <a:off x="628073" y="4297367"/>
            <a:ext cx="10935853" cy="3116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40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2026. 2. 8 </a:t>
            </a:r>
            <a:r>
              <a:rPr lang="ko-KR" altLang="en-US" sz="40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새시대교회 특주</a:t>
            </a:r>
            <a:endParaRPr lang="en-US" altLang="ko-KR" sz="40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약할 때 강함 되시네</a:t>
            </a:r>
            <a:endParaRPr lang="en-US" altLang="ko-KR" sz="3200" b="1" dirty="0">
              <a:solidFill>
                <a:schemeClr val="accent5">
                  <a:lumMod val="75000"/>
                </a:schemeClr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b="1" dirty="0" err="1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카리스</a:t>
            </a:r>
            <a:r>
              <a:rPr lang="en-US" altLang="ko-KR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/ </a:t>
            </a:r>
            <a:r>
              <a:rPr lang="ko-KR" altLang="en-US" sz="3200" b="1" dirty="0">
                <a:solidFill>
                  <a:schemeClr val="accent5">
                    <a:lumMod val="7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주니어 앙상블</a:t>
            </a:r>
            <a:br>
              <a:rPr lang="ko-KR" altLang="en-US" sz="3200" b="1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endParaRPr lang="ko-KR" altLang="en-US" sz="32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3152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0FB91-8359-40D3-50C4-4715CA1D7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5A38751-8CC0-4B1B-67E9-B66D6D22C9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F822BD1-3120-93C8-E8F1-E832E30C6F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90DF03-817B-D213-9F87-2E623FE4E701}"/>
              </a:ext>
            </a:extLst>
          </p:cNvPr>
          <p:cNvSpPr txBox="1"/>
          <p:nvPr/>
        </p:nvSpPr>
        <p:spPr>
          <a:xfrm>
            <a:off x="563418" y="4120856"/>
            <a:ext cx="1093585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 은혜로 우리 걸어가리 그 사랑 영원하리라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And by the grace of God we will carry on</a:t>
            </a:r>
            <a:endParaRPr lang="en-US" altLang="ko-KR" sz="54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His love endures forever</a:t>
            </a:r>
            <a:br>
              <a:rPr lang="ko-KR" altLang="en-US" sz="2400" b="1" dirty="0">
                <a:solidFill>
                  <a:srgbClr val="0070C0"/>
                </a:solidFill>
                <a:latin typeface="Palatino Linotype" panose="02040502050505030304" pitchFamily="18" charset="0"/>
                <a:ea typeface="Noto Sans KR Black" panose="020B0200000000000000" pitchFamily="50" charset="-127"/>
              </a:rPr>
            </a:br>
            <a:r>
              <a:rPr lang="ko-KR" altLang="en-US" sz="2400" b="1" dirty="0">
                <a:solidFill>
                  <a:srgbClr val="0070C0"/>
                </a:solidFill>
                <a:latin typeface="Palatino Linotype" panose="02040502050505030304" pitchFamily="18" charset="0"/>
                <a:ea typeface="Noto Sans KR Black" panose="020B0200000000000000" pitchFamily="50" charset="-127"/>
              </a:rPr>
              <a:t> </a:t>
            </a:r>
            <a:br>
              <a:rPr lang="en-US" altLang="ko-KR" sz="32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endParaRPr lang="en-US" altLang="ko-KR" sz="32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391551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8FE1E1-BD6B-D78A-8ACB-89BF72B6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AEE4EE1-5237-7464-A5DA-7781CA9E7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692574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C7B55-0509-7792-AC5B-F6C593CD6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D1A091C-4E58-653F-8CD9-9D34E060CF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928407" y="51009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7F22A70-9D92-B3B1-8DA9-92D6AEE9CD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2D8130-BDD3-137E-A182-6462C7D9B2BB}"/>
              </a:ext>
            </a:extLst>
          </p:cNvPr>
          <p:cNvSpPr txBox="1"/>
          <p:nvPr/>
        </p:nvSpPr>
        <p:spPr>
          <a:xfrm>
            <a:off x="628073" y="4284107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1. 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 여기 함께하시네 나 경배해 주 경배해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이곳에 새 일 행하네 나 경배해 주 경배해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here, moving in our midst I worship You, I worship You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here, working in this place I worship You, I worship You</a:t>
            </a:r>
          </a:p>
        </p:txBody>
      </p:sp>
    </p:spTree>
    <p:extLst>
      <p:ext uri="{BB962C8B-B14F-4D97-AF65-F5344CB8AC3E}">
        <p14:creationId xmlns:p14="http://schemas.microsoft.com/office/powerpoint/2010/main" val="378071193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2C6DD-BAFC-3E44-6220-B6C3F764B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0122704-98B2-58E0-FB19-E9956118A2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734443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3D5612D-6E92-D4D0-7D1A-09ABE6A342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416A10-F526-0B26-3089-F58A74F834BB}"/>
              </a:ext>
            </a:extLst>
          </p:cNvPr>
          <p:cNvSpPr txBox="1"/>
          <p:nvPr/>
        </p:nvSpPr>
        <p:spPr>
          <a:xfrm>
            <a:off x="628073" y="4309410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모든 맘 위로하시네 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 경배해 주 경배해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상한 자 치유하시네 나 경배해 주 경배해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here, touching every heart I worship You, I worship You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here, healing every heart I worship You, I worship You</a:t>
            </a:r>
          </a:p>
        </p:txBody>
      </p:sp>
    </p:spTree>
    <p:extLst>
      <p:ext uri="{BB962C8B-B14F-4D97-AF65-F5344CB8AC3E}">
        <p14:creationId xmlns:p14="http://schemas.microsoft.com/office/powerpoint/2010/main" val="3661489177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FE7E0-6655-035D-B268-F602539F5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AD303D7-9244-89E6-46BD-7268842F92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B9A3E4-1CC7-0F60-0A97-E4C64E89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97C759-E479-85D8-483A-1931BB58A39B}"/>
              </a:ext>
            </a:extLst>
          </p:cNvPr>
          <p:cNvSpPr txBox="1"/>
          <p:nvPr/>
        </p:nvSpPr>
        <p:spPr>
          <a:xfrm>
            <a:off x="565653" y="4469602"/>
            <a:ext cx="109358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큰 길을 만드시는 주 큰 기적을 행하시는 주 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way maker, miracle worker</a:t>
            </a:r>
          </a:p>
          <a:p>
            <a:pPr algn="ctr" fontAlgn="base">
              <a:buNone/>
            </a:pP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8F667B-6075-F97F-3360-DA186C170720}"/>
              </a:ext>
            </a:extLst>
          </p:cNvPr>
          <p:cNvSpPr txBox="1"/>
          <p:nvPr/>
        </p:nvSpPr>
        <p:spPr>
          <a:xfrm>
            <a:off x="2946400" y="144130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894938349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30D4A-608A-2D45-10AA-8880D5DFA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14C09CB-3263-2941-7422-50A8469B8A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5817141-04D4-566B-B74F-A13B63F4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B0440D-3E1B-0B90-94A2-530EBD34139F}"/>
              </a:ext>
            </a:extLst>
          </p:cNvPr>
          <p:cNvSpPr txBox="1"/>
          <p:nvPr/>
        </p:nvSpPr>
        <p:spPr>
          <a:xfrm>
            <a:off x="628073" y="4273786"/>
            <a:ext cx="10935853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약속을 지키시는 주</a:t>
            </a: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어둠 속의 빛이 되시는</a:t>
            </a: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Promise keeper, light in the darkness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My God, that is who You are</a:t>
            </a:r>
          </a:p>
          <a:p>
            <a:pPr algn="ctr" fontAlgn="base">
              <a:buNone/>
            </a:pPr>
            <a:endParaRPr lang="ko-KR" altLang="en-US" sz="44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/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193601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49E14-9B80-FC35-1603-37B3420EF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8F47E4B-1A2A-885E-2C61-9D71FF0E5F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09601" y="4999315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62834E8-4C4F-11DF-EC74-95C1920176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686A3A-154B-64D9-0707-906D377DA1D8}"/>
              </a:ext>
            </a:extLst>
          </p:cNvPr>
          <p:cNvSpPr txBox="1"/>
          <p:nvPr/>
        </p:nvSpPr>
        <p:spPr>
          <a:xfrm>
            <a:off x="711201" y="4999315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우리 삶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고쳐시키네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나 경배해 주 경배해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교회에 새 힘 주시네 나 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경배해 주 경배해</a:t>
            </a:r>
            <a:endParaRPr lang="ko-KR" altLang="en-US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br>
              <a:rPr lang="ko-KR" altLang="en-US" sz="2800" dirty="0">
                <a:solidFill>
                  <a:srgbClr val="0070C0"/>
                </a:solidFill>
              </a:rPr>
            </a:br>
            <a:r>
              <a:rPr lang="ko-KR" altLang="en-US" sz="28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  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2AF2C5-3C12-F1D6-B1A0-E953831A343D}"/>
              </a:ext>
            </a:extLst>
          </p:cNvPr>
          <p:cNvSpPr txBox="1"/>
          <p:nvPr/>
        </p:nvSpPr>
        <p:spPr>
          <a:xfrm>
            <a:off x="1985819" y="138770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  <a:p>
            <a:pPr algn="ctr" fontAlgn="base">
              <a:buNone/>
            </a:pPr>
            <a:endParaRPr lang="ko-KR" altLang="en-US" b="0" i="0" dirty="0">
              <a:solidFill>
                <a:srgbClr val="000000"/>
              </a:solidFill>
              <a:effectLst/>
              <a:latin typeface="se-nanum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84AAD-CDCA-9EBA-32E3-A385D043F0D1}"/>
              </a:ext>
            </a:extLst>
          </p:cNvPr>
          <p:cNvSpPr txBox="1"/>
          <p:nvPr/>
        </p:nvSpPr>
        <p:spPr>
          <a:xfrm>
            <a:off x="2364509" y="118063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2818774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CF7B5-8097-7AF2-9015-70DF620D1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5F36202-496C-90A7-D5F7-DACE32FBC6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09601" y="4999315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782B0F9-C5DF-AC01-027C-A697FA336C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6FDE3C-7037-3844-063F-C103E048635D}"/>
              </a:ext>
            </a:extLst>
          </p:cNvPr>
          <p:cNvSpPr txBox="1"/>
          <p:nvPr/>
        </p:nvSpPr>
        <p:spPr>
          <a:xfrm>
            <a:off x="711201" y="4999315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3.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우리 삶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고쳐시키네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나 경배해 주 경배해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교회에 새 힘 주시네 나 </a:t>
            </a: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경배해 주 경배해</a:t>
            </a:r>
            <a:endParaRPr lang="ko-KR" altLang="en-US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br>
              <a:rPr lang="ko-KR" altLang="en-US" sz="2800" dirty="0">
                <a:solidFill>
                  <a:srgbClr val="0070C0"/>
                </a:solidFill>
              </a:rPr>
            </a:br>
            <a:r>
              <a:rPr lang="ko-KR" altLang="en-US" sz="28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  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B8901C-D026-AE7E-B1DA-7BD58871FB27}"/>
              </a:ext>
            </a:extLst>
          </p:cNvPr>
          <p:cNvSpPr txBox="1"/>
          <p:nvPr/>
        </p:nvSpPr>
        <p:spPr>
          <a:xfrm>
            <a:off x="1985819" y="138770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  <a:p>
            <a:pPr algn="ctr" fontAlgn="base">
              <a:buNone/>
            </a:pPr>
            <a:endParaRPr lang="ko-KR" altLang="en-US" b="0" i="0" dirty="0">
              <a:solidFill>
                <a:srgbClr val="000000"/>
              </a:solidFill>
              <a:effectLst/>
              <a:latin typeface="se-nanum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49F2F-00C4-D5A8-7062-67674A980259}"/>
              </a:ext>
            </a:extLst>
          </p:cNvPr>
          <p:cNvSpPr txBox="1"/>
          <p:nvPr/>
        </p:nvSpPr>
        <p:spPr>
          <a:xfrm>
            <a:off x="2364509" y="118063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78691383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929D7-5145-F911-E4C7-5CB92A69F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29698C9-6019-8A15-4C4E-3896C77032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D62F679-F373-AF15-4ADC-FB1697D01E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19D174-01D7-D7FE-5586-A836B6A3E06B}"/>
              </a:ext>
            </a:extLst>
          </p:cNvPr>
          <p:cNvSpPr txBox="1"/>
          <p:nvPr/>
        </p:nvSpPr>
        <p:spPr>
          <a:xfrm>
            <a:off x="565653" y="4469602"/>
            <a:ext cx="109358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큰 길을 만드시는 주 큰 기적을 행하시는 주 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way maker, miracle worker</a:t>
            </a:r>
          </a:p>
          <a:p>
            <a:pPr algn="ctr" fontAlgn="base">
              <a:buNone/>
            </a:pP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309E9-6CAB-37B1-9A82-2327601CB84F}"/>
              </a:ext>
            </a:extLst>
          </p:cNvPr>
          <p:cNvSpPr txBox="1"/>
          <p:nvPr/>
        </p:nvSpPr>
        <p:spPr>
          <a:xfrm>
            <a:off x="2946400" y="144130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055721846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14711-B7A5-03AC-F9B9-94FB578F3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14A546B-5E77-AFE4-9608-A2BF7D1B43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B322D39-130B-4479-81C1-18E1716AFB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93D7A2-B604-B531-48A2-03FB5079763C}"/>
              </a:ext>
            </a:extLst>
          </p:cNvPr>
          <p:cNvSpPr txBox="1"/>
          <p:nvPr/>
        </p:nvSpPr>
        <p:spPr>
          <a:xfrm>
            <a:off x="628073" y="4273786"/>
            <a:ext cx="10935853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약속을 지키시는 주</a:t>
            </a: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어둠 속의 빛이 되시는</a:t>
            </a: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Promise keeper, light in the darkness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My God, that is who You are</a:t>
            </a:r>
          </a:p>
          <a:p>
            <a:pPr algn="ctr" fontAlgn="base">
              <a:buNone/>
            </a:pPr>
            <a:endParaRPr lang="ko-KR" altLang="en-US" sz="44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/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7776317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39598-70A4-A7B7-5DAA-5B6A298E7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387EBA3-687C-910C-9BDD-3A70A39D7C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AF5B6F-7DF1-4F0C-6CA9-3610458303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5D3196-4080-E96B-1629-A8209555D835}"/>
              </a:ext>
            </a:extLst>
          </p:cNvPr>
          <p:cNvSpPr txBox="1"/>
          <p:nvPr/>
        </p:nvSpPr>
        <p:spPr>
          <a:xfrm>
            <a:off x="565653" y="4469602"/>
            <a:ext cx="109358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큰 길을 만드시는 주 큰 기적을 행하시는 주 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way maker, miracle worker</a:t>
            </a:r>
          </a:p>
          <a:p>
            <a:pPr algn="ctr" fontAlgn="base">
              <a:buNone/>
            </a:pP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5D4976-8806-942E-51BB-A95EC601B132}"/>
              </a:ext>
            </a:extLst>
          </p:cNvPr>
          <p:cNvSpPr txBox="1"/>
          <p:nvPr/>
        </p:nvSpPr>
        <p:spPr>
          <a:xfrm>
            <a:off x="2946400" y="144130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968045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0E4F4-F4D2-6295-CD44-3F789A4D3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55D0435-8DDE-13C6-6AC5-273DB23D12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42406A9-1F5E-55B4-F308-05304C1561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6AB3BB-28D7-BE1A-F73B-48ED445284AA}"/>
              </a:ext>
            </a:extLst>
          </p:cNvPr>
          <p:cNvSpPr txBox="1"/>
          <p:nvPr/>
        </p:nvSpPr>
        <p:spPr>
          <a:xfrm>
            <a:off x="83127" y="4618561"/>
            <a:ext cx="118687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찬양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~~</a:t>
            </a:r>
            <a:br>
              <a:rPr lang="ko-KR" altLang="en-US" sz="23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 </a:t>
            </a:r>
          </a:p>
          <a:p>
            <a:pPr algn="ctr"/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  </a:t>
            </a:r>
            <a:endParaRPr lang="en-US" altLang="ko-KR" sz="28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2E2CD3-642A-94C5-6C99-3DB11D4D1A4B}"/>
              </a:ext>
            </a:extLst>
          </p:cNvPr>
          <p:cNvSpPr txBox="1"/>
          <p:nvPr/>
        </p:nvSpPr>
        <p:spPr>
          <a:xfrm>
            <a:off x="2299854" y="1036347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BDA5D1-861C-50C3-F06F-3B503588A9C6}"/>
              </a:ext>
            </a:extLst>
          </p:cNvPr>
          <p:cNvSpPr txBox="1"/>
          <p:nvPr/>
        </p:nvSpPr>
        <p:spPr>
          <a:xfrm>
            <a:off x="2881745" y="3075862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2783584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159F5-66D0-8993-2B83-5DAB5F567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AB99143-155B-4191-1AAC-301F540DA8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E0A3DFF-F2EF-8A16-6446-3ECC54F3D1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4C37E2-5803-4906-E7E3-0C25F2CD2DFC}"/>
              </a:ext>
            </a:extLst>
          </p:cNvPr>
          <p:cNvSpPr txBox="1"/>
          <p:nvPr/>
        </p:nvSpPr>
        <p:spPr>
          <a:xfrm>
            <a:off x="628073" y="4273786"/>
            <a:ext cx="10935853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약속을 지키시는 주</a:t>
            </a: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어둠 속의 빛이 되시는</a:t>
            </a: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Promise keeper, light in the darkness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My God, that is who You are</a:t>
            </a:r>
          </a:p>
          <a:p>
            <a:pPr algn="ctr" fontAlgn="base">
              <a:buNone/>
            </a:pPr>
            <a:endParaRPr lang="ko-KR" altLang="en-US" sz="44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/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017476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79025-FA4F-F60B-A13B-F0F018B00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C224D7B-2D1F-9189-B992-6272484E9E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6CAE0D6-9E89-9720-ABAB-45F7CC9D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68B19B-3E64-D9BA-6261-E1B29746DDE6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98147626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3858B-F496-5A9B-7179-8EA89BBED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018D9FC-A5C4-4A5E-15C5-F3496839C5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F457C95-2C1F-EEF7-11FC-0D9A18704B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B90615-CA97-23E4-F950-FDD054458499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9997170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27ACB-5641-3B9C-0B4A-DBD69997A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38EAD02-F9BA-DFCD-7719-89450F39EC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9C569DE-5B02-A08A-25A7-5A2CBF60E9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C93708-C13C-0F5A-2AE9-24DDA370B86A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보이지 않아도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</a:t>
            </a:r>
            <a:r>
              <a:rPr lang="ko-KR" altLang="en-US" sz="32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느껴지잖아도</a:t>
            </a:r>
            <a:endParaRPr lang="en-US" altLang="ko-KR" sz="32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 </a:t>
            </a:r>
            <a:r>
              <a:rPr lang="ko-KR" altLang="en-US" sz="32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주님</a:t>
            </a: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주는 결코 멈추지 않네</a:t>
            </a:r>
            <a:r>
              <a:rPr lang="en-US" altLang="ko-KR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)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2566968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71E8E-BC7D-082B-EDCD-904491BEF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A37B104-EC41-6F49-7A0A-3950097F30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547186-C0F4-EBD9-830C-FC9D343663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8C2EF4-89D0-D101-EE0E-176BAE58682B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보이지 않아도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</a:t>
            </a:r>
            <a:r>
              <a:rPr lang="ko-KR" altLang="en-US" sz="32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느껴지잖아도</a:t>
            </a:r>
            <a:endParaRPr lang="en-US" altLang="ko-KR" sz="32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 </a:t>
            </a:r>
            <a:r>
              <a:rPr lang="ko-KR" altLang="en-US" sz="32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주님</a:t>
            </a: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주는 결코 멈추지 않네</a:t>
            </a:r>
            <a:r>
              <a:rPr lang="en-US" altLang="ko-KR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)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368741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C60A8-6E49-C02F-67E4-9753505AA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5C706F-E9C0-0328-08B1-865727CFE2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EB08971-9A21-1322-0B48-8C9CD07DF7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E0BC62-7060-2238-9850-2A888650CE7A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보이지 않아도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</a:t>
            </a:r>
            <a:r>
              <a:rPr lang="ko-KR" altLang="en-US" sz="32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느껴지잖아도</a:t>
            </a:r>
            <a:endParaRPr lang="en-US" altLang="ko-KR" sz="32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 </a:t>
            </a:r>
            <a:r>
              <a:rPr lang="ko-KR" altLang="en-US" sz="32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주님</a:t>
            </a: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주는 결코 멈추지 않네</a:t>
            </a:r>
            <a:r>
              <a:rPr lang="en-US" altLang="ko-KR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)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27404323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FD2C1-FF14-DDF9-B4C2-1606A61DA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B8F6D59-A1C0-B397-679A-0C155D9409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1EE9460-F3AE-4768-1F82-418C1E3716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7DA30F-20E9-505A-C0FD-D38B46304D89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보이지 않아도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</a:t>
            </a:r>
            <a:r>
              <a:rPr lang="ko-KR" altLang="en-US" sz="32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느껴지잖아도</a:t>
            </a:r>
            <a:endParaRPr lang="en-US" altLang="ko-KR" sz="32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 </a:t>
            </a:r>
            <a:r>
              <a:rPr lang="ko-KR" altLang="en-US" sz="32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</a:t>
            </a:r>
            <a:r>
              <a:rPr lang="ko-KR" altLang="en-US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주님</a:t>
            </a:r>
            <a:r>
              <a:rPr lang="en-US" altLang="ko-KR" sz="32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주는 결코 멈추지 않네</a:t>
            </a:r>
            <a:r>
              <a:rPr lang="en-US" altLang="ko-KR" sz="32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)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5139906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00DF0-B0D2-F257-2BD0-3D75F51F4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27F9FB0-6931-E209-8AE3-6DDD35FB33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796F03B-316D-FBF1-08FE-1F38992C84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962EC1-6A29-C306-D92D-3D5EBC978120}"/>
              </a:ext>
            </a:extLst>
          </p:cNvPr>
          <p:cNvSpPr txBox="1"/>
          <p:nvPr/>
        </p:nvSpPr>
        <p:spPr>
          <a:xfrm>
            <a:off x="565653" y="4469602"/>
            <a:ext cx="109358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큰 길을 만드시는 주 큰 기적을 행하시는 주 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way maker, miracle worker</a:t>
            </a:r>
          </a:p>
          <a:p>
            <a:pPr algn="ctr" fontAlgn="base">
              <a:buNone/>
            </a:pP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B707D-3CDC-8E49-798D-D42F5366FC93}"/>
              </a:ext>
            </a:extLst>
          </p:cNvPr>
          <p:cNvSpPr txBox="1"/>
          <p:nvPr/>
        </p:nvSpPr>
        <p:spPr>
          <a:xfrm>
            <a:off x="2946400" y="144130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909472242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01266-C1B6-B200-73A6-995536747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ED7231D-D9A2-A9AA-6D9E-124F035B0F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4E91BA4-CADE-C404-3085-581985E578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A3D137-131A-E67D-D9F0-54957A9081D8}"/>
              </a:ext>
            </a:extLst>
          </p:cNvPr>
          <p:cNvSpPr txBox="1"/>
          <p:nvPr/>
        </p:nvSpPr>
        <p:spPr>
          <a:xfrm>
            <a:off x="628073" y="4273786"/>
            <a:ext cx="10935853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약속을 지키시는 주</a:t>
            </a: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어둠 속의 빛이 되시는</a:t>
            </a: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Promise keeper, light in the darkness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My God, that is who You are</a:t>
            </a:r>
          </a:p>
          <a:p>
            <a:pPr algn="ctr" fontAlgn="base">
              <a:buNone/>
            </a:pPr>
            <a:endParaRPr lang="ko-KR" altLang="en-US" sz="44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/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2753637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E820E-FC60-FB53-EE03-9C9A63D70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8D4EC4C-56DA-9E47-CAC0-827207FDDE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FF25302-20FF-CD54-2D32-EB34AE05D3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68749A-AC58-CB97-C353-C8EFF365B1C4}"/>
              </a:ext>
            </a:extLst>
          </p:cNvPr>
          <p:cNvSpPr txBox="1"/>
          <p:nvPr/>
        </p:nvSpPr>
        <p:spPr>
          <a:xfrm>
            <a:off x="565653" y="4469602"/>
            <a:ext cx="1093585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큰 길을 만드시는 주 큰 기적을 행하시는 주 </a:t>
            </a:r>
            <a:endParaRPr lang="en-US" altLang="ko-KR" sz="48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0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are way maker, miracle worker</a:t>
            </a:r>
          </a:p>
          <a:p>
            <a:pPr algn="ctr" fontAlgn="base">
              <a:buNone/>
            </a:pP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30A574-D0E5-1283-ABA0-34C343695BBE}"/>
              </a:ext>
            </a:extLst>
          </p:cNvPr>
          <p:cNvSpPr txBox="1"/>
          <p:nvPr/>
        </p:nvSpPr>
        <p:spPr>
          <a:xfrm>
            <a:off x="2946400" y="1441302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46743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68CD2-A80F-2419-4434-162184CEC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E0A60CB-7DC3-A876-6C66-321FE3D470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A5B87F1-6343-918B-BD5D-F2C56D0A7C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6BC098-6CB3-38B2-09BF-B8E327C30342}"/>
              </a:ext>
            </a:extLst>
          </p:cNvPr>
          <p:cNvSpPr txBox="1"/>
          <p:nvPr/>
        </p:nvSpPr>
        <p:spPr>
          <a:xfrm>
            <a:off x="812799" y="5073207"/>
            <a:ext cx="109358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en-US" altLang="ko-KR" sz="3600" dirty="0">
                <a:effectLst/>
              </a:rPr>
            </a:br>
            <a:endParaRPr lang="en-US" altLang="ko-KR" sz="2400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D945D0-34F0-541A-8DB4-08C54D7E5C51}"/>
              </a:ext>
            </a:extLst>
          </p:cNvPr>
          <p:cNvSpPr txBox="1"/>
          <p:nvPr/>
        </p:nvSpPr>
        <p:spPr>
          <a:xfrm>
            <a:off x="2662382" y="1478570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solidFill>
                  <a:srgbClr val="444444"/>
                </a:solidFill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2497476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48B90-B1CE-AD25-5865-1320103B7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B61CE23-A537-E168-1857-6222FEC241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25C7921-6D31-E6B5-2FFB-8FE4E9F223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42F5AC-9706-1E42-1F8C-A11899E4CD07}"/>
              </a:ext>
            </a:extLst>
          </p:cNvPr>
          <p:cNvSpPr txBox="1"/>
          <p:nvPr/>
        </p:nvSpPr>
        <p:spPr>
          <a:xfrm>
            <a:off x="628073" y="4273786"/>
            <a:ext cx="10935853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약속을 지키시는 주</a:t>
            </a:r>
            <a: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어둠 속의 빛이 되시는</a:t>
            </a: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그는 나의 하나님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Promise keeper, light in the darkness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My God, that is who You are</a:t>
            </a:r>
          </a:p>
          <a:p>
            <a:pPr algn="ctr" fontAlgn="base">
              <a:buNone/>
            </a:pPr>
            <a:endParaRPr lang="ko-KR" altLang="en-US" sz="44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/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4720559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99A13-8E89-BC44-3A1A-923956D55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8C307E5-B798-99ED-D846-3F42A5DC8E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2B356DD-A9FC-EC1E-E009-5CE71109E2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206C35-5515-58FE-2AA6-8C30E24BF81C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8558602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B241B-22DE-561C-5794-AE7F60439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F94F1A-F6C6-5B7F-68E4-797DA007E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D378203-19B1-EB4E-62DC-1C5BE2DA41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22E70C-0151-3E2D-AFD7-7BF0CB0407C0}"/>
              </a:ext>
            </a:extLst>
          </p:cNvPr>
          <p:cNvSpPr txBox="1"/>
          <p:nvPr/>
        </p:nvSpPr>
        <p:spPr>
          <a:xfrm>
            <a:off x="565653" y="4334389"/>
            <a:ext cx="1093585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나의 하나님 나의 하나님</a:t>
            </a:r>
            <a:endParaRPr lang="en-US" altLang="ko-KR" sz="4400" dirty="0">
              <a:solidFill>
                <a:srgbClr val="00000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r>
              <a:rPr lang="en-US" altLang="ko-KR" sz="32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That is who You are that is who You are !</a:t>
            </a:r>
          </a:p>
          <a:p>
            <a:pPr algn="ctr" fontAlgn="base"/>
            <a:endParaRPr lang="en-US" altLang="ko-KR" sz="3200" b="1" i="0" dirty="0">
              <a:solidFill>
                <a:srgbClr val="0070C0"/>
              </a:solidFill>
              <a:effectLst/>
              <a:latin typeface="Segoe UI Variable Small Semibol" pitchFamily="2" charset="0"/>
            </a:endParaRPr>
          </a:p>
          <a:p>
            <a:pPr algn="ctr" fontAlgn="base"/>
            <a:endParaRPr lang="en-US" altLang="ko-KR" sz="4800" b="0" i="0" dirty="0">
              <a:solidFill>
                <a:srgbClr val="000000"/>
              </a:solidFill>
              <a:effectLst/>
              <a:latin typeface="se-nanumgothic"/>
            </a:endParaRPr>
          </a:p>
          <a:p>
            <a:pPr algn="ctr" fontAlgn="base">
              <a:buNone/>
            </a:pPr>
            <a:br>
              <a:rPr lang="en-US" altLang="ko-KR" sz="48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endParaRPr lang="en-US" altLang="ko-KR" sz="4800" dirty="0"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44700580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884015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494013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CEF0A-3116-FDDE-D7FF-8BBBB2276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7D65756-80E3-AE45-F5AA-7B7934B1C3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1103898" y="582807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EF39F7-DA71-8DB8-EC50-4A6461CAFB5A}"/>
              </a:ext>
            </a:extLst>
          </p:cNvPr>
          <p:cNvSpPr txBox="1"/>
          <p:nvPr/>
        </p:nvSpPr>
        <p:spPr>
          <a:xfrm>
            <a:off x="-184727" y="4396915"/>
            <a:ext cx="125614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보이지 않아도 </a:t>
            </a:r>
            <a:r>
              <a:rPr lang="ko-KR" altLang="en-US" sz="44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비록 내게 </a:t>
            </a:r>
            <a:r>
              <a:rPr lang="ko-KR" altLang="en-US" sz="44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느껴지잖아도</a:t>
            </a:r>
            <a:endParaRPr lang="en-US" altLang="ko-KR" sz="44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 </a:t>
            </a:r>
            <a:r>
              <a:rPr lang="ko-KR" altLang="en-US" sz="4400" dirty="0" err="1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일하시네</a:t>
            </a:r>
            <a:r>
              <a:rPr lang="ko-KR" altLang="en-US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주님</a:t>
            </a:r>
            <a:r>
              <a:rPr lang="en-US" altLang="ko-KR" sz="4400" dirty="0">
                <a:solidFill>
                  <a:srgbClr val="00000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44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주는 결코 멈추지 않네</a:t>
            </a:r>
            <a:endParaRPr lang="en-US" altLang="ko-KR" sz="44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en-US" altLang="ko-KR" sz="24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Even when I don't see it, You're working Even when I don't feel it, You're working</a:t>
            </a:r>
          </a:p>
          <a:p>
            <a:pPr algn="ctr" fontAlgn="base">
              <a:buNone/>
            </a:pPr>
            <a:r>
              <a:rPr lang="en-US" altLang="ko-KR" sz="2400" b="1" i="0" dirty="0">
                <a:solidFill>
                  <a:srgbClr val="0070C0"/>
                </a:solidFill>
                <a:effectLst/>
                <a:latin typeface="Segoe UI Variable Small Semibol" pitchFamily="2" charset="0"/>
              </a:rPr>
              <a:t>You never stop, You never stop working You never stop, You never stop working</a:t>
            </a:r>
          </a:p>
          <a:p>
            <a:pPr algn="ctr" fontAlgn="base">
              <a:buNone/>
            </a:pPr>
            <a:endParaRPr lang="ko-KR" altLang="en-US" sz="44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5562410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C01ED-F1DC-4AA0-66FA-64AF578BD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9E6E3AE-CF6D-0EB8-4C57-38E7C835F4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D014EE5-D7F8-D1FC-74C7-DBFC0D05D7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4BC44C-F646-9D07-EA7D-0F41AD7772F9}"/>
              </a:ext>
            </a:extLst>
          </p:cNvPr>
          <p:cNvSpPr txBox="1"/>
          <p:nvPr/>
        </p:nvSpPr>
        <p:spPr>
          <a:xfrm>
            <a:off x="628073" y="4355592"/>
            <a:ext cx="109358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이것이 행복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행복이라오</a:t>
            </a:r>
            <a:endParaRPr lang="en-US" altLang="ko-KR" sz="4800" b="0" i="0" dirty="0">
              <a:solidFill>
                <a:srgbClr val="00000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 fontAlgn="base">
              <a:buNone/>
            </a:pP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세상은 알 수 없는 하나님 선물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Happiness, this is my Happiness with joy </a:t>
            </a:r>
          </a:p>
          <a:p>
            <a:pPr algn="ctr" fontAlgn="base">
              <a:buNone/>
            </a:pPr>
            <a:r>
              <a:rPr lang="en-US" altLang="ko-KR" sz="28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The awesome present of my God, the world can never know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46A542-7654-EB5B-F332-851053B1D50E}"/>
              </a:ext>
            </a:extLst>
          </p:cNvPr>
          <p:cNvSpPr txBox="1"/>
          <p:nvPr/>
        </p:nvSpPr>
        <p:spPr>
          <a:xfrm>
            <a:off x="2613890" y="1214968"/>
            <a:ext cx="6299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You are</a:t>
            </a:r>
          </a:p>
          <a:p>
            <a:pPr algn="ctr" fontAlgn="base">
              <a:buNone/>
            </a:pPr>
            <a:r>
              <a:rPr lang="en-US" altLang="ko-KR" b="0" i="0" dirty="0" err="1">
                <a:solidFill>
                  <a:srgbClr val="000000"/>
                </a:solidFill>
                <a:effectLst/>
                <a:latin typeface="se-nanumgothic"/>
              </a:rPr>
              <a:t>Waymaker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, miracle worker</a:t>
            </a:r>
          </a:p>
          <a:p>
            <a:pPr algn="ctr" fontAlgn="base">
              <a:buNone/>
            </a:pP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Promise keeper, light in the darkness</a:t>
            </a:r>
          </a:p>
          <a:p>
            <a:pPr algn="ctr" fontAlgn="base">
              <a:buNone/>
            </a:pP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My God, that is who You are</a:t>
            </a:r>
          </a:p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큰길을 만드시는 주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큰 기적을 행하시는 주</a:t>
            </a:r>
          </a:p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그는 나의 하나님</a:t>
            </a:r>
          </a:p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약속을 지키시는 주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어둠속의 빛이 되시는</a:t>
            </a:r>
          </a:p>
          <a:p>
            <a:pPr algn="ctr" fontAlgn="base">
              <a:buNone/>
            </a:pPr>
            <a:r>
              <a:rPr lang="ko-KR" altLang="en-US" b="0" i="0" dirty="0">
                <a:solidFill>
                  <a:srgbClr val="000000"/>
                </a:solidFill>
                <a:effectLst/>
                <a:latin typeface="se-nanumgothic"/>
              </a:rPr>
              <a:t>그는 나의 하나님</a:t>
            </a:r>
          </a:p>
        </p:txBody>
      </p:sp>
    </p:spTree>
    <p:extLst>
      <p:ext uri="{BB962C8B-B14F-4D97-AF65-F5344CB8AC3E}">
        <p14:creationId xmlns:p14="http://schemas.microsoft.com/office/powerpoint/2010/main" val="3076694767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B44DA-0E22-51BE-99D1-5CA2A94AD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817F4EF-4ED8-2B1B-230C-2E061EA51E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EE8762-D44F-77E4-2E63-61EA42D62F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86ECEC-D0C7-AA30-564B-EBE419FEDE2B}"/>
              </a:ext>
            </a:extLst>
          </p:cNvPr>
          <p:cNvSpPr txBox="1"/>
          <p:nvPr/>
        </p:nvSpPr>
        <p:spPr>
          <a:xfrm>
            <a:off x="694962" y="4105636"/>
            <a:ext cx="11266129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주께서 주신 모든 은혜  나는 말할 수 없네 </a:t>
            </a:r>
            <a:br>
              <a:rPr lang="en-US" altLang="ko-KR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 영혼 즐거이 주 </a:t>
            </a:r>
            <a:r>
              <a:rPr lang="ko-KR" altLang="en-US" sz="4800" b="0" i="0" dirty="0" err="1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따르렵니다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주께 내 삶 드립니다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 Your immeasurable grace  for me Is too marvelous to explain in words My soul, </a:t>
            </a:r>
          </a:p>
          <a:p>
            <a:pPr algn="ctr"/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 confess, will follow You to the end.</a:t>
            </a:r>
            <a:br>
              <a:rPr lang="ko-KR" altLang="en-US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Lord, I give my life to You </a:t>
            </a:r>
            <a:r>
              <a:rPr lang="ko-KR" altLang="en-US" sz="24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ko-KR" altLang="en-US" sz="2800" dirty="0"/>
            </a:br>
            <a:endParaRPr lang="en-US" altLang="ko-KR" sz="2800" dirty="0"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77066195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0F6A1-2453-07B0-E9F9-0356DAD91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D067E1E-17A3-58B0-7114-B8C9BC3E7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5750BC1-7CB4-42BD-6D34-9B9591EF4A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5E121D-371E-5A11-1101-B9D690C2D6DC}"/>
              </a:ext>
            </a:extLst>
          </p:cNvPr>
          <p:cNvSpPr txBox="1"/>
          <p:nvPr/>
        </p:nvSpPr>
        <p:spPr>
          <a:xfrm>
            <a:off x="694962" y="4105636"/>
            <a:ext cx="11266129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주께서 주신 모든 은혜  나는 말할 수 없네 </a:t>
            </a:r>
            <a:br>
              <a:rPr lang="en-US" altLang="ko-KR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 영혼 즐거이 주 </a:t>
            </a:r>
            <a:r>
              <a:rPr lang="ko-KR" altLang="en-US" sz="4800" b="0" i="0" dirty="0" err="1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따르렵니다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주께 내 삶 드립니다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 Your immeasurable grace  for me Is too marvelous to explain in words My soul, </a:t>
            </a:r>
          </a:p>
          <a:p>
            <a:pPr algn="ctr"/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 confess, will follow You to the end.</a:t>
            </a:r>
            <a:br>
              <a:rPr lang="ko-KR" altLang="en-US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Lord, I give my life to You </a:t>
            </a:r>
            <a:r>
              <a:rPr lang="ko-KR" altLang="en-US" sz="24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ko-KR" altLang="en-US" sz="2800" dirty="0"/>
            </a:br>
            <a:endParaRPr lang="en-US" altLang="ko-KR" sz="2800" dirty="0"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82459384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C017F-D2D2-1A80-B66E-D9DB439E5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52EDCD9-B954-9CE2-29C8-F5CE9D2FA5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514A367-6F65-3A28-44D3-68B3FBEF3D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6A76B1-0598-2AEA-8CA1-A4649901D85E}"/>
              </a:ext>
            </a:extLst>
          </p:cNvPr>
          <p:cNvSpPr txBox="1"/>
          <p:nvPr/>
        </p:nvSpPr>
        <p:spPr>
          <a:xfrm>
            <a:off x="694962" y="4105636"/>
            <a:ext cx="11266129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주께서 주신 모든 은혜  나는 말할 수 없네 </a:t>
            </a:r>
            <a:br>
              <a:rPr lang="en-US" altLang="ko-KR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 영혼 즐거이 주 </a:t>
            </a:r>
            <a:r>
              <a:rPr lang="ko-KR" altLang="en-US" sz="4800" b="0" i="0" dirty="0" err="1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따르렵니다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주께 내 삶 드립니다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 Your immeasurable grace  for me Is too marvelous to explain in words My soul, </a:t>
            </a:r>
          </a:p>
          <a:p>
            <a:pPr algn="ctr"/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 confess, will follow You to the end.</a:t>
            </a:r>
            <a:br>
              <a:rPr lang="ko-KR" altLang="en-US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Lord, I give my life to You </a:t>
            </a:r>
            <a:r>
              <a:rPr lang="ko-KR" altLang="en-US" sz="24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ko-KR" altLang="en-US" sz="2800" dirty="0"/>
            </a:br>
            <a:endParaRPr lang="en-US" altLang="ko-KR" sz="2800" dirty="0"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350811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33BFD-1355-AC91-79BC-2F4FA3DCF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2B4C640-C659-A54B-80D4-95E96E32E6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4111C7E-CFF1-4B28-502A-EB326EAED4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AEC449-3A0F-D8B7-0B1E-557E7BA84F8A}"/>
              </a:ext>
            </a:extLst>
          </p:cNvPr>
          <p:cNvSpPr txBox="1"/>
          <p:nvPr/>
        </p:nvSpPr>
        <p:spPr>
          <a:xfrm>
            <a:off x="565653" y="418034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4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2800" b="1" dirty="0">
                <a:solidFill>
                  <a:srgbClr val="0070C0"/>
                </a:solidFill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</a:rPr>
              <a:t> 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908762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AF72A-F9AD-9A3B-0662-307437149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9351FCC-9D38-C5F3-5DE5-2919B228AB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D215387-1F7F-AC6C-0F33-37829A03B7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8316D2-CA50-51B5-58A1-ABE7DDDBFF5D}"/>
              </a:ext>
            </a:extLst>
          </p:cNvPr>
          <p:cNvSpPr txBox="1"/>
          <p:nvPr/>
        </p:nvSpPr>
        <p:spPr>
          <a:xfrm>
            <a:off x="694961" y="4512037"/>
            <a:ext cx="1126612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주께서 주신 모든 은혜  나는 말할 수 없네 </a:t>
            </a:r>
            <a:br>
              <a:rPr lang="en-US" altLang="ko-KR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 영혼 즐거이 </a:t>
            </a:r>
            <a:endParaRPr lang="en-US" altLang="ko-KR" sz="4800" b="0" i="0" dirty="0"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주  따 르 </a:t>
            </a:r>
            <a:r>
              <a:rPr lang="ko-KR" altLang="en-US" sz="4800" b="0" i="0" dirty="0" err="1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렵</a:t>
            </a: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4800" b="0" i="0" dirty="0" err="1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니</a:t>
            </a: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다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 </a:t>
            </a:r>
            <a:r>
              <a:rPr lang="en-US" altLang="ko-KR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ko-KR" altLang="en-US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en-US" altLang="ko-KR" sz="2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ko-KR" altLang="en-US" sz="2800" dirty="0"/>
            </a:br>
            <a:endParaRPr lang="en-US" altLang="ko-KR" sz="2800" dirty="0"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576132899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E1E065-C73F-53CC-6DF3-E7E1708A8272}"/>
              </a:ext>
            </a:extLst>
          </p:cNvPr>
          <p:cNvSpPr txBox="1"/>
          <p:nvPr/>
        </p:nvSpPr>
        <p:spPr>
          <a:xfrm>
            <a:off x="3214254" y="574046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44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주께 내 삶 드립니다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848615073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9D045-C7A8-A964-C448-BAF8AE227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5A4491F-1ECA-9B75-166D-B71E07AD5D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4D46164-5D27-D34F-8169-E3BB85CE93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8104BC-2981-F32E-FFAA-C7C3379946CA}"/>
              </a:ext>
            </a:extLst>
          </p:cNvPr>
          <p:cNvSpPr txBox="1"/>
          <p:nvPr/>
        </p:nvSpPr>
        <p:spPr>
          <a:xfrm>
            <a:off x="768853" y="4287295"/>
            <a:ext cx="1093585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4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오직 주의 사랑에 </a:t>
            </a:r>
            <a:r>
              <a:rPr lang="ko-KR" altLang="en-US" sz="44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매여 내 영 기뻐 찬양합니다 </a:t>
            </a:r>
            <a:br>
              <a:rPr lang="en-US" altLang="ko-KR" sz="44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4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 소망의 </a:t>
            </a:r>
            <a:r>
              <a:rPr lang="ko-KR" altLang="en-US" sz="44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언덕 기쁨의 땅에서 주께 사랑 드립니다  </a:t>
            </a:r>
            <a:br>
              <a:rPr lang="ko-KR" altLang="en-US" sz="36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I’m bound  by Your love alone</a:t>
            </a:r>
            <a:br>
              <a:rPr lang="ko-KR" altLang="en-US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My soul sings Your praises and rejoices With Your hope on this mount</a:t>
            </a:r>
            <a:br>
              <a:rPr lang="ko-KR" altLang="en-US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With Your joy on this earth</a:t>
            </a:r>
            <a:r>
              <a:rPr lang="ko-KR" altLang="en-US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Lord, I give my love to You.</a:t>
            </a:r>
            <a:b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en-US" altLang="ko-KR" sz="24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br>
              <a:rPr lang="ko-KR" altLang="en-US" sz="2800" dirty="0"/>
            </a:br>
            <a:endParaRPr lang="en-US" altLang="ko-KR" sz="2800" dirty="0"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D620EF-7C43-E0C8-6E4E-6EA838C3CEB7}"/>
              </a:ext>
            </a:extLst>
          </p:cNvPr>
          <p:cNvSpPr txBox="1"/>
          <p:nvPr/>
        </p:nvSpPr>
        <p:spPr>
          <a:xfrm>
            <a:off x="3311085" y="357742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825"/>
              </a:spcBef>
              <a:spcAft>
                <a:spcPts val="525"/>
              </a:spcAft>
            </a:pPr>
            <a:br>
              <a:rPr lang="en-US" altLang="ko-KR" b="0" i="0" dirty="0">
                <a:solidFill>
                  <a:srgbClr val="7B6D6D"/>
                </a:solidFill>
                <a:effectLst/>
                <a:latin typeface="나눔고딕" pitchFamily="2" charset="-127"/>
              </a:rPr>
            </a:br>
            <a:endParaRPr lang="ko-KR" altLang="en-US" b="0" i="0" dirty="0">
              <a:solidFill>
                <a:srgbClr val="444444"/>
              </a:solidFill>
              <a:effectLst/>
              <a:latin typeface="Dotum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3652784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7797C-63A4-4898-C4AA-8FDEF5DEB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1832553-AB76-C02D-C5E8-9F131CAC07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3275FCE-9B2E-927F-8276-1B3AB9E938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EC2CCD-124C-1BE5-6E9A-FE24438BFAAC}"/>
              </a:ext>
            </a:extLst>
          </p:cNvPr>
          <p:cNvSpPr txBox="1"/>
          <p:nvPr/>
        </p:nvSpPr>
        <p:spPr>
          <a:xfrm>
            <a:off x="870453" y="4108652"/>
            <a:ext cx="11321547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오직 주의 임재 안에 갇혀 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내영 기뻐 찬양합니다 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b="0" i="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이 소명의 언덕 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거룩한 땅에서 주께 </a:t>
            </a:r>
            <a:r>
              <a:rPr lang="ko-KR" altLang="en-US" sz="4800" dirty="0" err="1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경배드립니다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  <a:b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I’m surrounded by Your presence, Lord</a:t>
            </a:r>
            <a:br>
              <a:rPr lang="en-US" altLang="ko-KR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My soul sings Your praises and </a:t>
            </a:r>
            <a:r>
              <a:rPr lang="en-US" altLang="ko-KR" sz="2400" dirty="0" err="1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rejoices</a:t>
            </a:r>
            <a:r>
              <a:rPr lang="en-US" altLang="ko-KR" sz="2400" b="0" i="0" dirty="0" err="1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With</a:t>
            </a: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Your calling on this mount</a:t>
            </a:r>
            <a:br>
              <a:rPr lang="en-US" altLang="ko-KR" sz="2400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2400" b="0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With Your work on holy ground Lord, I worship You, my God.</a:t>
            </a:r>
            <a:br>
              <a:rPr lang="en-US" altLang="ko-KR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en-US" altLang="ko-KR" sz="3600" b="0" i="0" dirty="0">
                <a:solidFill>
                  <a:srgbClr val="7B6D6D"/>
                </a:solidFill>
                <a:effectLst/>
                <a:latin typeface="나눔고딕" pitchFamily="2" charset="-127"/>
              </a:rPr>
            </a:br>
            <a:endParaRPr lang="ko-KR" altLang="en-US" sz="3600" dirty="0"/>
          </a:p>
          <a:p>
            <a:pPr algn="ctr"/>
            <a:br>
              <a:rPr lang="ko-KR" altLang="en-US" sz="2800" dirty="0"/>
            </a:br>
            <a:endParaRPr lang="en-US" altLang="ko-KR" sz="2800" dirty="0"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29625843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043739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F4269C3-D157-585F-3DEB-CEEC7FBDDD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63BD767-072E-B265-FD31-887D516D11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5B03F0-5A3D-A803-1059-1E89E96FAAFB}"/>
              </a:ext>
            </a:extLst>
          </p:cNvPr>
          <p:cNvSpPr txBox="1"/>
          <p:nvPr/>
        </p:nvSpPr>
        <p:spPr>
          <a:xfrm>
            <a:off x="775853" y="4813522"/>
            <a:ext cx="10935853" cy="1625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주일예배 </a:t>
            </a:r>
            <a:r>
              <a:rPr lang="en-US" altLang="ko-KR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여성산지 </a:t>
            </a:r>
            <a:r>
              <a:rPr lang="ko-KR" alt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특송</a:t>
            </a:r>
            <a:r>
              <a:rPr lang="en-US" altLang="ko-KR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</a:p>
          <a:p>
            <a:pPr algn="ctr">
              <a:lnSpc>
                <a:spcPct val="150000"/>
              </a:lnSpc>
            </a:pPr>
            <a:r>
              <a:rPr lang="en-US" altLang="ko-KR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anose="02030600000101010101" pitchFamily="18" charset="-127"/>
                <a:ea typeface="HY견명조" panose="02030600000101010101" pitchFamily="18" charset="-127"/>
              </a:rPr>
              <a:t>&lt; </a:t>
            </a:r>
            <a:r>
              <a:rPr lang="ko-KR" altLang="en-US" sz="3600" b="1" dirty="0">
                <a:solidFill>
                  <a:schemeClr val="accent2">
                    <a:lumMod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주 예수 나의 산 소망 </a:t>
            </a:r>
            <a:r>
              <a:rPr lang="en-US" altLang="ko-KR" sz="3600" b="1" dirty="0">
                <a:solidFill>
                  <a:schemeClr val="accent2">
                    <a:lumMod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&gt;</a:t>
            </a:r>
            <a:endParaRPr lang="ko-KR" altLang="en-US" sz="3600" b="1" dirty="0">
              <a:solidFill>
                <a:schemeClr val="accent2">
                  <a:lumMod val="50000"/>
                </a:schemeClr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5643748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E84B0-2E03-1F3F-22BE-D5A4FEEFD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272B909-7182-8ECA-6DF5-32CB913F73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ADE2FE0-86DF-C37D-4848-29966942FA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479F11-4E39-8C83-6286-BBF784DA6EB1}"/>
              </a:ext>
            </a:extLst>
          </p:cNvPr>
          <p:cNvSpPr txBox="1"/>
          <p:nvPr/>
        </p:nvSpPr>
        <p:spPr>
          <a:xfrm>
            <a:off x="942108" y="5426839"/>
            <a:ext cx="1093585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깊은 절망의 수렁 가운데 주님께 닿을 수 없던 우리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어둔 밤 중에 하늘을 향해 주의 이름 나 부를 때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​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br>
              <a:rPr lang="ko-KR" altLang="en-US" sz="2800" b="1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endParaRPr lang="ko-KR" altLang="en-US" sz="28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50961669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208CD-5ECD-4735-EDB1-99261EA94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C012F53-CFA6-421F-F459-D3627DCD02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5F128D5-E330-EDD1-C8FB-F802F13F6E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0E7B29-DD6A-4A33-B2A6-427AA6AF478A}"/>
              </a:ext>
            </a:extLst>
          </p:cNvPr>
          <p:cNvSpPr txBox="1"/>
          <p:nvPr/>
        </p:nvSpPr>
        <p:spPr>
          <a:xfrm>
            <a:off x="979054" y="5378729"/>
            <a:ext cx="109358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어둠을 뚫고 오신 주 사랑 나의 절망 거두셨네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주님의 공로 다 이루셨네 주 예수 나의 산 소망</a:t>
            </a:r>
            <a:b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​</a:t>
            </a:r>
            <a:endParaRPr lang="ko-KR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937477511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1AD18-A565-27D4-7290-BEE25CC54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58E90A8-D00A-1A59-4B0A-34D540D594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C420D04-AA2C-E1D7-FCCD-5F9BD32053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6A4163-AED6-1D47-26DD-83DF40509777}"/>
              </a:ext>
            </a:extLst>
          </p:cNvPr>
          <p:cNvSpPr txBox="1"/>
          <p:nvPr/>
        </p:nvSpPr>
        <p:spPr>
          <a:xfrm>
            <a:off x="1006763" y="5429075"/>
            <a:ext cx="109358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 누가 주의 자비를 알아 한 없는 은혜 측량할까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영광을 떠나 이 땅에 오신 죄가 되신 구주 예수</a:t>
            </a:r>
            <a:endParaRPr lang="ko-KR" altLang="en-US" sz="32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7189738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86B6A-1C50-A5F5-DA57-B2498013B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B7A932F-DB84-BE2D-6EB8-C47F4132CD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A5ACB89-D2FB-13F1-FF58-4D3E3621D2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D7963A-9433-3176-0DFD-9DE7375201E1}"/>
              </a:ext>
            </a:extLst>
          </p:cNvPr>
          <p:cNvSpPr txBox="1"/>
          <p:nvPr/>
        </p:nvSpPr>
        <p:spPr>
          <a:xfrm>
            <a:off x="748145" y="4999316"/>
            <a:ext cx="10935853" cy="2410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주의 십자가 내게 말하네 영원히 난 용납됐네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아름다우신 왕 나는 주의 것</a:t>
            </a:r>
            <a:endParaRPr lang="ko-KR" altLang="en-US" sz="3600" b="1" dirty="0">
              <a:latin typeface="Helvetica Neue"/>
            </a:endParaRPr>
          </a:p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그리스도 나의 산 소망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​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75966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1DAEA-4E90-2255-A91D-D3CE9A267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9B22704-2A46-3C53-DEBB-7F05BD8090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8A673B6-D65B-A4FA-FE48-4C08C85304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397215-2190-7B38-D4AC-3F26DC2746FD}"/>
              </a:ext>
            </a:extLst>
          </p:cNvPr>
          <p:cNvSpPr txBox="1"/>
          <p:nvPr/>
        </p:nvSpPr>
        <p:spPr>
          <a:xfrm>
            <a:off x="812799" y="5073207"/>
            <a:ext cx="109358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en-US" altLang="ko-KR" sz="3600" dirty="0">
                <a:effectLst/>
              </a:rPr>
            </a:br>
            <a:endParaRPr lang="en-US" altLang="ko-KR" sz="2400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44474-5ED3-0FA4-7582-D4C7034CE715}"/>
              </a:ext>
            </a:extLst>
          </p:cNvPr>
          <p:cNvSpPr txBox="1"/>
          <p:nvPr/>
        </p:nvSpPr>
        <p:spPr>
          <a:xfrm>
            <a:off x="2662382" y="1478570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solidFill>
                  <a:srgbClr val="444444"/>
                </a:solidFill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5292395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7D825-E75A-257E-EF83-43F220CCB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21E56A1-0EA1-491D-35E1-A0E629C6E5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D345A52-4A46-24D3-0E79-D6654B2A48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41CE65-0456-E786-631C-48BB40C3DAE0}"/>
              </a:ext>
            </a:extLst>
          </p:cNvPr>
          <p:cNvSpPr txBox="1"/>
          <p:nvPr/>
        </p:nvSpPr>
        <p:spPr>
          <a:xfrm>
            <a:off x="969818" y="4999316"/>
            <a:ext cx="10935853" cy="1856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할렐루야 주를 찬양하여라 할렐루야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자유케</a:t>
            </a: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하셨도다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죄의 저주 끊으신 주께 구원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있도다</a:t>
            </a:r>
            <a:r>
              <a:rPr lang="ko-KR" altLang="en-US" sz="3600" b="1" dirty="0">
                <a:latin typeface="Helvetica Neue"/>
              </a:rPr>
              <a:t> </a:t>
            </a:r>
          </a:p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 예수 나의 산 소망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57551871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62906-8FFB-C92D-E162-CBCFD3921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26FD910-4271-77A2-4D6B-E0822CD86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06DC310-01C4-71FE-D9B2-B064B32405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688675-3055-FB94-45CD-74247A0581FE}"/>
              </a:ext>
            </a:extLst>
          </p:cNvPr>
          <p:cNvSpPr txBox="1"/>
          <p:nvPr/>
        </p:nvSpPr>
        <p:spPr>
          <a:xfrm>
            <a:off x="997527" y="5361322"/>
            <a:ext cx="109358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언약된</a:t>
            </a: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아침 장사된 몸에 부활의 호흡 시작됐네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유다의 사자 위엄찬 선포 사망이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무너졌도다</a:t>
            </a:r>
            <a:endParaRPr lang="ko-KR" altLang="en-US" sz="32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11415673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CACEE-D1CA-1439-2497-4E968FFBA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5C28C86-CD0D-0B27-7EC1-A1F0A5E562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11FDA24-65AA-FC62-3376-CE24D95C8C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F38F83-2076-E39B-FE49-1D6F2DA928C9}"/>
              </a:ext>
            </a:extLst>
          </p:cNvPr>
          <p:cNvSpPr txBox="1"/>
          <p:nvPr/>
        </p:nvSpPr>
        <p:spPr>
          <a:xfrm>
            <a:off x="1080655" y="5379795"/>
            <a:ext cx="10935853" cy="2164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이제 사망은 무덤이 더는 우리를 주장할 수 없네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유다의 사자 위엄찬 포효</a:t>
            </a:r>
            <a:endParaRPr lang="en-US" altLang="ko-KR" sz="36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br>
              <a:rPr lang="en-US" altLang="ko-KR" sz="2800" dirty="0">
                <a:solidFill>
                  <a:srgbClr val="002060"/>
                </a:solidFill>
              </a:rPr>
            </a:br>
            <a:endParaRPr lang="ko-KR" alt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67376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EFB5D-B8E4-F03B-64B2-09CC5BE89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CB6E62-623E-973B-B0F2-E8F3B85B1E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54AA704-826A-CA50-1B14-E61C2377EC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D5DDE4-72CD-2E4A-9FBB-C1477C6490C0}"/>
              </a:ext>
            </a:extLst>
          </p:cNvPr>
          <p:cNvSpPr txBox="1"/>
          <p:nvPr/>
        </p:nvSpPr>
        <p:spPr>
          <a:xfrm>
            <a:off x="748145" y="4733463"/>
            <a:ext cx="1093585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ko-KR" altLang="en-US" sz="3200" dirty="0">
                <a:solidFill>
                  <a:srgbClr val="44444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사망이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무너졌도다</a:t>
            </a:r>
            <a:endParaRPr lang="ko-KR" altLang="en-US" sz="3200" b="1" dirty="0">
              <a:latin typeface="Helvetica Neue"/>
            </a:endParaRPr>
          </a:p>
          <a:p>
            <a:pPr algn="ctr"/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 예수 승리하셨네</a:t>
            </a:r>
            <a:br>
              <a:rPr lang="ko-KR" altLang="en-US" sz="3200" dirty="0">
                <a:solidFill>
                  <a:srgbClr val="44444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200" dirty="0">
                <a:solidFill>
                  <a:srgbClr val="44444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​</a:t>
            </a:r>
            <a:endParaRPr lang="ko-KR" alt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05567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FB00C-E899-AECA-B769-3E2E0A69E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687E55-3DD4-AD90-7EE2-3BAC23D0CE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2194ED9-F980-49C9-AE69-36DDA40AD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ED1EC4-CCCC-8FD2-AF2E-F15357B7CB62}"/>
              </a:ext>
            </a:extLst>
          </p:cNvPr>
          <p:cNvSpPr txBox="1"/>
          <p:nvPr/>
        </p:nvSpPr>
        <p:spPr>
          <a:xfrm>
            <a:off x="969818" y="4999316"/>
            <a:ext cx="10935853" cy="1856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할렐루야 주를 찬양하여라 할렐루야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자유케</a:t>
            </a: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하셨도다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죄의 저주 끊으신 주께 구원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있도다</a:t>
            </a:r>
            <a:r>
              <a:rPr lang="ko-KR" altLang="en-US" sz="3600" b="1" dirty="0">
                <a:latin typeface="Helvetica Neue"/>
              </a:rPr>
              <a:t> </a:t>
            </a:r>
          </a:p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 예수 나의 산 소망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19237794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27A53-DAEC-ECF2-D851-68ED15EE8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0A70D4E-BF79-6826-4508-AED6C6E083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9D0FD5-CE49-626C-24A9-A5BF8A8062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85C62C-C447-0A1E-7108-7DDC89EA5378}"/>
              </a:ext>
            </a:extLst>
          </p:cNvPr>
          <p:cNvSpPr txBox="1"/>
          <p:nvPr/>
        </p:nvSpPr>
        <p:spPr>
          <a:xfrm>
            <a:off x="969818" y="4999316"/>
            <a:ext cx="10935853" cy="1856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할렐루야 주를 찬양하여라 할렐루야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자유케</a:t>
            </a: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하셨도다</a:t>
            </a:r>
            <a:b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죄의 저주 끊으신 주께 구원 </a:t>
            </a:r>
            <a:r>
              <a:rPr lang="ko-KR" altLang="en-US" sz="3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있도다</a:t>
            </a:r>
            <a:r>
              <a:rPr lang="ko-KR" altLang="en-US" sz="3600" b="1" dirty="0">
                <a:latin typeface="Helvetica Neue"/>
              </a:rPr>
              <a:t> </a:t>
            </a:r>
          </a:p>
          <a:p>
            <a:pPr algn="ctr">
              <a:spcAft>
                <a:spcPts val="750"/>
              </a:spcAft>
              <a:buNone/>
            </a:pPr>
            <a:r>
              <a:rPr lang="ko-KR" altLang="en-US" sz="3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 예수 나의 산 소망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1096454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C6CFD-C4A1-D996-C4D3-A118882B1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EB32E91-6139-DEC6-8EC4-6CB815B703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21082D6-F411-F41D-51A9-5C08057465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0F05B4-468F-72E6-B6B5-CA5CCF303466}"/>
              </a:ext>
            </a:extLst>
          </p:cNvPr>
          <p:cNvSpPr txBox="1"/>
          <p:nvPr/>
        </p:nvSpPr>
        <p:spPr>
          <a:xfrm>
            <a:off x="3334327" y="5376542"/>
            <a:ext cx="6299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00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그리스도 나의 산 소망</a:t>
            </a:r>
            <a:br>
              <a:rPr lang="ko-KR" altLang="en-US" sz="400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4000" b="1" dirty="0">
                <a:solidFill>
                  <a:schemeClr val="accent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당신은 나의 산 소망</a:t>
            </a:r>
            <a:br>
              <a:rPr lang="en-US" altLang="ko-KR" sz="36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ko-KR" alt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947448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C940A-50A8-752E-61EB-C08D3038E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64663DC-D5ED-4FF4-DEF7-26BE603AA8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6031B35-04A4-85F8-671D-C67E29233B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979A01-771D-4DA3-EA11-142CB7D2DD00}"/>
              </a:ext>
            </a:extLst>
          </p:cNvPr>
          <p:cNvSpPr txBox="1"/>
          <p:nvPr/>
        </p:nvSpPr>
        <p:spPr>
          <a:xfrm>
            <a:off x="701963" y="4939924"/>
            <a:ext cx="10935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송축하라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찬양하라  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(*2)  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 O my soul Praise ye the Lord</a:t>
            </a:r>
            <a:b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</a:b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Lord, O my soul Praise ye the Lord,(*2)</a:t>
            </a: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78632221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77A3A-606D-DE04-F310-AD6A1330E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701442E-0E2C-4C7C-A797-B5A38E2E7D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872AAE9-2179-21AF-9350-D0BEB14C77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FECB1A-7BC5-653D-D73B-5F5FE8A32D7B}"/>
              </a:ext>
            </a:extLst>
          </p:cNvPr>
          <p:cNvSpPr txBox="1"/>
          <p:nvPr/>
        </p:nvSpPr>
        <p:spPr>
          <a:xfrm>
            <a:off x="701963" y="4939924"/>
            <a:ext cx="10935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평생 사는 동안 주 찬양하리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여호와 하나님 내 주를 찬양하리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I will sing unto the Lord</a:t>
            </a:r>
            <a: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  <a:t> a</a:t>
            </a: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s long as I live</a:t>
            </a: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I will sing praise to my God</a:t>
            </a:r>
            <a: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while I have life in me</a:t>
            </a: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99949290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01290-B565-3F08-A90B-D292460AD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7AB65F2-98BD-3E21-9F9E-D7836D32C3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A61A9D5-BF06-8D18-92E3-BD8E494674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D933CD-959A-D309-BF1B-1AB0418E155D}"/>
              </a:ext>
            </a:extLst>
          </p:cNvPr>
          <p:cNvSpPr txBox="1"/>
          <p:nvPr/>
        </p:nvSpPr>
        <p:spPr>
          <a:xfrm>
            <a:off x="701963" y="4939924"/>
            <a:ext cx="10935853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주님을 묵상함이 </a:t>
            </a:r>
            <a:r>
              <a:rPr lang="ko-KR" altLang="en-US" sz="3200" dirty="0" err="1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즐겁도다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 주 안에서 참 기쁘리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My meditation of Him shall be sweet</a:t>
            </a:r>
            <a:b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</a:b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I will be glad, I will be glad in the Lord</a:t>
            </a:r>
            <a:br>
              <a:rPr lang="en-US" altLang="ko-KR" sz="2800" dirty="0">
                <a:solidFill>
                  <a:srgbClr val="333333"/>
                </a:solidFill>
                <a:latin typeface="AppleSDGothicNeo-Regular"/>
              </a:rPr>
            </a:br>
            <a:endParaRPr lang="en-US" altLang="ko-KR" sz="2800" b="1" dirty="0">
              <a:solidFill>
                <a:srgbClr val="333333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0574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C5CBB-A5FD-5662-F620-BE077D8E9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E42EC1C-77AF-33B4-EC65-001659C55D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D9D7BDE-8F11-AE51-D25E-1C4F6449C5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3E7B7F-B788-B129-2A41-381B1773EFAE}"/>
              </a:ext>
            </a:extLst>
          </p:cNvPr>
          <p:cNvSpPr txBox="1"/>
          <p:nvPr/>
        </p:nvSpPr>
        <p:spPr>
          <a:xfrm>
            <a:off x="83127" y="4118789"/>
            <a:ext cx="11868728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모든 것 위에 뛰어나신 주 그 사랑 영원하리라</a:t>
            </a:r>
            <a:endParaRPr lang="en-US" altLang="ko-KR" sz="2800" dirty="0">
              <a:solidFill>
                <a:srgbClr val="0070C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/>
            <a:r>
              <a:rPr lang="en-US" altLang="ko-KR" sz="28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      </a:t>
            </a:r>
            <a:r>
              <a:rPr lang="en-US" altLang="ko-KR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 He is good, He is above all things </a:t>
            </a:r>
          </a:p>
          <a:p>
            <a:pPr algn="ctr"/>
            <a:r>
              <a:rPr lang="en-US" altLang="ko-KR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His love endures forever </a:t>
            </a:r>
            <a:r>
              <a:rPr lang="ko-KR" altLang="en-US" sz="4000" b="1" dirty="0">
                <a:solidFill>
                  <a:srgbClr val="0070C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  <a:r>
              <a:rPr lang="ko-KR" altLang="en-US" sz="24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 </a:t>
            </a:r>
            <a:endParaRPr lang="en-US" altLang="ko-KR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30914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732D3-DDF8-4862-7159-16D90CFC6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FD1E8FD-611C-3877-7731-2E313CA228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CD8A38F-77B0-0E26-C705-670EF60E4C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F0BB86-6ADD-E458-9276-899A1A0B0D3D}"/>
              </a:ext>
            </a:extLst>
          </p:cNvPr>
          <p:cNvSpPr txBox="1"/>
          <p:nvPr/>
        </p:nvSpPr>
        <p:spPr>
          <a:xfrm>
            <a:off x="565653" y="418034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4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2800" b="1" dirty="0">
                <a:solidFill>
                  <a:srgbClr val="0070C0"/>
                </a:solidFill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</a:rPr>
              <a:t> 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940082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6F2F7-3355-C3F0-B583-C57EBBF9D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7BD47A-1CF7-87C1-3488-0C2BDA5476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AC21B61-1923-7A09-5B86-9AA7982382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DC543B-6B69-8AA4-710E-B6967D484BD5}"/>
              </a:ext>
            </a:extLst>
          </p:cNvPr>
          <p:cNvSpPr txBox="1"/>
          <p:nvPr/>
        </p:nvSpPr>
        <p:spPr>
          <a:xfrm>
            <a:off x="701963" y="4939924"/>
            <a:ext cx="10935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송축하라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찬양하라  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(*2)  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 O my soul Praise ye the Lord</a:t>
            </a:r>
            <a:b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</a:b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Lord, O my soul Praise ye the Lord,(*2)</a:t>
            </a: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02892077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FE019-B800-73B0-CC38-4800766E8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F665260-FC07-A6A0-2A8A-B32FA52444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D534E09-883D-4B13-359A-642A15AF2A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C32F0E-B091-F269-2809-163CF332E39E}"/>
              </a:ext>
            </a:extLst>
          </p:cNvPr>
          <p:cNvSpPr txBox="1"/>
          <p:nvPr/>
        </p:nvSpPr>
        <p:spPr>
          <a:xfrm>
            <a:off x="701963" y="4939924"/>
            <a:ext cx="10935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송축하라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찬양하라  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(*2)  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 O my soul Praise ye the Lord</a:t>
            </a:r>
            <a:b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</a:b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Lord, O my soul Praise ye the Lord,(*2)</a:t>
            </a: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686543510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DBDF3-53BB-281F-1A98-6B4D34A2B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C0D1607-FAB2-633C-22CB-F707E7FB98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0FB6AEB-D620-3623-AD9B-D05F7AAF42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72B1CE-56CF-8531-A051-D6D1D9AF17A2}"/>
              </a:ext>
            </a:extLst>
          </p:cNvPr>
          <p:cNvSpPr txBox="1"/>
          <p:nvPr/>
        </p:nvSpPr>
        <p:spPr>
          <a:xfrm>
            <a:off x="701963" y="4939924"/>
            <a:ext cx="10935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송축하라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찬양하라  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(*2)  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 O my soul Praise ye the Lord</a:t>
            </a:r>
            <a:b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</a:b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Lord, O my soul Praise ye the Lord,(*2)</a:t>
            </a: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49025253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DA765-DB39-CE7E-9A50-87A90AE3D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E693C23-000F-6620-A0D9-B42F17BDE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961CED5-D885-A137-02EC-E2D45EAFC7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000430-64DE-CF42-B59F-95281B561201}"/>
              </a:ext>
            </a:extLst>
          </p:cNvPr>
          <p:cNvSpPr txBox="1"/>
          <p:nvPr/>
        </p:nvSpPr>
        <p:spPr>
          <a:xfrm>
            <a:off x="701963" y="4939924"/>
            <a:ext cx="109358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송축하라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내 영혼아 주님을 찬양하라  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(*2)  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 O my soul Praise ye the Lord</a:t>
            </a:r>
            <a:br>
              <a:rPr lang="en-US" altLang="ko-KR" sz="2800" b="1" dirty="0">
                <a:solidFill>
                  <a:srgbClr val="002060"/>
                </a:solidFill>
                <a:latin typeface="AppleSDGothicNeo-Regular"/>
              </a:rPr>
            </a:br>
            <a:r>
              <a:rPr lang="en-US" altLang="ko-KR" sz="2800" b="1" dirty="0">
                <a:solidFill>
                  <a:srgbClr val="002060"/>
                </a:solidFill>
                <a:latin typeface="HYangela"/>
              </a:rPr>
              <a:t>Bless thou the Lord, O my soul Praise ye the Lord,(*2)</a:t>
            </a: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32811775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B6D66-950D-6655-CA69-D52AFF379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A788B34-1F53-6CC2-CC36-9774F81F96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5402A17-96CA-A775-DF83-FF90F90BA7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3033F8-840F-C943-9050-5A9A209B3920}"/>
              </a:ext>
            </a:extLst>
          </p:cNvPr>
          <p:cNvSpPr txBox="1"/>
          <p:nvPr/>
        </p:nvSpPr>
        <p:spPr>
          <a:xfrm>
            <a:off x="701963" y="493992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이것이 나의 간증이요 이것이 나의 찬송일세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 사는 동안 끊임없이 구주를 </a:t>
            </a:r>
            <a:r>
              <a:rPr lang="ko-KR" altLang="en-US" sz="3200" dirty="0" err="1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찬송하리로다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2400" dirty="0">
                <a:solidFill>
                  <a:srgbClr val="002060"/>
                </a:solidFill>
                <a:latin typeface="AppleSDGothicNeo-Regular"/>
              </a:rPr>
              <a:t>  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 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 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602076469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0F455-E104-3E61-D6C2-473D604D9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425049-A6FD-80E7-C6C2-776F8F0F78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E115D80-1050-E7AE-8333-01A4E1C7E9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78389C-6214-F76E-7D6A-323FB68DDA1E}"/>
              </a:ext>
            </a:extLst>
          </p:cNvPr>
          <p:cNvSpPr txBox="1"/>
          <p:nvPr/>
        </p:nvSpPr>
        <p:spPr>
          <a:xfrm>
            <a:off x="701963" y="493992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이것이 나의 간증이요 이것이 나의 찬송일세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 사는 동안 끊임없이 구주를 </a:t>
            </a:r>
            <a:r>
              <a:rPr lang="ko-KR" altLang="en-US" sz="3200" dirty="0" err="1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찬송하리로다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2400" dirty="0">
                <a:solidFill>
                  <a:srgbClr val="002060"/>
                </a:solidFill>
                <a:latin typeface="AppleSDGothicNeo-Regular"/>
              </a:rPr>
              <a:t>  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 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 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34101767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5ED76-0B55-7626-4E4F-34F62A123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62AFDC0-7548-9348-5DB5-75569E4CE6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D49327C-EA5E-DFA4-E23B-3294BB0DB3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4A1986-B904-7803-6F2A-E98643C6C4B1}"/>
              </a:ext>
            </a:extLst>
          </p:cNvPr>
          <p:cNvSpPr txBox="1"/>
          <p:nvPr/>
        </p:nvSpPr>
        <p:spPr>
          <a:xfrm>
            <a:off x="895926" y="5226252"/>
            <a:ext cx="109358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 사는 동안 끊임없이 구주를 찬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~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송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! </a:t>
            </a: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하 리 로 다 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!!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98426899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736410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227281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14CC5-DAD0-1DE2-1989-469A52808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F7729F6-CE66-AADE-201A-6F66B1A1E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506AE79-8B28-8334-EAA6-0C06A91CA0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ECCB0F-6B88-529C-9BE7-EA298656DF79}"/>
              </a:ext>
            </a:extLst>
          </p:cNvPr>
          <p:cNvSpPr txBox="1"/>
          <p:nvPr/>
        </p:nvSpPr>
        <p:spPr>
          <a:xfrm>
            <a:off x="701963" y="493992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1. 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예수를 나의 구주 삼고 성령과 피로써 거듭나니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이 세상에서 내 영혼이 하늘의 영광 누리도다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Blessed assurance, Jesus is mine!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 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O what a foretaste of glory divine!</a:t>
            </a:r>
            <a:br>
              <a:rPr lang="ko-KR" altLang="en-US" sz="2400" b="1" dirty="0">
                <a:solidFill>
                  <a:srgbClr val="002060"/>
                </a:solidFill>
              </a:rPr>
            </a:b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Heir of salvation, purchase of God, Born of His Spirit, washed in His blood.</a:t>
            </a:r>
            <a:br>
              <a:rPr lang="en-US" altLang="ko-KR" sz="28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56127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8B8BE-3808-FB68-A99E-FE95EEA19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A92B59-E81D-BB0B-FBD0-59D330D211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10329BB-9F5C-5DF0-C040-6F1284C3A7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B4572C-B2C0-3D6B-A26B-7380A1515BC7}"/>
              </a:ext>
            </a:extLst>
          </p:cNvPr>
          <p:cNvSpPr txBox="1"/>
          <p:nvPr/>
        </p:nvSpPr>
        <p:spPr>
          <a:xfrm>
            <a:off x="720437" y="4999316"/>
            <a:ext cx="109358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그 사랑 영원하리라</a:t>
            </a:r>
            <a:r>
              <a:rPr lang="en-US" altLang="ko-KR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!</a:t>
            </a: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그 사랑 영원하리라 </a:t>
            </a:r>
            <a:r>
              <a:rPr lang="en-US" altLang="ko-KR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(x4)</a:t>
            </a:r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b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b="1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His love endures forever His love endures forever (4x)</a:t>
            </a:r>
          </a:p>
          <a:p>
            <a:pPr algn="ctr"/>
            <a:r>
              <a:rPr lang="en-US" altLang="ko-KR" sz="3200" b="1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endParaRPr lang="en-US" altLang="ko-KR" sz="36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81031498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5063B-4193-1759-ED9D-808655ADA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D35A20-7BEC-2988-6129-32E1E57A09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FBBA77E-65CD-A97D-BD39-EBB57059EE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BD6DBB-45D9-BB59-27BF-CC97AB6702EE}"/>
              </a:ext>
            </a:extLst>
          </p:cNvPr>
          <p:cNvSpPr txBox="1"/>
          <p:nvPr/>
        </p:nvSpPr>
        <p:spPr>
          <a:xfrm>
            <a:off x="701963" y="4939924"/>
            <a:ext cx="1093585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2.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온전히 주께 맡긴 내 영 사랑의 음성을 듣는 중에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천사들 왕래하는 것과 하늘의 영광 </a:t>
            </a:r>
            <a:r>
              <a:rPr lang="ko-KR" altLang="en-US" sz="3200" dirty="0" err="1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보리로다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Perfect submission, perfect delight, visions of rapture now burst on my sight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Angels descending, bring from above echoes of mercy,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wishpers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of love.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br>
              <a:rPr lang="en-US" altLang="ko-KR" sz="2800" b="1" dirty="0"/>
            </a:br>
            <a:endParaRPr lang="en-US" altLang="ko-KR" sz="2800" b="1" dirty="0">
              <a:solidFill>
                <a:srgbClr val="333333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37076266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F9413-16BF-D963-77C4-4750445EA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19961DF-338C-C420-F542-CEBEFB2E9E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B77F407-53CD-AADD-246D-1296F4C1A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250286-9035-F679-D47C-265FE339B61A}"/>
              </a:ext>
            </a:extLst>
          </p:cNvPr>
          <p:cNvSpPr txBox="1"/>
          <p:nvPr/>
        </p:nvSpPr>
        <p:spPr>
          <a:xfrm>
            <a:off x="701963" y="483832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3.</a:t>
            </a:r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주 안에 기쁨 누리므로 마음의 풍랑이 잔잔하니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세상과 나는 간 곳 없고 구속한 주만 보이도다</a:t>
            </a:r>
            <a:r>
              <a:rPr lang="en-US" altLang="ko-KR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</a:p>
          <a:p>
            <a:pPr algn="ctr"/>
            <a:r>
              <a:rPr lang="ko-KR" altLang="en-US" sz="2400" dirty="0">
                <a:solidFill>
                  <a:srgbClr val="333333"/>
                </a:solidFill>
                <a:latin typeface="AppleSDGothicNeo-Regular"/>
              </a:rPr>
              <a:t> </a:t>
            </a:r>
            <a:r>
              <a:rPr lang="en-US" altLang="ko-KR" sz="2400" dirty="0">
                <a:solidFill>
                  <a:srgbClr val="333333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Perfect submission, all is at rest,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I in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am happy and blest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Watching and waiting, looking, above,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Filled with His goodness, lost in His love.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702131897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66E22-38B9-7ED5-5AF8-0E7488F15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870B14B-2FB7-A145-D710-92FBEF8869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5408CB1-F5F3-B8EA-43A0-DEBE92B7AD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4E9167-D35A-3F81-B722-0F1B93947C95}"/>
              </a:ext>
            </a:extLst>
          </p:cNvPr>
          <p:cNvSpPr txBox="1"/>
          <p:nvPr/>
        </p:nvSpPr>
        <p:spPr>
          <a:xfrm>
            <a:off x="701963" y="493992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이것이 나의 간증이요 이것이 나의 찬송일세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 사는 동안 끊임없이 구주를 </a:t>
            </a:r>
            <a:r>
              <a:rPr lang="ko-KR" altLang="en-US" sz="3200" dirty="0" err="1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찬송하리로다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2400" dirty="0">
                <a:solidFill>
                  <a:srgbClr val="333333"/>
                </a:solidFill>
                <a:latin typeface="AppleSDGothicNeo-Regular"/>
              </a:rPr>
              <a:t>  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 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 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07599062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B929E-2E1C-F182-9B2B-905AFBFD4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5FEC093-623C-CC8D-8C79-CB2E24B9F3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D80B8AB-5A01-4D07-8149-707D5BB7F1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14BAE-6C75-BC04-C4E8-5AE6DACABE84}"/>
              </a:ext>
            </a:extLst>
          </p:cNvPr>
          <p:cNvSpPr txBox="1"/>
          <p:nvPr/>
        </p:nvSpPr>
        <p:spPr>
          <a:xfrm>
            <a:off x="701963" y="493992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이것이 나의 간증이요 이것이 나의 찬송일세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3200" dirty="0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 사는 동안 끊임없이 구주를 </a:t>
            </a:r>
            <a:r>
              <a:rPr lang="ko-KR" altLang="en-US" sz="3200" dirty="0" err="1">
                <a:solidFill>
                  <a:srgbClr val="333333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찬송하리로다</a:t>
            </a:r>
            <a:endParaRPr lang="en-US" altLang="ko-KR" sz="3200" dirty="0">
              <a:solidFill>
                <a:srgbClr val="333333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r>
              <a:rPr lang="ko-KR" altLang="en-US" sz="2400" dirty="0">
                <a:solidFill>
                  <a:srgbClr val="333333"/>
                </a:solidFill>
                <a:latin typeface="AppleSDGothicNeo-Regular"/>
              </a:rPr>
              <a:t>  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 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 </a:t>
            </a:r>
          </a:p>
          <a:p>
            <a:pPr algn="ctr"/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This is my story, this is my song,</a:t>
            </a:r>
            <a:r>
              <a:rPr lang="ko-KR" altLang="en-US" sz="2400" b="1" dirty="0">
                <a:solidFill>
                  <a:srgbClr val="002060"/>
                </a:solidFill>
                <a:latin typeface="AppleSDGothicNeo-Regular"/>
              </a:rPr>
              <a:t> 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Praising my </a:t>
            </a:r>
            <a:r>
              <a:rPr lang="en-US" altLang="ko-KR" sz="2400" b="1" dirty="0" err="1">
                <a:solidFill>
                  <a:srgbClr val="002060"/>
                </a:solidFill>
                <a:latin typeface="AppleSDGothicNeo-Regular"/>
              </a:rPr>
              <a:t>Saviour</a:t>
            </a:r>
            <a:r>
              <a:rPr lang="en-US" altLang="ko-KR" sz="2400" b="1" dirty="0">
                <a:solidFill>
                  <a:srgbClr val="002060"/>
                </a:solidFill>
                <a:latin typeface="AppleSDGothicNeo-Regular"/>
              </a:rPr>
              <a:t> all the day long.</a:t>
            </a:r>
            <a:br>
              <a:rPr lang="en-US" altLang="ko-KR" sz="2400" b="1" dirty="0">
                <a:solidFill>
                  <a:srgbClr val="002060"/>
                </a:solidFill>
              </a:rPr>
            </a:br>
            <a:br>
              <a:rPr lang="en-US" altLang="ko-KR" sz="2800" b="1" dirty="0">
                <a:solidFill>
                  <a:srgbClr val="002060"/>
                </a:solidFill>
              </a:rPr>
            </a:br>
            <a:endParaRPr lang="en-US" altLang="ko-KR" sz="2800" b="1" dirty="0">
              <a:solidFill>
                <a:srgbClr val="00206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20658406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2052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3076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4100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  <a:latin typeface="굴림"/>
                <a:ea typeface="굴림"/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  <a:latin typeface="굴림"/>
                <a:ea typeface="굴림"/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defTabSz="1218780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  <a:latin typeface="굴림"/>
                <a:ea typeface="굴림"/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  <a:latin typeface="굴림"/>
                <a:ea typeface="굴림"/>
              </a:rPr>
              <a:t>어린양 찬양하리 내 평생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Picture 2" descr="C:\Users\user\Desktop\ChatGPT Image 2026년 1월 10일 오후 08_47_5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72390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FF65D-2EA8-42A2-11F5-03AE69184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91593D8-B739-B8F9-A865-26821D4A2C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63710EB-EE33-E599-501B-AD913E8B2A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A8E0DF-7535-F8CB-F15C-B58B17677B60}"/>
              </a:ext>
            </a:extLst>
          </p:cNvPr>
          <p:cNvSpPr txBox="1"/>
          <p:nvPr/>
        </p:nvSpPr>
        <p:spPr>
          <a:xfrm>
            <a:off x="628073" y="4381198"/>
            <a:ext cx="1093585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altLang="ko-KR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 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</a:t>
            </a:r>
            <a: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ko-KR" altLang="en-US" sz="4800" b="0" i="0" dirty="0" err="1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</a:t>
            </a:r>
            <a:br>
              <a:rPr lang="ko-KR" altLang="en-US" sz="4800" b="0" i="0" dirty="0">
                <a:solidFill>
                  <a:srgbClr val="00000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1" i="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 </a:t>
            </a:r>
            <a:endParaRPr lang="en-US" altLang="ko-KR" sz="36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4485581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719601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0E1A2D-EC93-DCEE-5A95-6A1B2B37086C}"/>
              </a:ext>
            </a:extLst>
          </p:cNvPr>
          <p:cNvSpPr txBox="1"/>
          <p:nvPr/>
        </p:nvSpPr>
        <p:spPr>
          <a:xfrm>
            <a:off x="3048000" y="309049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br>
              <a:rPr lang="ko-KR" altLang="en-US" b="0" i="0" dirty="0">
                <a:solidFill>
                  <a:srgbClr val="333333"/>
                </a:solidFill>
                <a:effectLst/>
                <a:latin typeface="AppleSDGothicNeo-Regular"/>
              </a:rPr>
            </a:br>
            <a:endParaRPr lang="ko-KR" altLang="en-US" b="0" i="0" dirty="0">
              <a:solidFill>
                <a:srgbClr val="333333"/>
              </a:solidFill>
              <a:effectLst/>
              <a:latin typeface="AppleSDGothicNeo-Regular"/>
            </a:endParaRPr>
          </a:p>
          <a:p>
            <a:pPr algn="l">
              <a:buNone/>
            </a:pPr>
            <a:r>
              <a:rPr lang="ko-KR" altLang="en-US" b="0" i="0" dirty="0">
                <a:solidFill>
                  <a:srgbClr val="333333"/>
                </a:solidFill>
                <a:effectLst/>
                <a:latin typeface="AppleSDGothicNeo-Regular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54073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0FB0F-5AB6-2ECD-54D8-1823AA762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06A6AFF-F5CD-3A08-2332-E73C5B6C5C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7985F1D-D381-7C06-E3CD-1F705DB984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AE35BA-2BD8-A5D3-10F7-77EEF9DBE555}"/>
              </a:ext>
            </a:extLst>
          </p:cNvPr>
          <p:cNvSpPr txBox="1"/>
          <p:nvPr/>
        </p:nvSpPr>
        <p:spPr>
          <a:xfrm>
            <a:off x="812799" y="5073207"/>
            <a:ext cx="109358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en-US" altLang="ko-KR" sz="3600" dirty="0">
                <a:effectLst/>
              </a:rPr>
            </a:br>
            <a:endParaRPr lang="en-US" altLang="ko-KR" sz="2400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441AD2-C2AD-F3E8-25C9-C673A3A415B6}"/>
              </a:ext>
            </a:extLst>
          </p:cNvPr>
          <p:cNvSpPr txBox="1"/>
          <p:nvPr/>
        </p:nvSpPr>
        <p:spPr>
          <a:xfrm>
            <a:off x="2662382" y="1478570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solidFill>
                  <a:srgbClr val="444444"/>
                </a:solidFill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36884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8CC90-65F2-0969-8D6E-E8DFE8E67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3F9F2AD-CC1C-9B98-5D6D-EA2466DDCF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C9064E7-BDC0-3B65-FAB0-4A6ED380D7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C77F37-A5F9-9E76-605E-2B75E5DED9BA}"/>
              </a:ext>
            </a:extLst>
          </p:cNvPr>
          <p:cNvSpPr txBox="1"/>
          <p:nvPr/>
        </p:nvSpPr>
        <p:spPr>
          <a:xfrm>
            <a:off x="565653" y="418034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4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2800" b="1" dirty="0">
                <a:solidFill>
                  <a:srgbClr val="0070C0"/>
                </a:solidFill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</a:rPr>
              <a:t> 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3062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F76DA-2585-AA24-0E11-E811562C0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5B42B3A-1F83-A55C-E3D8-EF86A4A147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374CC86-186E-6144-2225-C6B56ABB25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17E33F-2A92-A22F-3AB3-DAD927FD9767}"/>
              </a:ext>
            </a:extLst>
          </p:cNvPr>
          <p:cNvSpPr txBox="1"/>
          <p:nvPr/>
        </p:nvSpPr>
        <p:spPr>
          <a:xfrm>
            <a:off x="812799" y="5073207"/>
            <a:ext cx="109358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en-US" altLang="ko-KR" sz="3600" dirty="0">
                <a:effectLst/>
              </a:rPr>
            </a:br>
            <a:endParaRPr lang="en-US" altLang="ko-KR" sz="2400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8FA58-EE08-F305-2003-FB4E12E5F4D0}"/>
              </a:ext>
            </a:extLst>
          </p:cNvPr>
          <p:cNvSpPr txBox="1"/>
          <p:nvPr/>
        </p:nvSpPr>
        <p:spPr>
          <a:xfrm>
            <a:off x="2662382" y="1478570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solidFill>
                  <a:srgbClr val="444444"/>
                </a:solidFill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04397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4452F-1C34-9CB0-7F31-A5F163AA7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5171032-948C-7190-E065-85A86470DB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88D30C9-CE29-FB5C-C261-CE5E0F058B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12704A-91E5-9DBB-5A1F-D66E7C38C1A2}"/>
              </a:ext>
            </a:extLst>
          </p:cNvPr>
          <p:cNvSpPr txBox="1"/>
          <p:nvPr/>
        </p:nvSpPr>
        <p:spPr>
          <a:xfrm>
            <a:off x="565653" y="4180344"/>
            <a:ext cx="109358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함께하리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en-US" altLang="ko-KR" sz="40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44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with us forever</a:t>
            </a:r>
            <a:br>
              <a:rPr lang="en-US" altLang="ko-KR" sz="2800" b="1" dirty="0">
                <a:solidFill>
                  <a:srgbClr val="0070C0"/>
                </a:solidFill>
              </a:rPr>
            </a:br>
            <a:r>
              <a:rPr lang="en-US" altLang="ko-KR" sz="2800" b="1" dirty="0">
                <a:solidFill>
                  <a:srgbClr val="0070C0"/>
                </a:solidFill>
                <a:effectLst/>
              </a:rPr>
              <a:t> </a:t>
            </a:r>
            <a:endParaRPr lang="en-US" altLang="ko-KR" sz="2800" b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135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03DFE-7A4D-B987-E928-CF3A689DF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21E4B0C-F4C4-9514-FE8C-D17F7ECCDE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38564BF-BB5F-B1A3-79D1-BEA597D2FB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3E2817-2D8F-C7A6-F6BE-B519795C4D28}"/>
              </a:ext>
            </a:extLst>
          </p:cNvPr>
          <p:cNvSpPr txBox="1"/>
          <p:nvPr/>
        </p:nvSpPr>
        <p:spPr>
          <a:xfrm>
            <a:off x="698869" y="3735269"/>
            <a:ext cx="11256077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1. </a:t>
            </a:r>
            <a:r>
              <a:rPr lang="ko-KR" altLang="en-US" sz="36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죄에서 자유를 얻게 함은 보혈의 능력 주의 보혈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Would you be free from the burden of sin?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There's power in the blood, power in the blood;</a:t>
            </a:r>
          </a:p>
          <a:p>
            <a:pPr algn="just" fontAlgn="base">
              <a:buNone/>
            </a:pPr>
            <a:endParaRPr lang="en-US" altLang="ko-KR" sz="32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ctr">
              <a:buNone/>
            </a:pP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3647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7AD32-9ABF-68AA-E0C5-0BDE736DC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0DFC2DE-CF3E-5F87-FFF0-2D955E00F9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16E792B-BD89-26CF-CD6E-0AA41FCF32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EA9A4B-2749-9377-1574-4BAA94999C2A}"/>
              </a:ext>
            </a:extLst>
          </p:cNvPr>
          <p:cNvSpPr txBox="1"/>
          <p:nvPr/>
        </p:nvSpPr>
        <p:spPr>
          <a:xfrm>
            <a:off x="671160" y="3716796"/>
            <a:ext cx="11256077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36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시험을 이기고 승리하니 참 놀라운 </a:t>
            </a:r>
            <a:r>
              <a:rPr lang="ko-KR" altLang="en-US" sz="36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능력이로다</a:t>
            </a:r>
            <a:endParaRPr lang="en-US" altLang="ko-KR" sz="36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Would you o'er evil a victory win?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There's wonderful power in the blood.</a:t>
            </a:r>
          </a:p>
          <a:p>
            <a:pPr algn="just" fontAlgn="base">
              <a:buNone/>
            </a:pPr>
            <a:endParaRPr lang="en-US" altLang="ko-KR" sz="32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ctr">
              <a:buNone/>
            </a:pP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374958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A7385-4FCB-50B0-0318-6C5BB3CC6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7128A0C-C9B6-F3B7-2D9B-094D33E208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74EA217-B700-A437-EC2F-ADA08C37EB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BE1FAA-EDCD-3181-C0A9-2FBB57366A85}"/>
              </a:ext>
            </a:extLst>
          </p:cNvPr>
          <p:cNvSpPr txBox="1"/>
          <p:nvPr/>
        </p:nvSpPr>
        <p:spPr>
          <a:xfrm>
            <a:off x="698869" y="3735269"/>
            <a:ext cx="1125607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1. </a:t>
            </a: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죄에서 자유를 얻게 함은 보혈의 능력 주의 보혈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Would you be free from the burden of sin?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There's power in the blood, power in the blood;</a:t>
            </a:r>
          </a:p>
          <a:p>
            <a:pPr algn="just" fontAlgn="base">
              <a:buNone/>
            </a:pPr>
            <a:endParaRPr lang="en-US" altLang="ko-KR" sz="32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ctr">
              <a:buNone/>
            </a:pP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16628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E20C9-4251-BF1A-D68F-160380910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F1341B-22F9-5451-C560-9C48AFBC0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600632B-B0F7-0C0F-8B00-16AC1DEF36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C33C96-C074-7875-071E-1506AE3B47DA}"/>
              </a:ext>
            </a:extLst>
          </p:cNvPr>
          <p:cNvSpPr txBox="1"/>
          <p:nvPr/>
        </p:nvSpPr>
        <p:spPr>
          <a:xfrm>
            <a:off x="161636" y="4719749"/>
            <a:ext cx="118687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23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 </a:t>
            </a:r>
          </a:p>
          <a:p>
            <a:pPr algn="ctr"/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  </a:t>
            </a:r>
            <a:endParaRPr lang="en-US" altLang="ko-KR" sz="28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54DE9A-4936-16F4-0503-F67A6B15D560}"/>
              </a:ext>
            </a:extLst>
          </p:cNvPr>
          <p:cNvSpPr txBox="1"/>
          <p:nvPr/>
        </p:nvSpPr>
        <p:spPr>
          <a:xfrm>
            <a:off x="2299854" y="1036347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85332F-0B0F-78B4-604A-EF2358ED7FE6}"/>
              </a:ext>
            </a:extLst>
          </p:cNvPr>
          <p:cNvSpPr txBox="1"/>
          <p:nvPr/>
        </p:nvSpPr>
        <p:spPr>
          <a:xfrm>
            <a:off x="2881745" y="3075862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801826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49017-526D-C5D0-8DE8-FD07253DD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25CA109-3DDF-772B-E674-AC84C5CE85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B15960D-755A-05BF-D039-77D21161C6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A38CB6-2F6E-4FFC-7668-DF6958385605}"/>
              </a:ext>
            </a:extLst>
          </p:cNvPr>
          <p:cNvSpPr txBox="1"/>
          <p:nvPr/>
        </p:nvSpPr>
        <p:spPr>
          <a:xfrm>
            <a:off x="671160" y="3716796"/>
            <a:ext cx="11256077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시험을 이기고 승리하니 참 놀라운 </a:t>
            </a:r>
            <a:r>
              <a:rPr lang="ko-KR" altLang="en-US" sz="44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능력이로다</a:t>
            </a:r>
            <a:endParaRPr lang="en-US" altLang="ko-KR" sz="4400" dirty="0">
              <a:solidFill>
                <a:srgbClr val="212529"/>
              </a:solidFill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Would you o'er evil a victory win?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There's wonderful power in the blood.</a:t>
            </a:r>
          </a:p>
          <a:p>
            <a:pPr algn="just" fontAlgn="base">
              <a:buNone/>
            </a:pPr>
            <a:endParaRPr lang="en-US" altLang="ko-KR" sz="32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ctr">
              <a:buNone/>
            </a:pP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387921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1885F-A702-1E10-C8DC-221DC548D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B8D02E5-66FA-57E3-E3BD-1E2617D63E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E4923BB-8746-5B13-B149-D86625238A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75FB97-AE60-EBC3-0080-9AB2D26A23C2}"/>
              </a:ext>
            </a:extLst>
          </p:cNvPr>
          <p:cNvSpPr txBox="1"/>
          <p:nvPr/>
        </p:nvSpPr>
        <p:spPr>
          <a:xfrm>
            <a:off x="467961" y="3509925"/>
            <a:ext cx="1125607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4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능력 </a:t>
            </a:r>
            <a:r>
              <a:rPr lang="ko-KR" altLang="en-US" sz="44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있도다</a:t>
            </a:r>
            <a:r>
              <a:rPr lang="ko-KR" altLang="en-US" sz="44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주의 피 </a:t>
            </a:r>
            <a:r>
              <a:rPr lang="ko-KR" altLang="en-US" sz="44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믿으오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 fontAlgn="base">
              <a:buNone/>
            </a:pPr>
            <a:r>
              <a:rPr lang="en-US" altLang="ko-KR" sz="36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There is power, power, wonder-working power</a:t>
            </a:r>
          </a:p>
          <a:p>
            <a:pPr algn="ctr" fontAlgn="base">
              <a:buNone/>
            </a:pPr>
            <a:r>
              <a:rPr lang="en-US" altLang="ko-KR" sz="36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In the blood of the Lamb.</a:t>
            </a:r>
          </a:p>
          <a:p>
            <a:pPr algn="ctr">
              <a:buNone/>
            </a:pP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290571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EE04C-E877-F96B-6167-88442E1EC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D73F002-846F-D5DA-D051-5EE2D17143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2E2D4B8-7AB4-0C79-4F69-89B83A2128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9705D-B556-8DB5-69C7-C090BCF410F4}"/>
              </a:ext>
            </a:extLst>
          </p:cNvPr>
          <p:cNvSpPr txBox="1"/>
          <p:nvPr/>
        </p:nvSpPr>
        <p:spPr>
          <a:xfrm>
            <a:off x="828180" y="3429000"/>
            <a:ext cx="1125607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그 어린 양의 매우 귀중한 피로다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F39F59-D3AF-82C3-A9BA-80278F0424DC}"/>
              </a:ext>
            </a:extLst>
          </p:cNvPr>
          <p:cNvSpPr txBox="1"/>
          <p:nvPr/>
        </p:nvSpPr>
        <p:spPr>
          <a:xfrm>
            <a:off x="1496290" y="5490631"/>
            <a:ext cx="95473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There is power, power, wonder-working power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In the precious blood of the Lamb.</a:t>
            </a:r>
          </a:p>
        </p:txBody>
      </p:sp>
    </p:spTree>
    <p:extLst>
      <p:ext uri="{BB962C8B-B14F-4D97-AF65-F5344CB8AC3E}">
        <p14:creationId xmlns:p14="http://schemas.microsoft.com/office/powerpoint/2010/main" val="8336502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5E0EF-583B-AAB1-E096-22E4AF1BB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150845C-A50A-7047-FD0F-DB3457E1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4AA84EB-718F-C813-7790-DFBA293380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4882D8-37C4-24D7-4C21-AC364B13A7A9}"/>
              </a:ext>
            </a:extLst>
          </p:cNvPr>
          <p:cNvSpPr txBox="1"/>
          <p:nvPr/>
        </p:nvSpPr>
        <p:spPr>
          <a:xfrm>
            <a:off x="551087" y="3715328"/>
            <a:ext cx="11256077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2. </a:t>
            </a: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육체의 정욕을 이길 힘은 보혈의 능력 주의 보혈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Would you be free from your passion and pride?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There's power in the blood, power in the blood;</a:t>
            </a:r>
          </a:p>
          <a:p>
            <a:pPr algn="ctr">
              <a:buNone/>
            </a:pP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875467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72E71-8D21-2B58-A355-BD301D3F5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DA38252-893A-2B2F-88CB-9405D92AD9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C0AA615-44BC-82C2-A58D-49E1067E18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72883A-4972-4FC8-2959-A667885F614E}"/>
              </a:ext>
            </a:extLst>
          </p:cNvPr>
          <p:cNvSpPr txBox="1"/>
          <p:nvPr/>
        </p:nvSpPr>
        <p:spPr>
          <a:xfrm>
            <a:off x="405541" y="3183123"/>
            <a:ext cx="1125607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 fontAlgn="base">
              <a:buNone/>
            </a:pP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정결한 마음을 얻게 하니 참 놀라운 </a:t>
            </a:r>
            <a:r>
              <a:rPr lang="ko-KR" altLang="en-US" sz="44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능력이로다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Come for a cleansing to Calvary's tide;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There's wonderful power in the blood.</a:t>
            </a:r>
          </a:p>
          <a:p>
            <a:pPr algn="ctr">
              <a:buNone/>
            </a:pP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8452515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CAF85-6B9E-F92E-66AC-91D6EB05B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0526A70-AF24-DD0E-D662-939076C263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5DBA852-AFB8-B82A-EEC2-0CB6E513AD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6F8D30-BC61-31E4-BB93-1946B1512B08}"/>
              </a:ext>
            </a:extLst>
          </p:cNvPr>
          <p:cNvSpPr txBox="1"/>
          <p:nvPr/>
        </p:nvSpPr>
        <p:spPr>
          <a:xfrm>
            <a:off x="467961" y="3509925"/>
            <a:ext cx="1125607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4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능력 </a:t>
            </a:r>
            <a:r>
              <a:rPr lang="ko-KR" altLang="en-US" sz="44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있도다</a:t>
            </a:r>
            <a:r>
              <a:rPr lang="ko-KR" altLang="en-US" sz="44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주의 피 </a:t>
            </a:r>
            <a:r>
              <a:rPr lang="ko-KR" altLang="en-US" sz="44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믿으오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 fontAlgn="base">
              <a:buNone/>
            </a:pPr>
            <a:r>
              <a:rPr lang="en-US" altLang="ko-KR" sz="36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There is power, power, wonder-working power</a:t>
            </a:r>
          </a:p>
          <a:p>
            <a:pPr algn="ctr" fontAlgn="base">
              <a:buNone/>
            </a:pPr>
            <a:r>
              <a:rPr lang="en-US" altLang="ko-KR" sz="36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In the blood of the Lamb.</a:t>
            </a:r>
          </a:p>
          <a:p>
            <a:pPr algn="ctr">
              <a:buNone/>
            </a:pP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281886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EE18D-8B98-B2A0-A805-054499561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DF9215F-51F2-83A2-FBCE-309BE86310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614964E-0DF9-CC2B-0CA1-7807119F37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059609-3E13-9893-5699-427D1E9875C0}"/>
              </a:ext>
            </a:extLst>
          </p:cNvPr>
          <p:cNvSpPr txBox="1"/>
          <p:nvPr/>
        </p:nvSpPr>
        <p:spPr>
          <a:xfrm>
            <a:off x="828180" y="3429000"/>
            <a:ext cx="1125607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그 어린 양의 매우 귀중한 피로다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FF1EAB-B51A-F268-DA15-61792836B93E}"/>
              </a:ext>
            </a:extLst>
          </p:cNvPr>
          <p:cNvSpPr txBox="1"/>
          <p:nvPr/>
        </p:nvSpPr>
        <p:spPr>
          <a:xfrm>
            <a:off x="1496290" y="5490631"/>
            <a:ext cx="95473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There is power, power, wonder-working power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In the precious blood of the Lamb.</a:t>
            </a:r>
          </a:p>
        </p:txBody>
      </p:sp>
    </p:spTree>
    <p:extLst>
      <p:ext uri="{BB962C8B-B14F-4D97-AF65-F5344CB8AC3E}">
        <p14:creationId xmlns:p14="http://schemas.microsoft.com/office/powerpoint/2010/main" val="14196610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A245B-3CA4-6BD6-7A92-634691806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63069D9-1E30-71A7-A4E6-36AD6D0858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300334" y="5267171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D3BD963-8E79-692F-2F3E-B5D05A59F3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9010FF-6E10-69E7-02AF-1A0828802153}"/>
              </a:ext>
            </a:extLst>
          </p:cNvPr>
          <p:cNvSpPr txBox="1"/>
          <p:nvPr/>
        </p:nvSpPr>
        <p:spPr>
          <a:xfrm>
            <a:off x="467961" y="3628583"/>
            <a:ext cx="1125607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4000" dirty="0">
                <a:latin typeface="HY견명조" panose="02030600000101010101" pitchFamily="18" charset="-127"/>
                <a:ea typeface="HY견명조" panose="02030600000101010101" pitchFamily="18" charset="-127"/>
              </a:rPr>
              <a:t>3. </a:t>
            </a:r>
            <a:r>
              <a:rPr lang="ko-KR" altLang="en-US" sz="40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눈 보다 더 희게 맑히는 것 보혈의 능력 주의 보혈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Would you be whiter, much whiter than snow?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There's power in the blood, power in the blood;</a:t>
            </a:r>
          </a:p>
          <a:p>
            <a:pPr algn="ctr">
              <a:buNone/>
            </a:pPr>
            <a:br>
              <a:rPr lang="ko-KR" altLang="en-US" sz="54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C58687-DC37-8326-A897-A4DC93FB512B}"/>
              </a:ext>
            </a:extLst>
          </p:cNvPr>
          <p:cNvSpPr txBox="1"/>
          <p:nvPr/>
        </p:nvSpPr>
        <p:spPr>
          <a:xfrm>
            <a:off x="2835563" y="1801521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buNone/>
            </a:pP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9679500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378C3-AA72-4FCF-9B34-E9CFC86D0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87A412C-957B-329E-22DC-9D1DE80600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300334" y="5267171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D6062F0-E548-3B52-080F-A04D3472FB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626100-AC80-7340-FEB0-1EFC80B17B04}"/>
              </a:ext>
            </a:extLst>
          </p:cNvPr>
          <p:cNvSpPr txBox="1"/>
          <p:nvPr/>
        </p:nvSpPr>
        <p:spPr>
          <a:xfrm>
            <a:off x="597270" y="3597805"/>
            <a:ext cx="11256077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4000" dirty="0"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부정한 모든 것 맑히시니 참 놀라운 </a:t>
            </a:r>
            <a:r>
              <a:rPr lang="ko-KR" altLang="en-US" sz="44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능력이로다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Sin stains are lost in its life giving flow;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There's wonderful power in the blood</a:t>
            </a:r>
          </a:p>
          <a:p>
            <a:pPr algn="ctr">
              <a:buNone/>
            </a:pPr>
            <a:br>
              <a:rPr lang="ko-KR" altLang="en-US" sz="54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68014C-C6BC-8B1D-B36B-3748D088ED26}"/>
              </a:ext>
            </a:extLst>
          </p:cNvPr>
          <p:cNvSpPr txBox="1"/>
          <p:nvPr/>
        </p:nvSpPr>
        <p:spPr>
          <a:xfrm>
            <a:off x="2835563" y="1801521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buNone/>
            </a:pP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3706812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C1119-2A3C-4C34-2DD6-74D97DD1F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FF9C7DB-99F1-725B-9438-7A0DCC7CDA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300334" y="5267171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C7A9CB-ABBB-42F2-E5D3-031944F88F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9153A1-F34E-D120-A641-ACD84FF13584}"/>
              </a:ext>
            </a:extLst>
          </p:cNvPr>
          <p:cNvSpPr txBox="1"/>
          <p:nvPr/>
        </p:nvSpPr>
        <p:spPr>
          <a:xfrm>
            <a:off x="467961" y="3628583"/>
            <a:ext cx="1125607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4000" dirty="0">
                <a:latin typeface="HY견명조" panose="02030600000101010101" pitchFamily="18" charset="-127"/>
                <a:ea typeface="HY견명조" panose="02030600000101010101" pitchFamily="18" charset="-127"/>
              </a:rPr>
              <a:t>4. </a:t>
            </a:r>
            <a:r>
              <a:rPr lang="ko-KR" altLang="en-US" sz="40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구주의 복음을 전할 제목 보혈의 능력 주의 보혈 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apple-system"/>
              </a:rPr>
              <a:t>Would you do service for Jesus your King?</a:t>
            </a:r>
            <a:endParaRPr lang="en-US" altLang="ko-KR" sz="3200" b="1" i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-nanumgothic"/>
            </a:endParaRP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apple-system"/>
              </a:rPr>
              <a:t>There's power in the blood, power in the blood;</a:t>
            </a:r>
          </a:p>
          <a:p>
            <a:pPr algn="ctr">
              <a:buNone/>
            </a:pPr>
            <a:br>
              <a:rPr lang="ko-KR" altLang="en-US" sz="54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50ADA7-9BF8-E1A5-0FA2-AC69857D5005}"/>
              </a:ext>
            </a:extLst>
          </p:cNvPr>
          <p:cNvSpPr txBox="1"/>
          <p:nvPr/>
        </p:nvSpPr>
        <p:spPr>
          <a:xfrm>
            <a:off x="2835563" y="1801521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buNone/>
            </a:pP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162100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3494F-D0C5-D501-70BE-8A89D43C5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5159F51-831A-F238-E41C-E78724F29E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9662A8-CBE3-1493-FA9B-5AE9F4B6D9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CD31B4-26CD-31DA-9F1D-03D5F7284F75}"/>
              </a:ext>
            </a:extLst>
          </p:cNvPr>
          <p:cNvSpPr txBox="1"/>
          <p:nvPr/>
        </p:nvSpPr>
        <p:spPr>
          <a:xfrm>
            <a:off x="161636" y="4731365"/>
            <a:ext cx="118687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2.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능력에 손과 펴신 팔로 그 사랑 영원하리라</a:t>
            </a:r>
            <a:br>
              <a:rPr lang="ko-KR" altLang="en-US" sz="23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With a mighty hand and outstretched arm </a:t>
            </a:r>
          </a:p>
          <a:p>
            <a:pPr algn="ctr"/>
            <a:r>
              <a:rPr lang="en-US" altLang="ko-KR" sz="32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His love endures forever</a:t>
            </a:r>
            <a:endParaRPr lang="en-US" altLang="ko-KR" sz="2800" dirty="0">
              <a:solidFill>
                <a:srgbClr val="0070C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A69AD6-5E0D-A079-FD48-CE1E4EEA9189}"/>
              </a:ext>
            </a:extLst>
          </p:cNvPr>
          <p:cNvSpPr txBox="1"/>
          <p:nvPr/>
        </p:nvSpPr>
        <p:spPr>
          <a:xfrm>
            <a:off x="2299854" y="1036347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3020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96B4C-0111-0030-2EE6-1AA7D718D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347709B-A3AE-AF83-4EA3-143F6E75E0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300334" y="5267171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130E82C-7073-6A0A-3595-89A9DCE63E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CA32AD-8AFE-A487-C1A0-19858E69B09D}"/>
              </a:ext>
            </a:extLst>
          </p:cNvPr>
          <p:cNvSpPr txBox="1"/>
          <p:nvPr/>
        </p:nvSpPr>
        <p:spPr>
          <a:xfrm>
            <a:off x="467961" y="3639173"/>
            <a:ext cx="1125607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br>
              <a:rPr lang="ko-KR" altLang="en-US" sz="3200" dirty="0"/>
            </a:br>
            <a:br>
              <a:rPr lang="ko-KR" altLang="en-US" sz="48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날마다 나에게 찬송 주니 참 놀라운 </a:t>
            </a:r>
            <a:r>
              <a:rPr lang="ko-KR" altLang="en-US" sz="4400" dirty="0" err="1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능력이로다</a:t>
            </a:r>
            <a:br>
              <a:rPr lang="ko-KR" altLang="en-US" sz="54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en-US" altLang="ko-K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Would you live daily His praises to sing?</a:t>
            </a:r>
          </a:p>
          <a:p>
            <a:pPr algn="ctr" fontAlgn="base">
              <a:buNone/>
            </a:pPr>
            <a:r>
              <a:rPr lang="en-US" altLang="ko-K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There's wonderful power in the blood</a:t>
            </a:r>
          </a:p>
          <a:p>
            <a:pPr algn="ctr">
              <a:buNone/>
            </a:pPr>
            <a:br>
              <a:rPr lang="ko-KR" altLang="en-US" sz="3600" dirty="0">
                <a:solidFill>
                  <a:srgbClr val="0070C0"/>
                </a:solidFill>
              </a:rPr>
            </a:br>
            <a:endParaRPr lang="en-US" altLang="ko-KR" sz="32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8F7CC-EFD6-2530-90A0-A98283C00669}"/>
              </a:ext>
            </a:extLst>
          </p:cNvPr>
          <p:cNvSpPr txBox="1"/>
          <p:nvPr/>
        </p:nvSpPr>
        <p:spPr>
          <a:xfrm>
            <a:off x="2835563" y="1801521"/>
            <a:ext cx="629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buNone/>
            </a:pPr>
            <a:r>
              <a:rPr lang="en-US" altLang="ko-KR" b="0" i="0" dirty="0">
                <a:solidFill>
                  <a:srgbClr val="000000"/>
                </a:solidFill>
                <a:effectLst/>
                <a:latin typeface="se-nanumgothic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6455246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25E74-04C6-B131-2DCD-2BCCC65CE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48BA629-CDFF-941E-3077-70AB1E1EEB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EA51F83-CC71-439B-D5C1-0108DAC904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B50AA9-2ED9-803C-E422-8A0EA46C116E}"/>
              </a:ext>
            </a:extLst>
          </p:cNvPr>
          <p:cNvSpPr txBox="1"/>
          <p:nvPr/>
        </p:nvSpPr>
        <p:spPr>
          <a:xfrm>
            <a:off x="467961" y="3509925"/>
            <a:ext cx="1125607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4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능력 </a:t>
            </a:r>
            <a:r>
              <a:rPr lang="ko-KR" altLang="en-US" sz="44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있도다</a:t>
            </a:r>
            <a:r>
              <a:rPr lang="ko-KR" altLang="en-US" sz="44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주의 피 </a:t>
            </a:r>
            <a:r>
              <a:rPr lang="ko-KR" altLang="en-US" sz="44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믿으오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 fontAlgn="base">
              <a:buNone/>
            </a:pPr>
            <a:r>
              <a:rPr lang="en-US" altLang="ko-KR" sz="36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There is power, power, wonder-working power</a:t>
            </a:r>
          </a:p>
          <a:p>
            <a:pPr algn="ctr" fontAlgn="base">
              <a:buNone/>
            </a:pPr>
            <a:r>
              <a:rPr lang="en-US" altLang="ko-KR" sz="36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In the blood of the Lamb.</a:t>
            </a:r>
          </a:p>
          <a:p>
            <a:pPr algn="ctr">
              <a:buNone/>
            </a:pP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22986176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F9786-B5CF-EBB0-FB1F-76A1490CD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44D58EF-7995-39AE-C4F9-4ECBC5005D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049CECD-2C1E-71D9-F70D-72E0C644BA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08692E-839C-3D97-8CA1-BC604A238FAD}"/>
              </a:ext>
            </a:extLst>
          </p:cNvPr>
          <p:cNvSpPr txBox="1"/>
          <p:nvPr/>
        </p:nvSpPr>
        <p:spPr>
          <a:xfrm>
            <a:off x="828180" y="3429000"/>
            <a:ext cx="1125607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그 어린 양의 매우 귀중한 피로다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C932DF-0D34-B7BF-B73C-C79534D4B8E3}"/>
              </a:ext>
            </a:extLst>
          </p:cNvPr>
          <p:cNvSpPr txBox="1"/>
          <p:nvPr/>
        </p:nvSpPr>
        <p:spPr>
          <a:xfrm>
            <a:off x="1496290" y="5490631"/>
            <a:ext cx="95473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There is power, power, wonder-working power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In the precious blood of the Lamb.</a:t>
            </a:r>
          </a:p>
        </p:txBody>
      </p:sp>
    </p:spTree>
    <p:extLst>
      <p:ext uri="{BB962C8B-B14F-4D97-AF65-F5344CB8AC3E}">
        <p14:creationId xmlns:p14="http://schemas.microsoft.com/office/powerpoint/2010/main" val="23072876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E78C5-F8FB-E4BB-2B26-ECD283503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4AF8D03-9749-ADBF-0DAF-571AA3E933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FBE5BAA-6B92-9EE6-9459-123705C70D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3F4FE3-494E-1A3B-5C26-82EAE58242A4}"/>
              </a:ext>
            </a:extLst>
          </p:cNvPr>
          <p:cNvSpPr txBox="1"/>
          <p:nvPr/>
        </p:nvSpPr>
        <p:spPr>
          <a:xfrm>
            <a:off x="467961" y="3509925"/>
            <a:ext cx="1125607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4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능력 </a:t>
            </a:r>
            <a:r>
              <a:rPr lang="ko-KR" altLang="en-US" sz="44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있도다</a:t>
            </a:r>
            <a:r>
              <a:rPr lang="ko-KR" altLang="en-US" sz="4400" b="0" i="0" dirty="0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주의 피 </a:t>
            </a:r>
            <a:r>
              <a:rPr lang="ko-KR" altLang="en-US" sz="4400" b="0" i="0" dirty="0" err="1">
                <a:solidFill>
                  <a:srgbClr val="212529"/>
                </a:solidFill>
                <a:effectLst/>
                <a:latin typeface="Noto Sans KR Black" panose="020B0200000000000000" pitchFamily="50" charset="-127"/>
                <a:ea typeface="Noto Sans KR Black" panose="020B0200000000000000" pitchFamily="50" charset="-127"/>
              </a:rPr>
              <a:t>믿으오</a:t>
            </a:r>
            <a:endParaRPr lang="en-US" altLang="ko-KR" sz="3600" b="0" i="0" dirty="0">
              <a:solidFill>
                <a:srgbClr val="212529"/>
              </a:solidFill>
              <a:effectLst/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pPr algn="ctr" fontAlgn="base">
              <a:buNone/>
            </a:pPr>
            <a:r>
              <a:rPr lang="en-US" altLang="ko-KR" sz="36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There is power, power, wonder-working power</a:t>
            </a:r>
          </a:p>
          <a:p>
            <a:pPr algn="ctr" fontAlgn="base">
              <a:buNone/>
            </a:pPr>
            <a:r>
              <a:rPr lang="en-US" altLang="ko-KR" sz="36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In the blood of the Lamb.</a:t>
            </a:r>
          </a:p>
          <a:p>
            <a:pPr algn="ctr">
              <a:buNone/>
            </a:pP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534352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E0284-A406-3322-6CDB-01D0F4D30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8572C3F-D7FF-5642-B79C-3BCEE230DB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244916" y="4999316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8EFAFC9-ECC1-C9AE-4B8E-9A510E5B10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337964" y="4999316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22B361-EA16-0EC8-3A01-B31E545FD006}"/>
              </a:ext>
            </a:extLst>
          </p:cNvPr>
          <p:cNvSpPr txBox="1"/>
          <p:nvPr/>
        </p:nvSpPr>
        <p:spPr>
          <a:xfrm>
            <a:off x="828180" y="3429000"/>
            <a:ext cx="1125607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br>
              <a:rPr lang="ko-KR" altLang="en-US" sz="3600" dirty="0"/>
            </a:br>
            <a:br>
              <a:rPr lang="ko-KR" altLang="en-US" sz="5400" dirty="0"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r>
              <a:rPr lang="ko-KR" altLang="en-US" sz="4400" dirty="0">
                <a:solidFill>
                  <a:srgbClr val="212529"/>
                </a:solidFill>
                <a:latin typeface="Noto Sans KR Black" panose="020B0200000000000000" pitchFamily="50" charset="-127"/>
                <a:ea typeface="Noto Sans KR Black" panose="020B0200000000000000" pitchFamily="50" charset="-127"/>
              </a:rPr>
              <a:t>주의 보혈 그 어린 양의 매우 귀중한 피로다</a:t>
            </a:r>
            <a:br>
              <a:rPr lang="ko-KR" altLang="en-US" sz="6000" dirty="0">
                <a:solidFill>
                  <a:srgbClr val="0070C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</a:br>
            <a:br>
              <a:rPr lang="ko-KR" altLang="en-US" sz="4000" dirty="0">
                <a:solidFill>
                  <a:srgbClr val="0070C0"/>
                </a:solidFill>
              </a:rPr>
            </a:br>
            <a:endParaRPr lang="en-US" altLang="ko-KR" sz="3600" b="1" dirty="0">
              <a:solidFill>
                <a:srgbClr val="0070C0"/>
              </a:solidFill>
              <a:latin typeface="AppleSDGothicNeo-Regula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53208E-FBA7-6574-CC47-96F3D63E3338}"/>
              </a:ext>
            </a:extLst>
          </p:cNvPr>
          <p:cNvSpPr txBox="1"/>
          <p:nvPr/>
        </p:nvSpPr>
        <p:spPr>
          <a:xfrm>
            <a:off x="1496290" y="5490631"/>
            <a:ext cx="95473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There is power, power, wonder-working power</a:t>
            </a:r>
          </a:p>
          <a:p>
            <a:pPr algn="ctr" fontAlgn="base">
              <a:buNone/>
            </a:pPr>
            <a:r>
              <a:rPr lang="en-US" altLang="ko-KR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In the precious blood of the Lamb.</a:t>
            </a:r>
          </a:p>
        </p:txBody>
      </p:sp>
    </p:spTree>
    <p:extLst>
      <p:ext uri="{BB962C8B-B14F-4D97-AF65-F5344CB8AC3E}">
        <p14:creationId xmlns:p14="http://schemas.microsoft.com/office/powerpoint/2010/main" val="26281443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3">
            <a:extLst>
              <a:ext uri="{FF2B5EF4-FFF2-40B4-BE49-F238E27FC236}">
                <a16:creationId xmlns:a16="http://schemas.microsoft.com/office/drawing/2014/main" id="{B56F2BB1-4429-A372-DBE8-E234B79779A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E47F5CC-1E3F-7E47-263A-A68161AE7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사랑해요 신실하신 나의 주님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1B710FD-5907-75F0-97C5-F71BE837F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D31CD82-92B9-6213-A047-6E3489B9F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FF87F70-E997-302F-A6A1-4121BACC0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396717F-F961-1C26-B236-FC19424394A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528" r="9343"/>
          <a:stretch/>
        </p:blipFill>
        <p:spPr>
          <a:xfrm>
            <a:off x="-565520" y="4354823"/>
            <a:ext cx="2967998" cy="23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180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2">
            <a:extLst>
              <a:ext uri="{FF2B5EF4-FFF2-40B4-BE49-F238E27FC236}">
                <a16:creationId xmlns:a16="http://schemas.microsoft.com/office/drawing/2014/main" id="{539D2DBA-6AC5-E55F-2021-E179DDCE0CD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C11C7EC-729C-30FB-A563-C34B3CAAE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사랑해요 신실하신 나의 주님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2B541E4B-2305-AF77-0EF1-074D12C51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8A14DADF-4FD6-A336-A765-0813DEAD0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512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391FE440-0DC2-4843-1D77-E38078BF6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D59D50C-E57C-038B-CCCA-B5AE0491CA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1528" r="9343"/>
          <a:stretch/>
        </p:blipFill>
        <p:spPr>
          <a:xfrm>
            <a:off x="-983532" y="3819246"/>
            <a:ext cx="2967998" cy="23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661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2">
            <a:extLst>
              <a:ext uri="{FF2B5EF4-FFF2-40B4-BE49-F238E27FC236}">
                <a16:creationId xmlns:a16="http://schemas.microsoft.com/office/drawing/2014/main" id="{7B253CED-421E-0CB3-463D-3132D253240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22E2ACBC-1C48-590C-9FD6-BB0DA1D68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사랑해요 신실하신 나의 주님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1D77C82-8072-11C6-CBE0-A27766727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EE619E7-4CA1-60EB-9390-D01D68BD7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615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D8D63FA9-02CE-D4E7-493E-0D7B4B29E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A3C78FE-9C88-6818-2B3E-371A8552191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1528" r="9343"/>
          <a:stretch/>
        </p:blipFill>
        <p:spPr>
          <a:xfrm>
            <a:off x="418548" y="3429000"/>
            <a:ext cx="2967998" cy="23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863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2">
            <a:extLst>
              <a:ext uri="{FF2B5EF4-FFF2-40B4-BE49-F238E27FC236}">
                <a16:creationId xmlns:a16="http://schemas.microsoft.com/office/drawing/2014/main" id="{8C74FC27-A251-7C88-DD6E-77F1F8CEC2A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9D614CA9-1CF0-BAA3-4C5B-8F9BE6182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사랑해요 신실하신 나의 주님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E5BEA15B-3D5C-33D4-8858-A407B5961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089D8C2-EB67-F8DA-8588-AB33BA8CB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717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522EDFED-5859-AA14-BEBC-246AB89C0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7638562-8D47-35A2-861D-0F5E8AD4415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1528" r="9343"/>
          <a:stretch/>
        </p:blipFill>
        <p:spPr>
          <a:xfrm>
            <a:off x="8569771" y="623200"/>
            <a:ext cx="2967998" cy="23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346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1D449-A7F3-CD7E-0276-4A757C6FC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3">
            <a:extLst>
              <a:ext uri="{FF2B5EF4-FFF2-40B4-BE49-F238E27FC236}">
                <a16:creationId xmlns:a16="http://schemas.microsoft.com/office/drawing/2014/main" id="{19DB79B0-FDD2-E312-734F-1F70D2870BF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54F268A-4CBE-47BB-6870-D67D48D79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사랑해요 신실하신 나의 주님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1172AFA-DCB2-2C97-085B-CD3B52868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417DF14-F544-B39B-262A-8C27D3B05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6289636-E966-DFF2-2DF2-25627B2E4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9D22038-72BF-C28B-821F-93D87A85085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528" r="9343"/>
          <a:stretch/>
        </p:blipFill>
        <p:spPr>
          <a:xfrm>
            <a:off x="-408767" y="4473356"/>
            <a:ext cx="2967998" cy="23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11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02B2E-5509-F03F-DE7A-FBBA5D12D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E8783AF-6023-74FE-B871-3C307E2FC7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5C6DE03-98E8-B23B-7E4E-2C4AAA4993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4F2EE6-F916-5C70-B53D-2B6A0B5E1A97}"/>
              </a:ext>
            </a:extLst>
          </p:cNvPr>
          <p:cNvSpPr txBox="1"/>
          <p:nvPr/>
        </p:nvSpPr>
        <p:spPr>
          <a:xfrm>
            <a:off x="83127" y="4127246"/>
            <a:ext cx="1186872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altLang="ko-KR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거듭난 영혼들을 위하여</a:t>
            </a:r>
            <a:r>
              <a:rPr lang="ko-KR" altLang="en-US" sz="48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사랑 영원하리라</a:t>
            </a:r>
            <a:br>
              <a:rPr lang="ko-KR" altLang="en-US" sz="23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 the life that's been reborn </a:t>
            </a:r>
          </a:p>
          <a:p>
            <a:pPr algn="ctr"/>
            <a:r>
              <a:rPr lang="en-US" altLang="ko-KR" sz="32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His love endures forever</a:t>
            </a:r>
            <a:endParaRPr lang="en-US" altLang="ko-KR" sz="32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526149-7103-8934-CBC3-76E20871C794}"/>
              </a:ext>
            </a:extLst>
          </p:cNvPr>
          <p:cNvSpPr txBox="1"/>
          <p:nvPr/>
        </p:nvSpPr>
        <p:spPr>
          <a:xfrm>
            <a:off x="2299854" y="1036347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9806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98C66-5DAC-1070-6113-61A5E82A4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2">
            <a:extLst>
              <a:ext uri="{FF2B5EF4-FFF2-40B4-BE49-F238E27FC236}">
                <a16:creationId xmlns:a16="http://schemas.microsoft.com/office/drawing/2014/main" id="{29742BF8-BD15-32C2-3C54-72FA561591B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670D3C8-0032-BB31-A2A8-AFD41DFAA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사랑해요 신실하신 나의 주님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F8FD142-F930-2C08-1066-CBA196E0B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1E16E2C-203B-3FAC-C4D4-AD28C3D29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512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56AEBA93-F4EE-C352-7966-3308AD559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14BB9C9-86A3-DF64-8234-065AC7BA64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1528" r="9343"/>
          <a:stretch/>
        </p:blipFill>
        <p:spPr>
          <a:xfrm>
            <a:off x="-826778" y="3784411"/>
            <a:ext cx="2967998" cy="23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522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D7C2C-37B2-A09B-3D6A-CB50C3582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2">
            <a:extLst>
              <a:ext uri="{FF2B5EF4-FFF2-40B4-BE49-F238E27FC236}">
                <a16:creationId xmlns:a16="http://schemas.microsoft.com/office/drawing/2014/main" id="{13538759-47F7-A45A-ADFF-FF8550D481E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977C3CD1-B7A6-DB4A-EA51-4C4F8FF9C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사랑해요 신실하신 나의 주님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76DE6273-585C-E8F0-1BF7-C3BA474D4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BB277A62-1FE6-61D7-4F0E-212E394FF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615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61E354DA-5F48-6138-01A3-1540C1E74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CE396EF-BCD5-6E3B-2BEF-51F45743398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1528" r="9343"/>
          <a:stretch/>
        </p:blipFill>
        <p:spPr>
          <a:xfrm>
            <a:off x="338667" y="3653783"/>
            <a:ext cx="2967998" cy="23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440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67E37-E735-C472-CD77-03B1CAEA1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2">
            <a:extLst>
              <a:ext uri="{FF2B5EF4-FFF2-40B4-BE49-F238E27FC236}">
                <a16:creationId xmlns:a16="http://schemas.microsoft.com/office/drawing/2014/main" id="{237C8B76-AF93-9284-4A1A-056AD598660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BE08D8B4-AEF6-60CE-F04E-6DBD828F8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사랑해요 신실하신 나의 주님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2BAFDC7B-9D54-D45F-33CC-FFB74996E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A80FF5AF-96B1-357D-0771-03B408358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717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92621191-9D5D-C917-FE7C-C6CCC5779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01D5390-08B2-C901-D4AD-81F9D007360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1528" r="9343"/>
          <a:stretch/>
        </p:blipFill>
        <p:spPr>
          <a:xfrm>
            <a:off x="8674273" y="527406"/>
            <a:ext cx="2967998" cy="23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569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6E0A9CB-6B46-CC57-54A1-A2A4744030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528" r="9343"/>
          <a:stretch/>
        </p:blipFill>
        <p:spPr>
          <a:xfrm>
            <a:off x="-478435" y="4202423"/>
            <a:ext cx="2967998" cy="2384644"/>
          </a:xfrm>
          <a:prstGeom prst="rect">
            <a:avLst/>
          </a:prstGeom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DF78DA65-6EE8-F1EA-F3F0-24D2D596AF2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3" y="-148044"/>
            <a:ext cx="11696149" cy="571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F6B91D1-04C2-FBBF-341F-FB25B9456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73E15F8-7BDC-B47F-5A68-5D1135719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사랑해요 나를 인도하신 주님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1FDD44E-C112-BA94-E52F-0BA07E6B2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349C628-CF3C-3A26-9E36-4CE49DD7D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</p:spTree>
    <p:extLst>
      <p:ext uri="{BB962C8B-B14F-4D97-AF65-F5344CB8AC3E}">
        <p14:creationId xmlns:p14="http://schemas.microsoft.com/office/powerpoint/2010/main" val="4538649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2">
            <a:extLst>
              <a:ext uri="{FF2B5EF4-FFF2-40B4-BE49-F238E27FC236}">
                <a16:creationId xmlns:a16="http://schemas.microsoft.com/office/drawing/2014/main" id="{9456541E-EC5A-701F-C73A-24BB09205AB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CCED6A7-464C-EF06-4B22-DCF1326C1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922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4B496CE-BCE7-D37B-5257-4DBBA7358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사랑해요 나를 인도하신 주님</a:t>
            </a:r>
          </a:p>
        </p:txBody>
      </p:sp>
      <p:sp>
        <p:nvSpPr>
          <p:cNvPr id="922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FDEFFF70-831E-6511-8305-DDC2FD31B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922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92A8ACE4-FB87-8083-D67D-1E1095E01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85A069F-6C91-F684-F5FE-73C200962D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0548" y="3295710"/>
            <a:ext cx="2714291" cy="288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204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2">
            <a:extLst>
              <a:ext uri="{FF2B5EF4-FFF2-40B4-BE49-F238E27FC236}">
                <a16:creationId xmlns:a16="http://schemas.microsoft.com/office/drawing/2014/main" id="{8F686E9B-8031-D2AE-B973-AFDBADC3F09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CE4B0DED-F6FC-C9AF-8F9F-C1006663A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024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336F6A9-5579-691C-4F7A-C776F0B1E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사랑해요 나를 인도하신 주님</a:t>
            </a:r>
          </a:p>
        </p:txBody>
      </p:sp>
      <p:sp>
        <p:nvSpPr>
          <p:cNvPr id="1024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D24FD5D4-CC87-192F-A032-1621B5417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1024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2CAB3BFD-9EBC-C5FD-A7E9-5251A58CF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12EB3D7-407F-AD11-A4A7-6D7B7DAC27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69" y="3630744"/>
            <a:ext cx="3273885" cy="34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414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2">
            <a:extLst>
              <a:ext uri="{FF2B5EF4-FFF2-40B4-BE49-F238E27FC236}">
                <a16:creationId xmlns:a16="http://schemas.microsoft.com/office/drawing/2014/main" id="{AFE506EE-2DF1-3D8E-C501-E8126BAAEEF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4C8F58DA-6B26-1491-C97D-F51370078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126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7124096A-E37E-49D5-5930-E7F797E63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사랑해요 나를 인도하신 주님</a:t>
            </a:r>
          </a:p>
        </p:txBody>
      </p:sp>
      <p:sp>
        <p:nvSpPr>
          <p:cNvPr id="1126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41B209C-BE3D-0A51-3441-515444FF1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1127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D9D83D5C-4D62-9F43-4977-197DF3135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957B421-2BF3-F2BB-931D-78035385D9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0400" y="0"/>
            <a:ext cx="3273885" cy="34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988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D68C4-E3CB-7212-A687-3E99D06E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2">
            <a:extLst>
              <a:ext uri="{FF2B5EF4-FFF2-40B4-BE49-F238E27FC236}">
                <a16:creationId xmlns:a16="http://schemas.microsoft.com/office/drawing/2014/main" id="{1EF728C8-E4CE-8969-53CA-1E951E9C928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39EDC56A-E8EF-39F3-D066-6FE479180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024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6B3120D-2D79-E30F-59ED-B119D83D0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사랑해요 나를 인도하신 주님</a:t>
            </a:r>
          </a:p>
        </p:txBody>
      </p:sp>
      <p:sp>
        <p:nvSpPr>
          <p:cNvPr id="1024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F401197-CADF-C7B4-2D5A-36F1881D2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1024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E27238A2-66C7-D3ED-A83A-8A372DF81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51FC351-68BF-2B56-97D7-C1D1CAD1B2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69" y="3630744"/>
            <a:ext cx="3273885" cy="34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152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65487-E6F5-3ABB-3DB6-6015C1133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2">
            <a:extLst>
              <a:ext uri="{FF2B5EF4-FFF2-40B4-BE49-F238E27FC236}">
                <a16:creationId xmlns:a16="http://schemas.microsoft.com/office/drawing/2014/main" id="{209BDF0A-4E9C-3EA7-8DEF-97FD2057D05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6BAAC8E1-C584-D740-F5C3-2CA5D4778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126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538150EC-C6F0-5893-FD04-7D5C95DC6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사랑해요 나를 인도하신 주님</a:t>
            </a:r>
          </a:p>
        </p:txBody>
      </p:sp>
      <p:sp>
        <p:nvSpPr>
          <p:cNvPr id="1126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009E832B-ADDD-FF24-590E-1A7BB50C4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1127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D85DC554-E591-E126-D3F9-8A083F9D3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6FACD85-7D6A-06CE-F282-31B00BFB0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9449" y="-131359"/>
            <a:ext cx="3273885" cy="34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36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2">
            <a:extLst>
              <a:ext uri="{FF2B5EF4-FFF2-40B4-BE49-F238E27FC236}">
                <a16:creationId xmlns:a16="http://schemas.microsoft.com/office/drawing/2014/main" id="{3A04A807-1368-6DF2-854F-510BFC259D1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10449672-9A80-E2D4-15FF-1B690103B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229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04699FFB-0D29-4F8D-9CBC-EF601C81D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1229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B0C75B3A-0ADF-A1FB-2DDB-09DEA3D42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주님의 선하심이 날 인도</a:t>
            </a:r>
          </a:p>
        </p:txBody>
      </p:sp>
      <p:sp>
        <p:nvSpPr>
          <p:cNvPr id="1229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9439FF59-E773-09E8-C014-9055AB0AD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</p:spTree>
    <p:extLst>
      <p:ext uri="{BB962C8B-B14F-4D97-AF65-F5344CB8AC3E}">
        <p14:creationId xmlns:p14="http://schemas.microsoft.com/office/powerpoint/2010/main" val="2682247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0909F-F002-2F26-D04B-9E132CE7D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24013AB-85AB-39C9-B72F-A6F75FD3A7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9095B97-4C9C-5E8E-DFE8-ACBAA4BA15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534178-C64C-C72F-468B-6365ACE4F022}"/>
              </a:ext>
            </a:extLst>
          </p:cNvPr>
          <p:cNvSpPr txBox="1"/>
          <p:nvPr/>
        </p:nvSpPr>
        <p:spPr>
          <a:xfrm>
            <a:off x="161636" y="4719749"/>
            <a:ext cx="118687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23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 </a:t>
            </a:r>
          </a:p>
          <a:p>
            <a:pPr algn="ctr"/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  </a:t>
            </a:r>
            <a:endParaRPr lang="en-US" altLang="ko-KR" sz="28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F71639-97C3-4194-3BF9-81916AC56292}"/>
              </a:ext>
            </a:extLst>
          </p:cNvPr>
          <p:cNvSpPr txBox="1"/>
          <p:nvPr/>
        </p:nvSpPr>
        <p:spPr>
          <a:xfrm>
            <a:off x="2299854" y="1036347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C32C79-E673-F555-FE54-B1298AF2DE4E}"/>
              </a:ext>
            </a:extLst>
          </p:cNvPr>
          <p:cNvSpPr txBox="1"/>
          <p:nvPr/>
        </p:nvSpPr>
        <p:spPr>
          <a:xfrm>
            <a:off x="2881745" y="3075862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21280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2">
            <a:extLst>
              <a:ext uri="{FF2B5EF4-FFF2-40B4-BE49-F238E27FC236}">
                <a16:creationId xmlns:a16="http://schemas.microsoft.com/office/drawing/2014/main" id="{858BD70D-DAC9-E557-22B9-576F916518C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B568FC8-52DB-128B-34CA-DA3B95FFD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331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126386D-21EF-8176-EAFE-BDB05FEEB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1331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BD2B9002-5366-0AD1-C827-14FF1AA8F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주님의 선하심이 날 인도</a:t>
            </a:r>
          </a:p>
        </p:txBody>
      </p:sp>
      <p:sp>
        <p:nvSpPr>
          <p:cNvPr id="1331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7126D62F-F5C8-32FA-98E6-DC5BFD610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C758A10-179D-4EE9-EA8B-A4E6FE893C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69" y="3630744"/>
            <a:ext cx="3273885" cy="34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00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2">
            <a:extLst>
              <a:ext uri="{FF2B5EF4-FFF2-40B4-BE49-F238E27FC236}">
                <a16:creationId xmlns:a16="http://schemas.microsoft.com/office/drawing/2014/main" id="{C18DFC6E-368A-F4C4-67B1-2AAB0C12083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559CC182-1746-1335-A670-5DB8AF9E5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434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58A18F67-053E-2091-2D9E-534E08A77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1434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02397D1E-C914-26C9-0AD3-B6FEFF396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주님의 선하심이 날 인도</a:t>
            </a:r>
          </a:p>
        </p:txBody>
      </p:sp>
      <p:sp>
        <p:nvSpPr>
          <p:cNvPr id="1434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A6B23827-1B3D-FC54-7FAE-1137692C4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FB8510E-F46B-4C16-0B2B-6DB544DD8C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69" y="3630744"/>
            <a:ext cx="3273885" cy="34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707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A591F-6791-3636-0C83-B4995571E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2">
            <a:extLst>
              <a:ext uri="{FF2B5EF4-FFF2-40B4-BE49-F238E27FC236}">
                <a16:creationId xmlns:a16="http://schemas.microsoft.com/office/drawing/2014/main" id="{1A526D56-7C40-E5ED-A053-E5CF39511D0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0CF92A3-201B-9149-0BAF-BBC1A4103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229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08D89E2D-5395-4CE7-9F0D-292359A71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1229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4ED4FAEF-DD5D-8F94-DBB3-97EE29D80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주님의 선하심이 날 인도</a:t>
            </a:r>
          </a:p>
        </p:txBody>
      </p:sp>
      <p:sp>
        <p:nvSpPr>
          <p:cNvPr id="1229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ECA31559-0197-C365-3A13-3913308D9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</p:spTree>
    <p:extLst>
      <p:ext uri="{BB962C8B-B14F-4D97-AF65-F5344CB8AC3E}">
        <p14:creationId xmlns:p14="http://schemas.microsoft.com/office/powerpoint/2010/main" val="5397697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AE5E5-2A7B-131F-D3E7-A33C8FAFE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2">
            <a:extLst>
              <a:ext uri="{FF2B5EF4-FFF2-40B4-BE49-F238E27FC236}">
                <a16:creationId xmlns:a16="http://schemas.microsoft.com/office/drawing/2014/main" id="{822DEFA0-E796-5295-B43B-32BF31E3DC6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13F1B3B2-FEF3-221C-79CC-C7D1F344D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331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3CAA1F8D-5874-3E69-E2B0-9696240F7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1331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CC508A06-011C-F54A-98AF-F9839CC81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주님의 선하심이 날 인도</a:t>
            </a:r>
          </a:p>
        </p:txBody>
      </p:sp>
      <p:sp>
        <p:nvSpPr>
          <p:cNvPr id="1331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37A6F760-9F12-2946-83BE-6B69497AE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DDF0C04-CD05-2307-128F-06B668D7FF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555" y="3429000"/>
            <a:ext cx="3273885" cy="34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960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92AB5-5EAA-EE20-B25F-0F8EA59CA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2">
            <a:extLst>
              <a:ext uri="{FF2B5EF4-FFF2-40B4-BE49-F238E27FC236}">
                <a16:creationId xmlns:a16="http://schemas.microsoft.com/office/drawing/2014/main" id="{B5E03990-37BF-CEEA-1F14-C4AB27F7FF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DCCE4A9-9C54-1EBD-B870-318B50852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434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32D468E-2DC7-F7D4-15FE-C90270928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1434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3F77FE77-4931-8221-112C-152C6FFA1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주님의 선하심이 날 인도</a:t>
            </a:r>
          </a:p>
        </p:txBody>
      </p:sp>
      <p:sp>
        <p:nvSpPr>
          <p:cNvPr id="1434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761DBBED-D424-DC28-9670-3F1F9154B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11F9AC9-FECF-D369-9217-BEF468987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69" y="3630744"/>
            <a:ext cx="3273885" cy="34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466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2">
            <a:extLst>
              <a:ext uri="{FF2B5EF4-FFF2-40B4-BE49-F238E27FC236}">
                <a16:creationId xmlns:a16="http://schemas.microsoft.com/office/drawing/2014/main" id="{6B54339A-228D-A684-031E-1A5C5B94004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C6B0579F-F7F5-C8D1-1B2C-B94489115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536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BE19E37A-B2A8-6EFD-71CF-477B7DD77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1536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F4322434-9A34-1CF3-8DB9-386BC3866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1536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ADB133A0-7A41-C4B5-FC30-CD2D78C32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신실하신 나의 주님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20BF2D0-727C-A9D0-E317-9BD9A1E8A5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69" y="3630744"/>
            <a:ext cx="3273885" cy="34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337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2">
            <a:extLst>
              <a:ext uri="{FF2B5EF4-FFF2-40B4-BE49-F238E27FC236}">
                <a16:creationId xmlns:a16="http://schemas.microsoft.com/office/drawing/2014/main" id="{5988CBDA-5729-FA0A-172C-CF565C99575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3F321CDC-A9F9-8D6D-50C6-F5E0768E3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638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B4C58F49-D571-7E27-4A86-F103BA2B1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1638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71DD102-18C8-38C7-35EC-9540B9DDD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1639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C152C8C8-74F1-668E-FA6F-81207EDC0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C362776-E403-F308-B9F7-FD3C27CD5E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8167" y="1"/>
            <a:ext cx="3270350" cy="347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203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1C177-6721-85A9-DF15-92D44D22C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2">
            <a:extLst>
              <a:ext uri="{FF2B5EF4-FFF2-40B4-BE49-F238E27FC236}">
                <a16:creationId xmlns:a16="http://schemas.microsoft.com/office/drawing/2014/main" id="{BD520277-AE2F-E82B-2799-72F7F330BB6F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21"/>
          <a:stretch/>
        </p:blipFill>
        <p:spPr bwMode="auto">
          <a:xfrm>
            <a:off x="-204186" y="3581400"/>
            <a:ext cx="12192000" cy="315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3AB86C9-DC27-3281-8B0D-910F703B2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사랑해요 신실하신 나의 주님</a:t>
            </a:r>
          </a:p>
        </p:txBody>
      </p:sp>
      <p:sp>
        <p:nvSpPr>
          <p:cNvPr id="1638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E2194A5-E814-7458-FE9B-ADD2438D5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사랑해요 나를 인도하신 주님</a:t>
            </a:r>
          </a:p>
        </p:txBody>
      </p:sp>
      <p:sp>
        <p:nvSpPr>
          <p:cNvPr id="1638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83A0F35E-990A-2913-8575-E8E2D3AE9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주님의 선하심이 날 인도</a:t>
            </a:r>
          </a:p>
        </p:txBody>
      </p:sp>
      <p:sp>
        <p:nvSpPr>
          <p:cNvPr id="1639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B6096707-90E5-C8C4-BA05-F2125C054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12.</a:t>
            </a:r>
            <a:r>
              <a:rPr lang="ko-KR" altLang="en-US" sz="1467">
                <a:solidFill>
                  <a:srgbClr val="FF0000"/>
                </a:solidFill>
              </a:rPr>
              <a:t>신실하신 나의 주님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C3B144A-C021-218F-A6C2-68B9EBE37A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0575" y="102506"/>
            <a:ext cx="3270350" cy="347889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9FC00CB-8BB4-6D2D-0423-45320E44931B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0" t="53289" r="5220" b="-2368"/>
          <a:stretch/>
        </p:blipFill>
        <p:spPr bwMode="auto">
          <a:xfrm>
            <a:off x="-1667691" y="912223"/>
            <a:ext cx="11921400" cy="315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1678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6ADC4-AD0F-8C11-BB94-DA578439A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D5996615-8F59-42E4-192C-4D723F4195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025"/>
          <a:stretch>
            <a:fillRect/>
          </a:stretch>
        </p:blipFill>
        <p:spPr>
          <a:xfrm>
            <a:off x="-427321" y="2814220"/>
            <a:ext cx="5283406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3168835-AFFE-4876-A15F-979C0F28F7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87"/>
          <a:stretch>
            <a:fillRect/>
          </a:stretch>
        </p:blipFill>
        <p:spPr>
          <a:xfrm>
            <a:off x="5690586" y="2885241"/>
            <a:ext cx="7013360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 descr="내마음의한자리-3.png">
            <a:extLst>
              <a:ext uri="{FF2B5EF4-FFF2-40B4-BE49-F238E27FC236}">
                <a16:creationId xmlns:a16="http://schemas.microsoft.com/office/drawing/2014/main" id="{35F2C0F4-1D87-D13C-C4AA-64F7050B02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08" b="62127"/>
          <a:stretch>
            <a:fillRect/>
          </a:stretch>
        </p:blipFill>
        <p:spPr bwMode="auto">
          <a:xfrm>
            <a:off x="494190" y="-114277"/>
            <a:ext cx="9891204" cy="278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 descr="내마음의한자리-3.png">
            <a:extLst>
              <a:ext uri="{FF2B5EF4-FFF2-40B4-BE49-F238E27FC236}">
                <a16:creationId xmlns:a16="http://schemas.microsoft.com/office/drawing/2014/main" id="{6793F4C2-ED80-EDE1-26F0-D40BF44D0E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529" r="-1705"/>
          <a:stretch>
            <a:fillRect/>
          </a:stretch>
        </p:blipFill>
        <p:spPr bwMode="auto">
          <a:xfrm>
            <a:off x="757191" y="3331345"/>
            <a:ext cx="10059880" cy="456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1CA80-3963-E389-89B0-CC87FE55CDE9}"/>
              </a:ext>
            </a:extLst>
          </p:cNvPr>
          <p:cNvSpPr txBox="1"/>
          <p:nvPr/>
        </p:nvSpPr>
        <p:spPr>
          <a:xfrm>
            <a:off x="1396014" y="2670397"/>
            <a:ext cx="99674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Come, Lord Jesus and take Your throne,</a:t>
            </a:r>
            <a:b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sz="32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6D284-1B51-B3A8-1191-C16ED88FF046}"/>
              </a:ext>
            </a:extLst>
          </p:cNvPr>
          <p:cNvSpPr txBox="1"/>
          <p:nvPr/>
        </p:nvSpPr>
        <p:spPr>
          <a:xfrm>
            <a:off x="1903151" y="5501545"/>
            <a:ext cx="93999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You alone are the treasure in my life</a:t>
            </a:r>
            <a:endParaRPr lang="ko-KR" altLang="en-US" sz="32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11194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6A97C-0B9C-1D2F-D21B-67474E5F4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B11A889-8834-39C7-2357-5158D91071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025"/>
          <a:stretch>
            <a:fillRect/>
          </a:stretch>
        </p:blipFill>
        <p:spPr>
          <a:xfrm>
            <a:off x="-427321" y="2814220"/>
            <a:ext cx="5283406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9E884E6-237F-27D9-9131-9126DD9BA3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87"/>
          <a:stretch>
            <a:fillRect/>
          </a:stretch>
        </p:blipFill>
        <p:spPr>
          <a:xfrm>
            <a:off x="5690586" y="2885241"/>
            <a:ext cx="7013360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 descr="내마음의한자리-4.png">
            <a:extLst>
              <a:ext uri="{FF2B5EF4-FFF2-40B4-BE49-F238E27FC236}">
                <a16:creationId xmlns:a16="http://schemas.microsoft.com/office/drawing/2014/main" id="{01841C2A-6D66-AA10-977F-EE084EB4C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" b="64239"/>
          <a:stretch>
            <a:fillRect/>
          </a:stretch>
        </p:blipFill>
        <p:spPr bwMode="auto">
          <a:xfrm>
            <a:off x="665086" y="-206374"/>
            <a:ext cx="9981460" cy="268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 descr="내마음의한자리-4.png">
            <a:extLst>
              <a:ext uri="{FF2B5EF4-FFF2-40B4-BE49-F238E27FC236}">
                <a16:creationId xmlns:a16="http://schemas.microsoft.com/office/drawing/2014/main" id="{11B24906-C402-1379-FAA5-D8286471C1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5" r="1524"/>
          <a:stretch>
            <a:fillRect/>
          </a:stretch>
        </p:blipFill>
        <p:spPr bwMode="auto">
          <a:xfrm>
            <a:off x="802690" y="3225124"/>
            <a:ext cx="9843856" cy="478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D01422-D2BE-486A-A2C2-F540F22D6016}"/>
              </a:ext>
            </a:extLst>
          </p:cNvPr>
          <p:cNvSpPr txBox="1"/>
          <p:nvPr/>
        </p:nvSpPr>
        <p:spPr>
          <a:xfrm>
            <a:off x="916618" y="2686515"/>
            <a:ext cx="106864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There is a throne in my heart, the very center of my heart</a:t>
            </a:r>
            <a:br>
              <a:rPr lang="en-US" altLang="ko-KR" sz="1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br>
              <a:rPr lang="ko-KR" altLang="en-US" sz="1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80BA2B-2787-C438-E343-F6BC417B8C91}"/>
              </a:ext>
            </a:extLst>
          </p:cNvPr>
          <p:cNvSpPr txBox="1"/>
          <p:nvPr/>
        </p:nvSpPr>
        <p:spPr>
          <a:xfrm>
            <a:off x="2671437" y="5552059"/>
            <a:ext cx="91846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Come, Lord Jesus and reign in me,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Your alone are my glory and hope.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​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sz="28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8731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CA042-5CFA-6395-E891-1F53B0C53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DB6414D-43B8-DC89-ABC7-CC55A21BFF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4C89100-001B-636F-1843-31B23E3368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6ABC33-7162-3ECB-E198-66970D44590E}"/>
              </a:ext>
            </a:extLst>
          </p:cNvPr>
          <p:cNvSpPr txBox="1"/>
          <p:nvPr/>
        </p:nvSpPr>
        <p:spPr>
          <a:xfrm>
            <a:off x="161636" y="4719749"/>
            <a:ext cx="118687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 </a:t>
            </a:r>
            <a:r>
              <a:rPr lang="en-US" altLang="ko-KR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 </a:t>
            </a:r>
            <a:r>
              <a:rPr lang="ko-KR" altLang="en-US" sz="4800" dirty="0">
                <a:solidFill>
                  <a:srgbClr val="444444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찬양  </a:t>
            </a:r>
            <a:r>
              <a:rPr lang="en-US" altLang="ko-KR" sz="4800" dirty="0">
                <a:solidFill>
                  <a:srgbClr val="444444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~</a:t>
            </a:r>
            <a:br>
              <a:rPr lang="ko-KR" altLang="en-US" sz="2300" dirty="0"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 </a:t>
            </a:r>
          </a:p>
          <a:p>
            <a:pPr algn="ctr"/>
            <a:r>
              <a:rPr lang="en-US" altLang="ko-KR" sz="32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Sing praise, sing praise  </a:t>
            </a:r>
            <a:endParaRPr lang="en-US" altLang="ko-KR" sz="2800" b="1" dirty="0">
              <a:solidFill>
                <a:srgbClr val="0070C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C8BD29-6022-61DB-C025-D2DD8757177F}"/>
              </a:ext>
            </a:extLst>
          </p:cNvPr>
          <p:cNvSpPr txBox="1"/>
          <p:nvPr/>
        </p:nvSpPr>
        <p:spPr>
          <a:xfrm>
            <a:off x="2299854" y="1036347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ko-KR" altLang="en-US" dirty="0"/>
            </a:b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6B9931-49EF-FE4C-1F1B-CE81A3409DA4}"/>
              </a:ext>
            </a:extLst>
          </p:cNvPr>
          <p:cNvSpPr txBox="1"/>
          <p:nvPr/>
        </p:nvSpPr>
        <p:spPr>
          <a:xfrm>
            <a:off x="2881745" y="3075862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47903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4DDC9FF-2DEC-61B6-5766-2A44A4694C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025"/>
          <a:stretch>
            <a:fillRect/>
          </a:stretch>
        </p:blipFill>
        <p:spPr>
          <a:xfrm>
            <a:off x="-427321" y="2814220"/>
            <a:ext cx="5283406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D8BB77D-FDC3-60F3-9D41-98F9329B43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87"/>
          <a:stretch>
            <a:fillRect/>
          </a:stretch>
        </p:blipFill>
        <p:spPr>
          <a:xfrm>
            <a:off x="5690586" y="2885241"/>
            <a:ext cx="7013360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 descr="내마음의한자리-1.png">
            <a:extLst>
              <a:ext uri="{FF2B5EF4-FFF2-40B4-BE49-F238E27FC236}">
                <a16:creationId xmlns:a16="http://schemas.microsoft.com/office/drawing/2014/main" id="{F91A7D9B-214D-49CA-E49A-0703BAFBF2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" b="61813"/>
          <a:stretch>
            <a:fillRect/>
          </a:stretch>
        </p:blipFill>
        <p:spPr bwMode="auto">
          <a:xfrm>
            <a:off x="809229" y="97076"/>
            <a:ext cx="10135458" cy="292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 descr="내마음의한자리-1.png">
            <a:extLst>
              <a:ext uri="{FF2B5EF4-FFF2-40B4-BE49-F238E27FC236}">
                <a16:creationId xmlns:a16="http://schemas.microsoft.com/office/drawing/2014/main" id="{0EC6F90B-07A7-4BA4-BD60-1591409E0A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08" r="-1443"/>
          <a:stretch>
            <a:fillRect/>
          </a:stretch>
        </p:blipFill>
        <p:spPr bwMode="auto">
          <a:xfrm>
            <a:off x="594804" y="3904465"/>
            <a:ext cx="10349883" cy="469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3992B9-69B8-6D58-3C10-F1E9364A3F6D}"/>
              </a:ext>
            </a:extLst>
          </p:cNvPr>
          <p:cNvSpPr txBox="1"/>
          <p:nvPr/>
        </p:nvSpPr>
        <p:spPr>
          <a:xfrm>
            <a:off x="1247313" y="3275860"/>
            <a:ext cx="106887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b="1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Jesus, You so loved us all, and laid your life on the cross</a:t>
            </a:r>
            <a:br>
              <a:rPr lang="en-US" altLang="ko-KR" sz="2800" b="1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sz="2800" b="1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54E7A-5950-EF4B-DD89-C5EBE8039C4F}"/>
              </a:ext>
            </a:extLst>
          </p:cNvPr>
          <p:cNvSpPr txBox="1"/>
          <p:nvPr/>
        </p:nvSpPr>
        <p:spPr>
          <a:xfrm>
            <a:off x="975008" y="6000603"/>
            <a:ext cx="113516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b="1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forgave our sins once for all and You called us righteous</a:t>
            </a:r>
            <a:endParaRPr lang="ko-KR" altLang="en-US" sz="2800" b="1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FD3A2AB-4F56-A195-0DDF-79AD4718B0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025"/>
          <a:stretch>
            <a:fillRect/>
          </a:stretch>
        </p:blipFill>
        <p:spPr>
          <a:xfrm>
            <a:off x="-427321" y="2814220"/>
            <a:ext cx="5283406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A2BB5C5-0413-1EE3-1D00-200B14E76B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87"/>
          <a:stretch>
            <a:fillRect/>
          </a:stretch>
        </p:blipFill>
        <p:spPr>
          <a:xfrm>
            <a:off x="5690586" y="2885241"/>
            <a:ext cx="7013360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 descr="내마음의한자리-2.png">
            <a:extLst>
              <a:ext uri="{FF2B5EF4-FFF2-40B4-BE49-F238E27FC236}">
                <a16:creationId xmlns:a16="http://schemas.microsoft.com/office/drawing/2014/main" id="{960FA0EF-3776-DB52-63C6-E3AE75CAD3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51" b="61782"/>
          <a:stretch>
            <a:fillRect/>
          </a:stretch>
        </p:blipFill>
        <p:spPr bwMode="auto">
          <a:xfrm>
            <a:off x="709473" y="-318375"/>
            <a:ext cx="10304015" cy="289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 descr="내마음의한자리-2.png">
            <a:extLst>
              <a:ext uri="{FF2B5EF4-FFF2-40B4-BE49-F238E27FC236}">
                <a16:creationId xmlns:a16="http://schemas.microsoft.com/office/drawing/2014/main" id="{2D0FEB3C-A66E-4A01-1452-C1A59D9413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6" r="1392"/>
          <a:stretch>
            <a:fillRect/>
          </a:stretch>
        </p:blipFill>
        <p:spPr bwMode="auto">
          <a:xfrm>
            <a:off x="882219" y="3429000"/>
            <a:ext cx="9956307" cy="47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646129-9ACF-48BD-5F32-F865A94EA331}"/>
              </a:ext>
            </a:extLst>
          </p:cNvPr>
          <p:cNvSpPr txBox="1"/>
          <p:nvPr/>
        </p:nvSpPr>
        <p:spPr>
          <a:xfrm>
            <a:off x="1352365" y="2788420"/>
            <a:ext cx="109343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You have never left me alone, nor have you forsaken me</a:t>
            </a:r>
            <a:br>
              <a:rPr lang="en-US" altLang="ko-KR" sz="1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br>
              <a:rPr lang="ko-KR" altLang="en-US" sz="1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C25227-C247-3428-D001-6B0DAF30B37A}"/>
              </a:ext>
            </a:extLst>
          </p:cNvPr>
          <p:cNvSpPr txBox="1"/>
          <p:nvPr/>
        </p:nvSpPr>
        <p:spPr>
          <a:xfrm>
            <a:off x="1352365" y="5682541"/>
            <a:ext cx="10178116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You’ve loved me to death, the final price paid for me.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Jesus, my Lord and King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​</a:t>
            </a:r>
            <a:br>
              <a:rPr lang="en-US" altLang="ko-KR" sz="1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99B24-E81F-7165-375D-7A94F5FAC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B4462DDB-61D8-5564-8E9C-7690F4A284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025"/>
          <a:stretch>
            <a:fillRect/>
          </a:stretch>
        </p:blipFill>
        <p:spPr>
          <a:xfrm>
            <a:off x="-427321" y="2814220"/>
            <a:ext cx="5283406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D0F0DAC-362C-1A11-01B2-CBEF275F7F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87"/>
          <a:stretch>
            <a:fillRect/>
          </a:stretch>
        </p:blipFill>
        <p:spPr>
          <a:xfrm>
            <a:off x="5690586" y="2885241"/>
            <a:ext cx="7013360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 descr="내마음의한자리-3.png">
            <a:extLst>
              <a:ext uri="{FF2B5EF4-FFF2-40B4-BE49-F238E27FC236}">
                <a16:creationId xmlns:a16="http://schemas.microsoft.com/office/drawing/2014/main" id="{012B24AE-700A-2BB8-E8C4-191B492EB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08" b="62127"/>
          <a:stretch>
            <a:fillRect/>
          </a:stretch>
        </p:blipFill>
        <p:spPr bwMode="auto">
          <a:xfrm>
            <a:off x="494190" y="-114277"/>
            <a:ext cx="9891204" cy="278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 descr="내마음의한자리-3.png">
            <a:extLst>
              <a:ext uri="{FF2B5EF4-FFF2-40B4-BE49-F238E27FC236}">
                <a16:creationId xmlns:a16="http://schemas.microsoft.com/office/drawing/2014/main" id="{99827404-7120-5F7E-7DFE-3A4E3ED1D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529" r="-1705"/>
          <a:stretch>
            <a:fillRect/>
          </a:stretch>
        </p:blipFill>
        <p:spPr bwMode="auto">
          <a:xfrm>
            <a:off x="757191" y="3331345"/>
            <a:ext cx="10059880" cy="456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F17DC6-4B8D-FD65-9263-B72594D5D970}"/>
              </a:ext>
            </a:extLst>
          </p:cNvPr>
          <p:cNvSpPr txBox="1"/>
          <p:nvPr/>
        </p:nvSpPr>
        <p:spPr>
          <a:xfrm>
            <a:off x="1396014" y="2670397"/>
            <a:ext cx="99674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Come, Lord Jesus and take Your throne,</a:t>
            </a:r>
            <a:b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sz="32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9C016D-8F72-BEDD-2068-3133022CB967}"/>
              </a:ext>
            </a:extLst>
          </p:cNvPr>
          <p:cNvSpPr txBox="1"/>
          <p:nvPr/>
        </p:nvSpPr>
        <p:spPr>
          <a:xfrm>
            <a:off x="1903151" y="5501545"/>
            <a:ext cx="93999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You alone are the treasure in my life</a:t>
            </a:r>
            <a:endParaRPr lang="ko-KR" altLang="en-US" sz="32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54281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7F938-F698-51A0-AC0A-44B6754F8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1538551-C8DE-388B-4397-7CBD87D760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025"/>
          <a:stretch>
            <a:fillRect/>
          </a:stretch>
        </p:blipFill>
        <p:spPr>
          <a:xfrm>
            <a:off x="-427321" y="2814220"/>
            <a:ext cx="5283406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A7F5FC1-F986-DA40-6346-BCFFB020C1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87"/>
          <a:stretch>
            <a:fillRect/>
          </a:stretch>
        </p:blipFill>
        <p:spPr>
          <a:xfrm>
            <a:off x="5690586" y="2885241"/>
            <a:ext cx="7013360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 descr="내마음의한자리-4.png">
            <a:extLst>
              <a:ext uri="{FF2B5EF4-FFF2-40B4-BE49-F238E27FC236}">
                <a16:creationId xmlns:a16="http://schemas.microsoft.com/office/drawing/2014/main" id="{1A992560-A986-2106-86E5-A32853B3A7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" b="64239"/>
          <a:stretch>
            <a:fillRect/>
          </a:stretch>
        </p:blipFill>
        <p:spPr bwMode="auto">
          <a:xfrm>
            <a:off x="665086" y="-206374"/>
            <a:ext cx="9981460" cy="268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 descr="내마음의한자리-4.png">
            <a:extLst>
              <a:ext uri="{FF2B5EF4-FFF2-40B4-BE49-F238E27FC236}">
                <a16:creationId xmlns:a16="http://schemas.microsoft.com/office/drawing/2014/main" id="{90B90972-6CF7-0981-C902-1F4A4C3AA3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5" r="1524"/>
          <a:stretch>
            <a:fillRect/>
          </a:stretch>
        </p:blipFill>
        <p:spPr bwMode="auto">
          <a:xfrm>
            <a:off x="802690" y="3225124"/>
            <a:ext cx="9843856" cy="478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72D4C9-4044-BA97-5E40-F1FC3E96A78B}"/>
              </a:ext>
            </a:extLst>
          </p:cNvPr>
          <p:cNvSpPr txBox="1"/>
          <p:nvPr/>
        </p:nvSpPr>
        <p:spPr>
          <a:xfrm>
            <a:off x="916618" y="2686515"/>
            <a:ext cx="106864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There is a throne in my heart, the very center of my heart</a:t>
            </a:r>
            <a:br>
              <a:rPr lang="en-US" altLang="ko-KR" sz="1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br>
              <a:rPr lang="ko-KR" altLang="en-US" sz="1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7B0EF1-3CA5-945F-2836-20BFD8ED426F}"/>
              </a:ext>
            </a:extLst>
          </p:cNvPr>
          <p:cNvSpPr txBox="1"/>
          <p:nvPr/>
        </p:nvSpPr>
        <p:spPr>
          <a:xfrm>
            <a:off x="2671437" y="5552059"/>
            <a:ext cx="91846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Come, Lord Jesus and reign in me,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Your alone are my glory and hope.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​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sz="28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80641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D2567-461C-E954-6C99-0F82571D5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FD276C4-5FD0-9D3C-35BE-E0A8911405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025"/>
          <a:stretch>
            <a:fillRect/>
          </a:stretch>
        </p:blipFill>
        <p:spPr>
          <a:xfrm>
            <a:off x="-427321" y="2814220"/>
            <a:ext cx="5283406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253D6BE-A979-68C9-0F2B-5250DDC03D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87"/>
          <a:stretch>
            <a:fillRect/>
          </a:stretch>
        </p:blipFill>
        <p:spPr>
          <a:xfrm>
            <a:off x="5690586" y="2885241"/>
            <a:ext cx="7013360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 descr="내마음의한자리-3.png">
            <a:extLst>
              <a:ext uri="{FF2B5EF4-FFF2-40B4-BE49-F238E27FC236}">
                <a16:creationId xmlns:a16="http://schemas.microsoft.com/office/drawing/2014/main" id="{61CAC084-4EE3-64F5-1BAB-31630958ED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08" b="62127"/>
          <a:stretch>
            <a:fillRect/>
          </a:stretch>
        </p:blipFill>
        <p:spPr bwMode="auto">
          <a:xfrm>
            <a:off x="494190" y="-114277"/>
            <a:ext cx="9891204" cy="278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 descr="내마음의한자리-3.png">
            <a:extLst>
              <a:ext uri="{FF2B5EF4-FFF2-40B4-BE49-F238E27FC236}">
                <a16:creationId xmlns:a16="http://schemas.microsoft.com/office/drawing/2014/main" id="{0053F108-5253-9C3F-1AC6-25134FD7A3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529" r="-1705"/>
          <a:stretch>
            <a:fillRect/>
          </a:stretch>
        </p:blipFill>
        <p:spPr bwMode="auto">
          <a:xfrm>
            <a:off x="757191" y="3331345"/>
            <a:ext cx="10059880" cy="456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4E11D2-2819-9C74-14F2-F5CDA4856F6F}"/>
              </a:ext>
            </a:extLst>
          </p:cNvPr>
          <p:cNvSpPr txBox="1"/>
          <p:nvPr/>
        </p:nvSpPr>
        <p:spPr>
          <a:xfrm>
            <a:off x="1396014" y="2670397"/>
            <a:ext cx="99674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Come, Lord Jesus and take Your throne,</a:t>
            </a:r>
            <a:b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sz="32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737656-852C-989C-EF67-FD11212D8AFB}"/>
              </a:ext>
            </a:extLst>
          </p:cNvPr>
          <p:cNvSpPr txBox="1"/>
          <p:nvPr/>
        </p:nvSpPr>
        <p:spPr>
          <a:xfrm>
            <a:off x="1903151" y="5501545"/>
            <a:ext cx="93999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You alone are the treasure in my life</a:t>
            </a:r>
            <a:endParaRPr lang="ko-KR" altLang="en-US" sz="32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984995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4F9CB-9BF1-7E68-2FF8-64E666523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AAC1A93-A1AA-7464-1D73-112AEF37A5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025"/>
          <a:stretch>
            <a:fillRect/>
          </a:stretch>
        </p:blipFill>
        <p:spPr>
          <a:xfrm>
            <a:off x="-427321" y="2814220"/>
            <a:ext cx="5283406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F0C776B-E8C3-7204-0D94-3249FBCF49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87"/>
          <a:stretch>
            <a:fillRect/>
          </a:stretch>
        </p:blipFill>
        <p:spPr>
          <a:xfrm>
            <a:off x="5690586" y="2885241"/>
            <a:ext cx="7013360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 descr="내마음의한자리-4.png">
            <a:extLst>
              <a:ext uri="{FF2B5EF4-FFF2-40B4-BE49-F238E27FC236}">
                <a16:creationId xmlns:a16="http://schemas.microsoft.com/office/drawing/2014/main" id="{99BA445D-C6A9-0322-A3B1-6F822BCF4E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" b="64239"/>
          <a:stretch>
            <a:fillRect/>
          </a:stretch>
        </p:blipFill>
        <p:spPr bwMode="auto">
          <a:xfrm>
            <a:off x="665086" y="-206374"/>
            <a:ext cx="9981460" cy="268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 descr="내마음의한자리-4.png">
            <a:extLst>
              <a:ext uri="{FF2B5EF4-FFF2-40B4-BE49-F238E27FC236}">
                <a16:creationId xmlns:a16="http://schemas.microsoft.com/office/drawing/2014/main" id="{51FC55E2-CA15-CF5F-C88A-E875015030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5" r="1524"/>
          <a:stretch>
            <a:fillRect/>
          </a:stretch>
        </p:blipFill>
        <p:spPr bwMode="auto">
          <a:xfrm>
            <a:off x="802690" y="3225124"/>
            <a:ext cx="9843856" cy="478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675554-4410-C195-EEB1-794E23D00766}"/>
              </a:ext>
            </a:extLst>
          </p:cNvPr>
          <p:cNvSpPr txBox="1"/>
          <p:nvPr/>
        </p:nvSpPr>
        <p:spPr>
          <a:xfrm>
            <a:off x="916618" y="2686515"/>
            <a:ext cx="106864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There is a throne in my heart, the very center of my heart</a:t>
            </a:r>
            <a:br>
              <a:rPr lang="en-US" altLang="ko-KR" sz="1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br>
              <a:rPr lang="ko-KR" altLang="en-US" sz="1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11923D-CE4B-C90C-6E37-2E16E9B12FFA}"/>
              </a:ext>
            </a:extLst>
          </p:cNvPr>
          <p:cNvSpPr txBox="1"/>
          <p:nvPr/>
        </p:nvSpPr>
        <p:spPr>
          <a:xfrm>
            <a:off x="2671437" y="5552059"/>
            <a:ext cx="91846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Come, Lord Jesus and reign in me,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Your alone are my glory and hope.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​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sz="28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96277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FB180-3CED-8979-A4F6-ECDB367C9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99A0BD07-0160-D2D3-2844-0168C48402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025"/>
          <a:stretch>
            <a:fillRect/>
          </a:stretch>
        </p:blipFill>
        <p:spPr>
          <a:xfrm>
            <a:off x="-427321" y="2814220"/>
            <a:ext cx="5283406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455351F-4141-9F25-B0D3-C042AA9C83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87"/>
          <a:stretch>
            <a:fillRect/>
          </a:stretch>
        </p:blipFill>
        <p:spPr>
          <a:xfrm>
            <a:off x="5690586" y="2885241"/>
            <a:ext cx="7013360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 descr="내마음의한자리-3.png">
            <a:extLst>
              <a:ext uri="{FF2B5EF4-FFF2-40B4-BE49-F238E27FC236}">
                <a16:creationId xmlns:a16="http://schemas.microsoft.com/office/drawing/2014/main" id="{A8D414FA-3C39-0722-67E7-E7D0D354C3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08" b="62127"/>
          <a:stretch>
            <a:fillRect/>
          </a:stretch>
        </p:blipFill>
        <p:spPr bwMode="auto">
          <a:xfrm>
            <a:off x="494190" y="-114277"/>
            <a:ext cx="9891204" cy="278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 descr="내마음의한자리-3.png">
            <a:extLst>
              <a:ext uri="{FF2B5EF4-FFF2-40B4-BE49-F238E27FC236}">
                <a16:creationId xmlns:a16="http://schemas.microsoft.com/office/drawing/2014/main" id="{CA85E494-FA6D-63A1-0BE9-1CC91BD6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529" r="-1705"/>
          <a:stretch>
            <a:fillRect/>
          </a:stretch>
        </p:blipFill>
        <p:spPr bwMode="auto">
          <a:xfrm>
            <a:off x="757191" y="3331345"/>
            <a:ext cx="10059880" cy="456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07E928-E02F-BCA7-E3FE-CB0A707F5422}"/>
              </a:ext>
            </a:extLst>
          </p:cNvPr>
          <p:cNvSpPr txBox="1"/>
          <p:nvPr/>
        </p:nvSpPr>
        <p:spPr>
          <a:xfrm>
            <a:off x="1396014" y="2670397"/>
            <a:ext cx="99674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Come, Lord Jesus and take Your throne,</a:t>
            </a:r>
            <a:b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sz="32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3622ED-43E9-951D-13A2-0A63DB464F1F}"/>
              </a:ext>
            </a:extLst>
          </p:cNvPr>
          <p:cNvSpPr txBox="1"/>
          <p:nvPr/>
        </p:nvSpPr>
        <p:spPr>
          <a:xfrm>
            <a:off x="1903151" y="5501545"/>
            <a:ext cx="93999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You alone are the treasure in my life</a:t>
            </a:r>
            <a:endParaRPr lang="ko-KR" altLang="en-US" sz="32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816100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6C5AF-886B-2290-C228-9BA63C190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9EE1301-39ED-0386-CC68-89C5C644C3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025"/>
          <a:stretch>
            <a:fillRect/>
          </a:stretch>
        </p:blipFill>
        <p:spPr>
          <a:xfrm>
            <a:off x="-427321" y="2814220"/>
            <a:ext cx="5283406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F87DB91-7329-C9F3-FFE3-331F3207AD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87"/>
          <a:stretch>
            <a:fillRect/>
          </a:stretch>
        </p:blipFill>
        <p:spPr>
          <a:xfrm>
            <a:off x="5690586" y="2885241"/>
            <a:ext cx="7013360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 descr="내마음의한자리-4.png">
            <a:extLst>
              <a:ext uri="{FF2B5EF4-FFF2-40B4-BE49-F238E27FC236}">
                <a16:creationId xmlns:a16="http://schemas.microsoft.com/office/drawing/2014/main" id="{978E480A-C475-E138-407D-1D7D988243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" b="64239"/>
          <a:stretch>
            <a:fillRect/>
          </a:stretch>
        </p:blipFill>
        <p:spPr bwMode="auto">
          <a:xfrm>
            <a:off x="665086" y="-206374"/>
            <a:ext cx="9981460" cy="268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 descr="내마음의한자리-4.png">
            <a:extLst>
              <a:ext uri="{FF2B5EF4-FFF2-40B4-BE49-F238E27FC236}">
                <a16:creationId xmlns:a16="http://schemas.microsoft.com/office/drawing/2014/main" id="{F930CAF1-36F7-86CC-F65F-60793A574F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5" r="1524"/>
          <a:stretch>
            <a:fillRect/>
          </a:stretch>
        </p:blipFill>
        <p:spPr bwMode="auto">
          <a:xfrm>
            <a:off x="802690" y="3225124"/>
            <a:ext cx="9843856" cy="478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7201E2-F98C-5C08-7B5D-75A354282274}"/>
              </a:ext>
            </a:extLst>
          </p:cNvPr>
          <p:cNvSpPr txBox="1"/>
          <p:nvPr/>
        </p:nvSpPr>
        <p:spPr>
          <a:xfrm>
            <a:off x="916618" y="2686515"/>
            <a:ext cx="106864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There is a throne in my heart, the very center of my heart</a:t>
            </a:r>
            <a:br>
              <a:rPr lang="en-US" altLang="ko-KR" sz="1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br>
              <a:rPr lang="ko-KR" altLang="en-US" sz="1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FB2F0A-B7D5-B755-FBFE-AECFE8C8B8E1}"/>
              </a:ext>
            </a:extLst>
          </p:cNvPr>
          <p:cNvSpPr txBox="1"/>
          <p:nvPr/>
        </p:nvSpPr>
        <p:spPr>
          <a:xfrm>
            <a:off x="2671437" y="5552059"/>
            <a:ext cx="91846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Come, Lord Jesus and reign in me,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Your alone are my glory and hope.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​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sz="28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53340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68BF7BC-D8F2-1B26-3063-6CACF952E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2050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575" y="-182880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</a:rPr>
              <a:t>내 모든 것 나의 생명까지</a:t>
            </a:r>
          </a:p>
        </p:txBody>
      </p:sp>
      <p:sp>
        <p:nvSpPr>
          <p:cNvPr id="2052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187327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AEB8364-874B-B53B-1C5D-96BD3923D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3074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</a:rPr>
              <a:t>내 모든 것 나의 생명까지</a:t>
            </a:r>
          </a:p>
        </p:txBody>
      </p:sp>
      <p:sp>
        <p:nvSpPr>
          <p:cNvPr id="3076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886364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A0491-FBBA-875A-CA7A-C105F3E49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ACA1BDF-C36C-1C5C-8097-DCBB2333EE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659"/>
          <a:stretch>
            <a:fillRect/>
          </a:stretch>
        </p:blipFill>
        <p:spPr>
          <a:xfrm>
            <a:off x="-674256" y="5073207"/>
            <a:ext cx="2974110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4" name="그림 3" descr="댄스, 사람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0E0B5BA-AD7A-4AB0-5AC8-99CBB05B91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59"/>
          <a:stretch>
            <a:fillRect/>
          </a:stretch>
        </p:blipFill>
        <p:spPr>
          <a:xfrm>
            <a:off x="9735128" y="5404519"/>
            <a:ext cx="2974109" cy="205984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375501-48E6-F27C-ECC7-EF58C225753E}"/>
              </a:ext>
            </a:extLst>
          </p:cNvPr>
          <p:cNvSpPr txBox="1"/>
          <p:nvPr/>
        </p:nvSpPr>
        <p:spPr>
          <a:xfrm>
            <a:off x="812799" y="5073207"/>
            <a:ext cx="109358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800" dirty="0"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영원히 신실하신 능력의 하나님</a:t>
            </a:r>
            <a:br>
              <a:rPr lang="ko-KR" altLang="en-US" sz="3600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r>
              <a:rPr lang="en-US" altLang="ko-KR" sz="36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Forever God is faithful forever God is strong</a:t>
            </a:r>
            <a:br>
              <a:rPr lang="en-US" altLang="ko-KR" sz="2800" b="1" dirty="0">
                <a:solidFill>
                  <a:srgbClr val="0070C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</a:br>
            <a:br>
              <a:rPr lang="en-US" altLang="ko-KR" sz="3600" dirty="0">
                <a:effectLst/>
              </a:rPr>
            </a:br>
            <a:endParaRPr lang="en-US" altLang="ko-KR" sz="2400" b="1" dirty="0">
              <a:solidFill>
                <a:srgbClr val="0070C0"/>
              </a:solidFill>
              <a:latin typeface="Palatino Linotype" panose="02040502050505030304" pitchFamily="18" charset="0"/>
              <a:ea typeface="Noto Sans KR" panose="020B0200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21296D-3CF9-622C-95B4-10E50C76CFA7}"/>
              </a:ext>
            </a:extLst>
          </p:cNvPr>
          <p:cNvSpPr txBox="1"/>
          <p:nvPr/>
        </p:nvSpPr>
        <p:spPr>
          <a:xfrm>
            <a:off x="2662382" y="1478570"/>
            <a:ext cx="671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altLang="ko-KR" dirty="0">
                <a:solidFill>
                  <a:srgbClr val="444444"/>
                </a:solidFill>
                <a:effectLst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64582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C722C62-EB48-84FF-8CAB-022ABF85F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4098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1.</a:t>
            </a:r>
            <a:r>
              <a:rPr kumimoji="1" lang="ko-KR" altLang="en-US" sz="1467" dirty="0">
                <a:solidFill>
                  <a:srgbClr val="FF0000"/>
                </a:solidFill>
              </a:rPr>
              <a:t>내 모든 것 나의 생명까지</a:t>
            </a:r>
          </a:p>
        </p:txBody>
      </p:sp>
      <p:sp>
        <p:nvSpPr>
          <p:cNvPr id="4100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4.</a:t>
            </a:r>
            <a:r>
              <a:rPr kumimoji="1" lang="ko-KR" altLang="en-US" sz="1467" dirty="0">
                <a:solidFill>
                  <a:srgbClr val="00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360632562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3F4E21E-02C1-7E4E-2012-BAB883AC5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5122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268450702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441042-E200-2A8B-48CD-267191439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6146" name="그림 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191213948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4145A-2536-A44E-EABE-5B50FFCE0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A8CEF11-F44C-15C9-F2C7-6A8362C03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834293F6-53FD-E0DF-89C1-3EF053AEE7F9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FCCCFC2-251F-2827-29DD-7BEC52749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B295910-87BF-7AC0-A56C-7DB6BBCA2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57759469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7EAA3-7D5D-5C6D-A649-DE0549AA0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F6A7A04-2843-7F91-9922-0DBB988FB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88" y="-182880"/>
            <a:ext cx="12313695" cy="7040880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38354E2D-5AC2-3509-6B19-B88430632862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2C5718E-0EF5-8361-1504-78E797562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85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000000"/>
                </a:solidFill>
              </a:rPr>
              <a:t>1.</a:t>
            </a:r>
            <a:r>
              <a:rPr kumimoji="1" lang="ko-KR" altLang="en-US" sz="1467" dirty="0">
                <a:solidFill>
                  <a:srgbClr val="000000"/>
                </a:solidFill>
              </a:rPr>
              <a:t>내 모든 것 나의 생명까지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98AE917-D848-A090-768E-EADDDF5E2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8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60943" tIns="60943" rIns="60943" bIns="60943"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67" dirty="0">
                <a:solidFill>
                  <a:srgbClr val="FF0000"/>
                </a:solidFill>
              </a:rPr>
              <a:t>4.</a:t>
            </a:r>
            <a:r>
              <a:rPr kumimoji="1" lang="ko-KR" altLang="en-US" sz="1467" dirty="0">
                <a:solidFill>
                  <a:srgbClr val="FF0000"/>
                </a:solidFill>
              </a:rPr>
              <a:t>어린양 찬양하리 내 평생</a:t>
            </a:r>
          </a:p>
        </p:txBody>
      </p:sp>
    </p:spTree>
    <p:extLst>
      <p:ext uri="{BB962C8B-B14F-4D97-AF65-F5344CB8AC3E}">
        <p14:creationId xmlns:p14="http://schemas.microsoft.com/office/powerpoint/2010/main" val="271600689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1123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01592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F5341-1596-6C97-1A00-9C7AECA4C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85FAEC8-E341-732C-FAD4-0A9A09BD0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06587" y="914401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Picture 4" descr="079-후렴-1 copy">
            <a:extLst>
              <a:ext uri="{FF2B5EF4-FFF2-40B4-BE49-F238E27FC236}">
                <a16:creationId xmlns:a16="http://schemas.microsoft.com/office/drawing/2014/main" id="{8C7B7216-932B-A9C2-302C-E14A885A2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49" y="-147782"/>
            <a:ext cx="11723822" cy="81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5">
            <a:extLst>
              <a:ext uri="{FF2B5EF4-FFF2-40B4-BE49-F238E27FC236}">
                <a16:creationId xmlns:a16="http://schemas.microsoft.com/office/drawing/2014/main" id="{F5E68AB5-49FA-6BED-1F1F-9D0A8EEB2E7F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8205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6C82898C-712B-EC8C-CCFD-CEAE7B9CA5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6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9E39DC5B-02C4-B7A4-A186-6B912462C3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8196" name="Group 8">
            <a:extLst>
              <a:ext uri="{FF2B5EF4-FFF2-40B4-BE49-F238E27FC236}">
                <a16:creationId xmlns:a16="http://schemas.microsoft.com/office/drawing/2014/main" id="{54FCC301-A069-99CE-4ADD-B2CEFEC7C82B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8203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3CE0E37F-BBF2-9637-D235-C88C43C6B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4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54AFB0CA-7A23-4F84-5AAE-DB24BCE409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197" name="Group 11">
            <a:extLst>
              <a:ext uri="{FF2B5EF4-FFF2-40B4-BE49-F238E27FC236}">
                <a16:creationId xmlns:a16="http://schemas.microsoft.com/office/drawing/2014/main" id="{4173DBD6-FD10-79B6-7DC5-71F5510D0B02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8201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F0C9D2DE-A289-447D-B5DD-81CCB61C1E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2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985080A6-0726-F357-A89E-7A07C9B504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198" name="Group 14">
            <a:extLst>
              <a:ext uri="{FF2B5EF4-FFF2-40B4-BE49-F238E27FC236}">
                <a16:creationId xmlns:a16="http://schemas.microsoft.com/office/drawing/2014/main" id="{F7722C8A-E51D-5026-F910-9C86A78A9D03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8199" name="Picture 15" descr="button21">
              <a:extLst>
                <a:ext uri="{FF2B5EF4-FFF2-40B4-BE49-F238E27FC236}">
                  <a16:creationId xmlns:a16="http://schemas.microsoft.com/office/drawing/2014/main" id="{54BD297A-E97E-D6BD-7203-4DF9D22D29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8E70D0F1-A74E-5B94-DE24-323DF4561A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27778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1F36A-E579-2440-5EED-11A0A4D2E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0FF685E-5C7A-8AA6-60BA-C5C848F65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06587" y="914401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Picture 4" descr="079-후렴-2 copy">
            <a:extLst>
              <a:ext uri="{FF2B5EF4-FFF2-40B4-BE49-F238E27FC236}">
                <a16:creationId xmlns:a16="http://schemas.microsoft.com/office/drawing/2014/main" id="{AD3CFBD1-BF00-0544-2A08-9C2F92D53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5" y="82029"/>
            <a:ext cx="11248180" cy="788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 5">
            <a:extLst>
              <a:ext uri="{FF2B5EF4-FFF2-40B4-BE49-F238E27FC236}">
                <a16:creationId xmlns:a16="http://schemas.microsoft.com/office/drawing/2014/main" id="{36606E12-BAED-AD76-DE07-A6B65A7120B9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9229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8AD8BFD0-3E7A-5288-B2C5-21DA91833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0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E9CAE8B0-BD0A-9819-B721-5D9A737D55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9220" name="Group 8">
            <a:extLst>
              <a:ext uri="{FF2B5EF4-FFF2-40B4-BE49-F238E27FC236}">
                <a16:creationId xmlns:a16="http://schemas.microsoft.com/office/drawing/2014/main" id="{34CDEFC3-35A0-CEF4-1C34-8D31D784B317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9227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4ED80BB6-1C74-4363-C5E6-6015FFE7EA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8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B6A4678F-D867-72D0-8283-1A503F59B0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1" name="Group 11">
            <a:extLst>
              <a:ext uri="{FF2B5EF4-FFF2-40B4-BE49-F238E27FC236}">
                <a16:creationId xmlns:a16="http://schemas.microsoft.com/office/drawing/2014/main" id="{914BD738-1B54-583B-0A43-40C8179DD317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9225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DC61C4A9-EC10-C186-D6D5-8D7B01BEF2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6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218A68E0-F35E-D601-26B4-A2D78698A3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22" name="Group 14">
            <a:extLst>
              <a:ext uri="{FF2B5EF4-FFF2-40B4-BE49-F238E27FC236}">
                <a16:creationId xmlns:a16="http://schemas.microsoft.com/office/drawing/2014/main" id="{B0F56312-C5A9-EB17-821F-ECA19FA45B32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9223" name="Picture 15" descr="button21">
              <a:extLst>
                <a:ext uri="{FF2B5EF4-FFF2-40B4-BE49-F238E27FC236}">
                  <a16:creationId xmlns:a16="http://schemas.microsoft.com/office/drawing/2014/main" id="{B311E500-DB82-D3B0-E050-D045517649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4455BAEE-BC00-A31C-2079-41E9009A1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037040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FB427-04AD-A5F1-416F-B110FEAD1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6F6439D-C1E9-F587-1B19-654098843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5" t="52549" r="1852" b="25098"/>
          <a:stretch>
            <a:fillRect/>
          </a:stretch>
        </p:blipFill>
        <p:spPr>
          <a:xfrm>
            <a:off x="-106587" y="914401"/>
            <a:ext cx="13772154" cy="872293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Picture 4" descr="079-후렴-1 copy">
            <a:extLst>
              <a:ext uri="{FF2B5EF4-FFF2-40B4-BE49-F238E27FC236}">
                <a16:creationId xmlns:a16="http://schemas.microsoft.com/office/drawing/2014/main" id="{D90B5E8D-403A-5378-2E44-24BB741C4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49" y="-147782"/>
            <a:ext cx="11723822" cy="81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5">
            <a:extLst>
              <a:ext uri="{FF2B5EF4-FFF2-40B4-BE49-F238E27FC236}">
                <a16:creationId xmlns:a16="http://schemas.microsoft.com/office/drawing/2014/main" id="{376E2D48-E6B7-D60C-9378-D9B9F4C556BA}"/>
              </a:ext>
            </a:extLst>
          </p:cNvPr>
          <p:cNvGrpSpPr>
            <a:grpSpLocks/>
          </p:cNvGrpSpPr>
          <p:nvPr/>
        </p:nvGrpSpPr>
        <p:grpSpPr bwMode="auto">
          <a:xfrm>
            <a:off x="11195051" y="6309780"/>
            <a:ext cx="565149" cy="466191"/>
            <a:chOff x="5289" y="3975"/>
            <a:chExt cx="267" cy="293"/>
          </a:xfrm>
        </p:grpSpPr>
        <p:pic>
          <p:nvPicPr>
            <p:cNvPr id="8205" name="Picture 6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F30D5B86-7A30-ADAB-D478-5A3E5CB9EF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6" name="Text Box 7">
              <a:hlinkClick r:id="rId7" action="ppaction://hlinksldjump"/>
              <a:extLst>
                <a:ext uri="{FF2B5EF4-FFF2-40B4-BE49-F238E27FC236}">
                  <a16:creationId xmlns:a16="http://schemas.microsoft.com/office/drawing/2014/main" id="{CD9F3FD3-75FF-DC98-24ED-0FC7E12566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8196" name="Group 8">
            <a:extLst>
              <a:ext uri="{FF2B5EF4-FFF2-40B4-BE49-F238E27FC236}">
                <a16:creationId xmlns:a16="http://schemas.microsoft.com/office/drawing/2014/main" id="{424C9ACF-5336-31BC-C30B-AF2CB24FA429}"/>
              </a:ext>
            </a:extLst>
          </p:cNvPr>
          <p:cNvGrpSpPr>
            <a:grpSpLocks/>
          </p:cNvGrpSpPr>
          <p:nvPr/>
        </p:nvGrpSpPr>
        <p:grpSpPr bwMode="auto">
          <a:xfrm>
            <a:off x="10615084" y="6309780"/>
            <a:ext cx="565149" cy="466191"/>
            <a:chOff x="5289" y="3975"/>
            <a:chExt cx="267" cy="293"/>
          </a:xfrm>
        </p:grpSpPr>
        <p:pic>
          <p:nvPicPr>
            <p:cNvPr id="8203" name="Picture 9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B2794277-575A-3946-1CC3-74A5A6F3F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4" name="Text Box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FABB44B5-109C-60A8-1044-CA7B59CEDD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197" name="Group 11">
            <a:extLst>
              <a:ext uri="{FF2B5EF4-FFF2-40B4-BE49-F238E27FC236}">
                <a16:creationId xmlns:a16="http://schemas.microsoft.com/office/drawing/2014/main" id="{F364939B-3E83-820C-243B-DB0075E57235}"/>
              </a:ext>
            </a:extLst>
          </p:cNvPr>
          <p:cNvGrpSpPr>
            <a:grpSpLocks/>
          </p:cNvGrpSpPr>
          <p:nvPr/>
        </p:nvGrpSpPr>
        <p:grpSpPr bwMode="auto">
          <a:xfrm>
            <a:off x="10035118" y="6309780"/>
            <a:ext cx="565149" cy="466191"/>
            <a:chOff x="5289" y="3975"/>
            <a:chExt cx="267" cy="293"/>
          </a:xfrm>
        </p:grpSpPr>
        <p:pic>
          <p:nvPicPr>
            <p:cNvPr id="8201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45573A65-86DB-15BD-BB24-E3846D14DA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2" name="Text Box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0D9CA022-5155-7FA0-74D8-2C2F1D8953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198" name="Group 14">
            <a:extLst>
              <a:ext uri="{FF2B5EF4-FFF2-40B4-BE49-F238E27FC236}">
                <a16:creationId xmlns:a16="http://schemas.microsoft.com/office/drawing/2014/main" id="{CAFB5CE0-C77A-72F1-D7A3-AFC3BF3435B9}"/>
              </a:ext>
            </a:extLst>
          </p:cNvPr>
          <p:cNvGrpSpPr>
            <a:grpSpLocks/>
          </p:cNvGrpSpPr>
          <p:nvPr/>
        </p:nvGrpSpPr>
        <p:grpSpPr bwMode="auto">
          <a:xfrm>
            <a:off x="9457267" y="6309780"/>
            <a:ext cx="565151" cy="466191"/>
            <a:chOff x="5289" y="3975"/>
            <a:chExt cx="267" cy="293"/>
          </a:xfrm>
        </p:grpSpPr>
        <p:pic>
          <p:nvPicPr>
            <p:cNvPr id="8199" name="Picture 15" descr="button21">
              <a:extLst>
                <a:ext uri="{FF2B5EF4-FFF2-40B4-BE49-F238E27FC236}">
                  <a16:creationId xmlns:a16="http://schemas.microsoft.com/office/drawing/2014/main" id="{E5A7AA1A-5E93-BC5D-D556-591964203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E0133964-9C04-14DB-8B51-268B08BE80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sz="2667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2602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6871</Words>
  <Application>Microsoft Office PowerPoint</Application>
  <PresentationFormat>와이드스크린</PresentationFormat>
  <Paragraphs>1017</Paragraphs>
  <Slides>321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25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321</vt:i4>
      </vt:variant>
    </vt:vector>
  </HeadingPairs>
  <TitlesOfParts>
    <vt:vector size="349" baseType="lpstr">
      <vt:lpstr>AppleSDGothicNeo-Regular</vt:lpstr>
      <vt:lpstr>-apple-system</vt:lpstr>
      <vt:lpstr>Arial Unicode MS</vt:lpstr>
      <vt:lpstr>Helvetica Neue</vt:lpstr>
      <vt:lpstr>HYangela</vt:lpstr>
      <vt:lpstr>HY견고딕</vt:lpstr>
      <vt:lpstr>HY견명조</vt:lpstr>
      <vt:lpstr>HY헤드라인M</vt:lpstr>
      <vt:lpstr>Noto Sans KR Black</vt:lpstr>
      <vt:lpstr>ONE 모바일고딕 Title</vt:lpstr>
      <vt:lpstr>se-nanumgothic</vt:lpstr>
      <vt:lpstr>Yu Gothic UI Semibold</vt:lpstr>
      <vt:lpstr>강원교육튼튼</vt:lpstr>
      <vt:lpstr>굴림</vt:lpstr>
      <vt:lpstr>나눔고딕</vt:lpstr>
      <vt:lpstr>Dotum</vt:lpstr>
      <vt:lpstr>맑은 고딕</vt:lpstr>
      <vt:lpstr>배달의민족 주아</vt:lpstr>
      <vt:lpstr>함초롬돋움</vt:lpstr>
      <vt:lpstr>휴먼매직체</vt:lpstr>
      <vt:lpstr>Arial</vt:lpstr>
      <vt:lpstr>Helvetica</vt:lpstr>
      <vt:lpstr>Palatino Linotype</vt:lpstr>
      <vt:lpstr>Roboto</vt:lpstr>
      <vt:lpstr>Segoe UI Variable Small Semibol</vt:lpstr>
      <vt:lpstr>Office 테마</vt:lpstr>
      <vt:lpstr>6_기본 디자인</vt:lpstr>
      <vt:lpstr>1_기본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jabongso1@gmail.com</dc:creator>
  <cp:lastModifiedBy>mediaPC</cp:lastModifiedBy>
  <cp:revision>82</cp:revision>
  <dcterms:created xsi:type="dcterms:W3CDTF">2026-01-02T12:45:51Z</dcterms:created>
  <dcterms:modified xsi:type="dcterms:W3CDTF">2026-07-04T12:08:43Z</dcterms:modified>
</cp:coreProperties>
</file>