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2"/>
  </p:notesMasterIdLst>
  <p:sldIdLst>
    <p:sldId id="316" r:id="rId2"/>
    <p:sldId id="12581" r:id="rId3"/>
    <p:sldId id="12582" r:id="rId4"/>
    <p:sldId id="12583" r:id="rId5"/>
    <p:sldId id="12584" r:id="rId6"/>
    <p:sldId id="12585" r:id="rId7"/>
    <p:sldId id="12586" r:id="rId8"/>
    <p:sldId id="12587" r:id="rId9"/>
    <p:sldId id="12588" r:id="rId10"/>
    <p:sldId id="12589" r:id="rId11"/>
    <p:sldId id="12590" r:id="rId12"/>
    <p:sldId id="12591" r:id="rId13"/>
    <p:sldId id="12592" r:id="rId14"/>
    <p:sldId id="12613" r:id="rId15"/>
    <p:sldId id="12552" r:id="rId16"/>
    <p:sldId id="12553" r:id="rId17"/>
    <p:sldId id="12556" r:id="rId18"/>
    <p:sldId id="12557" r:id="rId19"/>
    <p:sldId id="12554" r:id="rId20"/>
    <p:sldId id="12559" r:id="rId21"/>
    <p:sldId id="12560" r:id="rId22"/>
    <p:sldId id="12561" r:id="rId23"/>
    <p:sldId id="12562" r:id="rId24"/>
    <p:sldId id="12563" r:id="rId25"/>
    <p:sldId id="12568" r:id="rId26"/>
    <p:sldId id="12569" r:id="rId27"/>
    <p:sldId id="12564" r:id="rId28"/>
    <p:sldId id="12565" r:id="rId29"/>
    <p:sldId id="12566" r:id="rId30"/>
    <p:sldId id="12567" r:id="rId31"/>
    <p:sldId id="12593" r:id="rId32"/>
    <p:sldId id="12594" r:id="rId33"/>
    <p:sldId id="12595" r:id="rId34"/>
    <p:sldId id="12596" r:id="rId35"/>
    <p:sldId id="12628" r:id="rId36"/>
    <p:sldId id="12570" r:id="rId37"/>
    <p:sldId id="12629" r:id="rId38"/>
    <p:sldId id="12630" r:id="rId39"/>
    <p:sldId id="12572" r:id="rId40"/>
    <p:sldId id="12573" r:id="rId41"/>
    <p:sldId id="12639" r:id="rId42"/>
    <p:sldId id="12640" r:id="rId43"/>
    <p:sldId id="12641" r:id="rId44"/>
    <p:sldId id="12642" r:id="rId45"/>
    <p:sldId id="12643" r:id="rId46"/>
    <p:sldId id="12644" r:id="rId47"/>
    <p:sldId id="12631" r:id="rId48"/>
    <p:sldId id="12632" r:id="rId49"/>
    <p:sldId id="12633" r:id="rId50"/>
    <p:sldId id="12634" r:id="rId51"/>
    <p:sldId id="12635" r:id="rId52"/>
    <p:sldId id="12636" r:id="rId53"/>
    <p:sldId id="12612" r:id="rId54"/>
    <p:sldId id="12637" r:id="rId55"/>
    <p:sldId id="12638" r:id="rId56"/>
    <p:sldId id="12604" r:id="rId57"/>
    <p:sldId id="12609" r:id="rId58"/>
    <p:sldId id="12610" r:id="rId59"/>
    <p:sldId id="12611" r:id="rId60"/>
    <p:sldId id="12517" r:id="rId61"/>
    <p:sldId id="12518" r:id="rId62"/>
    <p:sldId id="12550" r:id="rId63"/>
    <p:sldId id="12551" r:id="rId64"/>
    <p:sldId id="12519" r:id="rId65"/>
    <p:sldId id="12520" r:id="rId66"/>
    <p:sldId id="12521" r:id="rId67"/>
    <p:sldId id="12522" r:id="rId68"/>
    <p:sldId id="12523" r:id="rId69"/>
    <p:sldId id="12524" r:id="rId70"/>
    <p:sldId id="12525" r:id="rId71"/>
    <p:sldId id="12526" r:id="rId72"/>
    <p:sldId id="12529" r:id="rId73"/>
    <p:sldId id="12530" r:id="rId74"/>
    <p:sldId id="12531" r:id="rId75"/>
    <p:sldId id="12532" r:id="rId76"/>
    <p:sldId id="12533" r:id="rId77"/>
    <p:sldId id="12534" r:id="rId78"/>
    <p:sldId id="12502" r:id="rId79"/>
    <p:sldId id="12503" r:id="rId80"/>
    <p:sldId id="12504" r:id="rId81"/>
    <p:sldId id="12505" r:id="rId82"/>
    <p:sldId id="12506" r:id="rId83"/>
    <p:sldId id="12507" r:id="rId84"/>
    <p:sldId id="12535" r:id="rId85"/>
    <p:sldId id="12536" r:id="rId86"/>
    <p:sldId id="12508" r:id="rId87"/>
    <p:sldId id="12509" r:id="rId88"/>
    <p:sldId id="12510" r:id="rId89"/>
    <p:sldId id="12511" r:id="rId90"/>
    <p:sldId id="12512" r:id="rId91"/>
    <p:sldId id="12513" r:id="rId92"/>
    <p:sldId id="12514" r:id="rId93"/>
    <p:sldId id="12515" r:id="rId94"/>
    <p:sldId id="276" r:id="rId95"/>
    <p:sldId id="12516" r:id="rId96"/>
    <p:sldId id="12537" r:id="rId97"/>
    <p:sldId id="12538" r:id="rId98"/>
    <p:sldId id="12539" r:id="rId99"/>
    <p:sldId id="12540" r:id="rId100"/>
    <p:sldId id="12541" r:id="rId101"/>
    <p:sldId id="12542" r:id="rId102"/>
    <p:sldId id="12543" r:id="rId103"/>
    <p:sldId id="12544" r:id="rId104"/>
    <p:sldId id="12498" r:id="rId105"/>
    <p:sldId id="12545" r:id="rId106"/>
    <p:sldId id="12499" r:id="rId107"/>
    <p:sldId id="12500" r:id="rId108"/>
    <p:sldId id="12501" r:id="rId109"/>
    <p:sldId id="12546" r:id="rId110"/>
    <p:sldId id="12436" r:id="rId111"/>
    <p:sldId id="12437" r:id="rId112"/>
    <p:sldId id="12438" r:id="rId113"/>
    <p:sldId id="12439" r:id="rId114"/>
    <p:sldId id="12440" r:id="rId115"/>
    <p:sldId id="272" r:id="rId116"/>
    <p:sldId id="12441" r:id="rId117"/>
    <p:sldId id="12442" r:id="rId118"/>
    <p:sldId id="12443" r:id="rId119"/>
    <p:sldId id="12444" r:id="rId120"/>
    <p:sldId id="12445" r:id="rId121"/>
    <p:sldId id="12471" r:id="rId122"/>
    <p:sldId id="12472" r:id="rId123"/>
    <p:sldId id="12480" r:id="rId124"/>
    <p:sldId id="12481" r:id="rId125"/>
    <p:sldId id="12482" r:id="rId126"/>
    <p:sldId id="12547" r:id="rId127"/>
    <p:sldId id="12548" r:id="rId128"/>
    <p:sldId id="12549" r:id="rId129"/>
    <p:sldId id="12420" r:id="rId130"/>
    <p:sldId id="12421" r:id="rId131"/>
    <p:sldId id="12424" r:id="rId132"/>
    <p:sldId id="12425" r:id="rId133"/>
    <p:sldId id="12426" r:id="rId134"/>
    <p:sldId id="12427" r:id="rId135"/>
    <p:sldId id="12428" r:id="rId136"/>
    <p:sldId id="12429" r:id="rId137"/>
    <p:sldId id="12430" r:id="rId138"/>
    <p:sldId id="12431" r:id="rId139"/>
    <p:sldId id="12483" r:id="rId140"/>
    <p:sldId id="12484" r:id="rId141"/>
    <p:sldId id="12432" r:id="rId142"/>
    <p:sldId id="12433" r:id="rId143"/>
    <p:sldId id="12434" r:id="rId144"/>
    <p:sldId id="12435" r:id="rId145"/>
    <p:sldId id="12485" r:id="rId146"/>
    <p:sldId id="12486" r:id="rId147"/>
    <p:sldId id="12449" r:id="rId148"/>
    <p:sldId id="12450" r:id="rId149"/>
    <p:sldId id="12451" r:id="rId150"/>
    <p:sldId id="12452" r:id="rId151"/>
    <p:sldId id="12453" r:id="rId152"/>
    <p:sldId id="12454" r:id="rId153"/>
    <p:sldId id="12455" r:id="rId154"/>
    <p:sldId id="12456" r:id="rId155"/>
    <p:sldId id="12459" r:id="rId156"/>
    <p:sldId id="12460" r:id="rId157"/>
    <p:sldId id="12461" r:id="rId158"/>
    <p:sldId id="12462" r:id="rId159"/>
    <p:sldId id="12463" r:id="rId160"/>
    <p:sldId id="12464" r:id="rId161"/>
    <p:sldId id="12492" r:id="rId162"/>
    <p:sldId id="12493" r:id="rId163"/>
    <p:sldId id="12494" r:id="rId164"/>
    <p:sldId id="12495" r:id="rId165"/>
    <p:sldId id="12496" r:id="rId166"/>
    <p:sldId id="12497" r:id="rId167"/>
    <p:sldId id="12487" r:id="rId168"/>
    <p:sldId id="12488" r:id="rId169"/>
    <p:sldId id="12489" r:id="rId170"/>
    <p:sldId id="12490" r:id="rId171"/>
    <p:sldId id="12491" r:id="rId172"/>
    <p:sldId id="12469" r:id="rId173"/>
    <p:sldId id="12470" r:id="rId174"/>
    <p:sldId id="12352" r:id="rId175"/>
    <p:sldId id="12353" r:id="rId176"/>
    <p:sldId id="12376" r:id="rId177"/>
    <p:sldId id="12377" r:id="rId178"/>
    <p:sldId id="12354" r:id="rId179"/>
    <p:sldId id="12355" r:id="rId180"/>
    <p:sldId id="12356" r:id="rId181"/>
    <p:sldId id="12357" r:id="rId182"/>
    <p:sldId id="12378" r:id="rId183"/>
    <p:sldId id="12358" r:id="rId184"/>
    <p:sldId id="12359" r:id="rId185"/>
    <p:sldId id="12361" r:id="rId186"/>
    <p:sldId id="12362" r:id="rId187"/>
    <p:sldId id="12380" r:id="rId188"/>
    <p:sldId id="12381" r:id="rId189"/>
    <p:sldId id="12410" r:id="rId190"/>
    <p:sldId id="12364" r:id="rId191"/>
    <p:sldId id="12365" r:id="rId192"/>
    <p:sldId id="12368" r:id="rId193"/>
    <p:sldId id="12369" r:id="rId194"/>
    <p:sldId id="12370" r:id="rId195"/>
    <p:sldId id="12371" r:id="rId196"/>
    <p:sldId id="12372" r:id="rId197"/>
    <p:sldId id="12373" r:id="rId198"/>
    <p:sldId id="12374" r:id="rId199"/>
    <p:sldId id="12375" r:id="rId200"/>
    <p:sldId id="12411" r:id="rId201"/>
    <p:sldId id="12412" r:id="rId202"/>
    <p:sldId id="12413" r:id="rId203"/>
    <p:sldId id="12414" r:id="rId204"/>
    <p:sldId id="12382" r:id="rId205"/>
    <p:sldId id="12383" r:id="rId206"/>
    <p:sldId id="12384" r:id="rId207"/>
    <p:sldId id="12385" r:id="rId208"/>
    <p:sldId id="12386" r:id="rId209"/>
    <p:sldId id="12387" r:id="rId210"/>
    <p:sldId id="12388" r:id="rId211"/>
    <p:sldId id="12389" r:id="rId212"/>
    <p:sldId id="12398" r:id="rId213"/>
    <p:sldId id="12399" r:id="rId214"/>
    <p:sldId id="12400" r:id="rId215"/>
    <p:sldId id="12401" r:id="rId216"/>
    <p:sldId id="12402" r:id="rId217"/>
    <p:sldId id="12403" r:id="rId218"/>
    <p:sldId id="12404" r:id="rId219"/>
    <p:sldId id="12405" r:id="rId220"/>
    <p:sldId id="12415" r:id="rId221"/>
    <p:sldId id="12416" r:id="rId222"/>
    <p:sldId id="12417" r:id="rId223"/>
    <p:sldId id="12418" r:id="rId224"/>
    <p:sldId id="12409" r:id="rId225"/>
    <p:sldId id="12419" r:id="rId226"/>
    <p:sldId id="12406" r:id="rId227"/>
    <p:sldId id="12407" r:id="rId228"/>
    <p:sldId id="12408" r:id="rId229"/>
    <p:sldId id="12390" r:id="rId230"/>
    <p:sldId id="12391" r:id="rId231"/>
    <p:sldId id="12392" r:id="rId232"/>
    <p:sldId id="12393" r:id="rId233"/>
    <p:sldId id="12394" r:id="rId234"/>
    <p:sldId id="12395" r:id="rId235"/>
    <p:sldId id="12396" r:id="rId236"/>
    <p:sldId id="12397" r:id="rId237"/>
    <p:sldId id="2447" r:id="rId238"/>
    <p:sldId id="2448" r:id="rId239"/>
    <p:sldId id="2449" r:id="rId240"/>
    <p:sldId id="2450" r:id="rId241"/>
    <p:sldId id="12248" r:id="rId242"/>
    <p:sldId id="12249" r:id="rId243"/>
    <p:sldId id="12250" r:id="rId244"/>
    <p:sldId id="12251" r:id="rId245"/>
    <p:sldId id="2451" r:id="rId246"/>
    <p:sldId id="2452" r:id="rId247"/>
    <p:sldId id="2453" r:id="rId248"/>
    <p:sldId id="2454" r:id="rId249"/>
    <p:sldId id="2455" r:id="rId250"/>
    <p:sldId id="2456" r:id="rId251"/>
    <p:sldId id="2457" r:id="rId252"/>
    <p:sldId id="12252" r:id="rId253"/>
    <p:sldId id="12253" r:id="rId254"/>
    <p:sldId id="12254" r:id="rId255"/>
    <p:sldId id="12255" r:id="rId256"/>
    <p:sldId id="12256" r:id="rId257"/>
    <p:sldId id="12257" r:id="rId258"/>
    <p:sldId id="12258" r:id="rId259"/>
    <p:sldId id="12259" r:id="rId260"/>
    <p:sldId id="12260" r:id="rId261"/>
    <p:sldId id="12247" r:id="rId262"/>
    <p:sldId id="12317" r:id="rId263"/>
    <p:sldId id="256" r:id="rId264"/>
    <p:sldId id="2436" r:id="rId265"/>
    <p:sldId id="12261" r:id="rId266"/>
    <p:sldId id="12262" r:id="rId267"/>
    <p:sldId id="2437" r:id="rId268"/>
    <p:sldId id="2438" r:id="rId269"/>
    <p:sldId id="12263" r:id="rId270"/>
    <p:sldId id="12264" r:id="rId271"/>
    <p:sldId id="12265" r:id="rId272"/>
    <p:sldId id="12266" r:id="rId273"/>
    <p:sldId id="12318" r:id="rId274"/>
    <p:sldId id="12319" r:id="rId275"/>
    <p:sldId id="12267" r:id="rId276"/>
    <p:sldId id="12268" r:id="rId277"/>
    <p:sldId id="12271" r:id="rId278"/>
    <p:sldId id="12272" r:id="rId279"/>
    <p:sldId id="12273" r:id="rId280"/>
    <p:sldId id="12274" r:id="rId281"/>
    <p:sldId id="12275" r:id="rId282"/>
    <p:sldId id="12276" r:id="rId283"/>
    <p:sldId id="12277" r:id="rId284"/>
    <p:sldId id="12278" r:id="rId285"/>
    <p:sldId id="12339" r:id="rId286"/>
    <p:sldId id="12340" r:id="rId287"/>
    <p:sldId id="2439" r:id="rId288"/>
    <p:sldId id="2440" r:id="rId289"/>
    <p:sldId id="2445" r:id="rId290"/>
    <p:sldId id="2446" r:id="rId291"/>
    <p:sldId id="2441" r:id="rId292"/>
    <p:sldId id="2442" r:id="rId293"/>
    <p:sldId id="2443" r:id="rId294"/>
    <p:sldId id="2444" r:id="rId295"/>
    <p:sldId id="12279" r:id="rId296"/>
    <p:sldId id="12280" r:id="rId297"/>
    <p:sldId id="12341" r:id="rId298"/>
    <p:sldId id="12342" r:id="rId299"/>
    <p:sldId id="12343" r:id="rId300"/>
    <p:sldId id="12344" r:id="rId301"/>
    <p:sldId id="12303" r:id="rId302"/>
    <p:sldId id="12269" r:id="rId303"/>
    <p:sldId id="12270" r:id="rId304"/>
    <p:sldId id="12304" r:id="rId305"/>
    <p:sldId id="12242" r:id="rId306"/>
    <p:sldId id="12243" r:id="rId307"/>
    <p:sldId id="12244" r:id="rId308"/>
    <p:sldId id="12245" r:id="rId309"/>
    <p:sldId id="12345" r:id="rId310"/>
    <p:sldId id="12346" r:id="rId311"/>
    <p:sldId id="12347" r:id="rId312"/>
    <p:sldId id="12348" r:id="rId313"/>
    <p:sldId id="12320" r:id="rId314"/>
    <p:sldId id="12321" r:id="rId315"/>
    <p:sldId id="12322" r:id="rId316"/>
    <p:sldId id="12323" r:id="rId317"/>
    <p:sldId id="12324" r:id="rId318"/>
    <p:sldId id="12325" r:id="rId319"/>
    <p:sldId id="12326" r:id="rId320"/>
    <p:sldId id="12327" r:id="rId321"/>
    <p:sldId id="12328" r:id="rId322"/>
    <p:sldId id="12329" r:id="rId323"/>
    <p:sldId id="12246" r:id="rId324"/>
    <p:sldId id="12315" r:id="rId325"/>
    <p:sldId id="12316" r:id="rId326"/>
    <p:sldId id="12291" r:id="rId327"/>
    <p:sldId id="12292" r:id="rId328"/>
    <p:sldId id="12294" r:id="rId329"/>
    <p:sldId id="258" r:id="rId330"/>
    <p:sldId id="12330" r:id="rId331"/>
    <p:sldId id="12331" r:id="rId332"/>
    <p:sldId id="12332" r:id="rId333"/>
    <p:sldId id="12349" r:id="rId334"/>
    <p:sldId id="12350" r:id="rId335"/>
    <p:sldId id="12351" r:id="rId336"/>
    <p:sldId id="12295" r:id="rId337"/>
    <p:sldId id="259" r:id="rId338"/>
    <p:sldId id="12296" r:id="rId339"/>
    <p:sldId id="12297" r:id="rId340"/>
    <p:sldId id="12298" r:id="rId341"/>
    <p:sldId id="12333" r:id="rId342"/>
    <p:sldId id="12334" r:id="rId343"/>
    <p:sldId id="12335" r:id="rId344"/>
    <p:sldId id="12336" r:id="rId345"/>
    <p:sldId id="12337" r:id="rId346"/>
    <p:sldId id="12338" r:id="rId347"/>
    <p:sldId id="12293" r:id="rId348"/>
    <p:sldId id="268" r:id="rId349"/>
    <p:sldId id="269" r:id="rId350"/>
    <p:sldId id="270" r:id="rId351"/>
    <p:sldId id="271" r:id="rId352"/>
    <p:sldId id="262" r:id="rId353"/>
    <p:sldId id="263" r:id="rId354"/>
    <p:sldId id="266" r:id="rId355"/>
    <p:sldId id="267" r:id="rId356"/>
    <p:sldId id="2417" r:id="rId357"/>
    <p:sldId id="2418" r:id="rId358"/>
    <p:sldId id="849" r:id="rId359"/>
    <p:sldId id="850" r:id="rId360"/>
    <p:sldId id="853" r:id="rId361"/>
    <p:sldId id="2399" r:id="rId362"/>
    <p:sldId id="851" r:id="rId363"/>
    <p:sldId id="852" r:id="rId364"/>
    <p:sldId id="2400" r:id="rId365"/>
    <p:sldId id="2401" r:id="rId366"/>
    <p:sldId id="856" r:id="rId367"/>
    <p:sldId id="857" r:id="rId368"/>
    <p:sldId id="863" r:id="rId369"/>
    <p:sldId id="864" r:id="rId370"/>
    <p:sldId id="2402" r:id="rId371"/>
    <p:sldId id="2403" r:id="rId372"/>
    <p:sldId id="867" r:id="rId373"/>
    <p:sldId id="868" r:id="rId374"/>
    <p:sldId id="2419" r:id="rId375"/>
    <p:sldId id="2420" r:id="rId376"/>
    <p:sldId id="2421" r:id="rId377"/>
    <p:sldId id="2422" r:id="rId378"/>
    <p:sldId id="2423" r:id="rId379"/>
    <p:sldId id="2424" r:id="rId380"/>
    <p:sldId id="333" r:id="rId381"/>
    <p:sldId id="334" r:id="rId382"/>
    <p:sldId id="321" r:id="rId383"/>
    <p:sldId id="322" r:id="rId384"/>
    <p:sldId id="2408" r:id="rId385"/>
    <p:sldId id="2409" r:id="rId386"/>
    <p:sldId id="2410" r:id="rId387"/>
    <p:sldId id="2411" r:id="rId388"/>
    <p:sldId id="335" r:id="rId389"/>
    <p:sldId id="336" r:id="rId390"/>
    <p:sldId id="323" r:id="rId391"/>
    <p:sldId id="324" r:id="rId392"/>
    <p:sldId id="2404" r:id="rId393"/>
    <p:sldId id="2405" r:id="rId394"/>
    <p:sldId id="329" r:id="rId395"/>
    <p:sldId id="330" r:id="rId396"/>
    <p:sldId id="331" r:id="rId397"/>
    <p:sldId id="332" r:id="rId398"/>
    <p:sldId id="2406" r:id="rId399"/>
    <p:sldId id="2407" r:id="rId400"/>
    <p:sldId id="2412" r:id="rId401"/>
    <p:sldId id="2413" r:id="rId402"/>
    <p:sldId id="2435" r:id="rId403"/>
    <p:sldId id="273" r:id="rId404"/>
    <p:sldId id="2427" r:id="rId405"/>
    <p:sldId id="2428" r:id="rId406"/>
    <p:sldId id="2429" r:id="rId407"/>
    <p:sldId id="2430" r:id="rId408"/>
    <p:sldId id="2431" r:id="rId409"/>
    <p:sldId id="2434" r:id="rId410"/>
    <p:sldId id="2432" r:id="rId411"/>
    <p:sldId id="2426" r:id="rId412"/>
    <p:sldId id="2433" r:id="rId413"/>
    <p:sldId id="2415" r:id="rId414"/>
    <p:sldId id="261" r:id="rId415"/>
    <p:sldId id="275" r:id="rId416"/>
    <p:sldId id="274" r:id="rId417"/>
    <p:sldId id="260" r:id="rId418"/>
    <p:sldId id="2425" r:id="rId419"/>
    <p:sldId id="2416" r:id="rId420"/>
    <p:sldId id="2414" r:id="rId421"/>
    <p:sldId id="277" r:id="rId422"/>
    <p:sldId id="264" r:id="rId423"/>
    <p:sldId id="265" r:id="rId424"/>
    <p:sldId id="278" r:id="rId425"/>
    <p:sldId id="279" r:id="rId426"/>
    <p:sldId id="280" r:id="rId427"/>
    <p:sldId id="281" r:id="rId428"/>
    <p:sldId id="2398" r:id="rId429"/>
    <p:sldId id="290" r:id="rId430"/>
    <p:sldId id="291" r:id="rId431"/>
    <p:sldId id="292" r:id="rId432"/>
    <p:sldId id="293" r:id="rId433"/>
    <p:sldId id="294" r:id="rId434"/>
    <p:sldId id="295" r:id="rId435"/>
    <p:sldId id="296" r:id="rId436"/>
    <p:sldId id="297" r:id="rId437"/>
    <p:sldId id="298" r:id="rId438"/>
    <p:sldId id="325" r:id="rId439"/>
    <p:sldId id="326" r:id="rId440"/>
    <p:sldId id="257" r:id="rId4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531"/>
    <a:srgbClr val="E8A120"/>
    <a:srgbClr val="C1F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viewProps" Target="viewProps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tableStyles" Target="tableStyles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notesMaster" Target="notesMasters/notesMaster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presProps" Target="presProps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theme" Target="theme/theme1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98ADC-2DAB-4CD8-8D7F-1CDB978C883B}" type="datetimeFigureOut">
              <a:rPr lang="ko-KR" altLang="en-US" smtClean="0"/>
              <a:t>2024-12-14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BA324-18A8-4405-AE41-FAA8A4D93E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211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10AD7-EF80-09F6-4B05-6DCEA5E8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42CA757-0CF3-E78A-9E7C-12F7C1B21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B5BF0F-7665-D8D5-26B5-E7A641400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CC0E3D-0B16-B99B-C0ED-BB2C1AE52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89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E24C3-5BBA-4038-4EDC-01C1A5BCC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CB9CEF-4514-EF11-BD15-BAFAFAE9F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243EDB2-CA06-6646-7BD2-80F86FDD8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19449C6-AE90-D1DD-EEDE-D8F4D6DE4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61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1D2EC8-7EAD-2773-8C6B-9DC9594BE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A02F84-3E3A-6780-FCE0-917D4D2E1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869C57-5100-19FB-32C7-69C9DB30A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24B552-FCFF-6623-87B8-80E04E19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84792B-6B7C-4721-4520-A97F05A1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746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DD1092-6832-6BC5-218B-68E14B5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3ABFCC9-9D39-414E-D122-138EEE619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734014-EBA8-2D82-19B2-210BDC57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D9F374F-3F40-099A-E2EC-68C3669A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A92EF2-0953-47B8-1EDD-753946EA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910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74A4B6B-1B1C-AA55-08CC-222AE3189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06BAEC4-F89F-E73E-90AE-3862F1A8B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1B49A13-9C29-F820-0F4C-A8315A08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AF3620-6A6B-85D7-96C6-11AA0C8B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E0E3DC-1F68-3602-1B40-E200ECF5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3912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 userDrawn="1"/>
        </p:nvSpPr>
        <p:spPr bwMode="auto">
          <a:xfrm>
            <a:off x="2" y="6308728"/>
            <a:ext cx="1824567" cy="504825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anose="020B0503020000020004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fld id="{C166E910-1D6B-48BD-BEAF-DAB5A4EA4DBF}" type="slidenum">
              <a:rPr lang="en-US" altLang="ko-KR" sz="2215" b="1" smtClean="0">
                <a:solidFill>
                  <a:prstClr val="white"/>
                </a:solidFill>
                <a:latin typeface="Times New Roman" panose="02020603050405020304" pitchFamily="18" charset="0"/>
                <a:ea typeface="바탕체" panose="02030609000101010101" pitchFamily="17" charset="-127"/>
              </a:rPr>
              <a:pPr algn="ctr" eaLnBrk="1" hangingPunct="1">
                <a:defRPr/>
              </a:pPr>
              <a:t>‹#›</a:t>
            </a:fld>
            <a:r>
              <a:rPr lang="en-US" altLang="ko-KR" sz="2215" b="1" dirty="0">
                <a:solidFill>
                  <a:prstClr val="white"/>
                </a:solidFill>
                <a:latin typeface="Times New Roman" panose="02020603050405020304" pitchFamily="18" charset="0"/>
                <a:ea typeface="바탕체" panose="02030609000101010101" pitchFamily="17" charset="-127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387085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9085FA-E077-2006-E02B-12DA1D5B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A586BF-C998-D18D-57C9-996958B01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6504C1-37E7-F316-39DE-0FDA6B84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1548FF-5076-3DED-35B7-27277A70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696F6A-DD60-E771-147E-DFB73837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143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8066D3-6751-FDFF-DD97-BB152C1D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E32367-1702-80E0-1C8D-901EAC75D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8705FE-456E-4478-0179-88383147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821E289-0C66-BCCF-0E49-CDB76A3D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8AD536-9E8C-0DF1-F0C9-2FF3C03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395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B1854F-42EA-BD10-0245-96B206BF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2DF5A2-58E7-E0E0-BF3D-E2E05AFE3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C8E5687-DF27-5646-6D81-E811E2933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003292-A35C-D87F-D4A5-E18495AD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3FC7E3-9F0B-D382-0632-21CD4207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0B0DDFC-50EF-7839-7D96-835D1890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418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1A0F9F-53A2-4E3B-3023-39E4832E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8EC2AF-6106-90CA-5C53-43573A4E8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0E397B0-C1AB-889D-EA58-5D39F056C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F5275A-AB94-A9F3-E247-703C1B8A0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EAA0B9F-BEF4-7D7A-25AE-7A7FA96C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CF3AD5-A31A-C7A2-13CB-82775BFD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88236B-BCBB-A11C-50D5-C4E66C05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F726FF6-BE6C-6A86-6A8D-46C7AC51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838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1632FB-264A-C7DF-750E-466A8074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35AA6B2-DAF5-5192-A6EA-6F7C536A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A7E066B-7451-8DD9-3D2A-7305BB2A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F345477-8E56-07C0-3355-1FE479D5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879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C16808F-67A3-6A27-DEA6-D08555DD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30B3AB5-5D9E-010C-E3CB-75D93FB1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89DA75-F734-CA22-BEAB-2CF6CB3A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056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C8899C-3E0A-2836-55FF-DF4D3A8C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1B1A5A-0098-F260-D9E9-383319C0E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41BE8E9-1596-AA18-097D-2E55BE1A3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7B57F8F-04AF-F408-B522-44CCEB94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4B8590-6060-3798-2EB5-4407EFE2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64395F-0573-5285-E57E-0180B515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733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86D2DE-2C6B-0B73-0607-8507B68C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F53B06E-BD2C-9B8D-637C-E163526B0A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64A501B-7FDE-6ACC-A0F2-684D052A4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0DCC478-FE1C-BC71-1F09-CF9A7757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3B03363-F2FB-2BD5-31FF-ACA0FD0F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505453-8144-D3E6-A2C8-6634484D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001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4D4D6F0-6840-D8AC-47F3-B3749B2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B6142CB-FA49-0784-BDEE-BDA8457F9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5861BD-936D-5ADC-3B6A-CCEE9E129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28F8D-96AA-48A5-8A76-9C319DEB2AE3}" type="datetimeFigureOut">
              <a:rPr lang="ko-KR" altLang="en-US" smtClean="0"/>
              <a:t>2024-12-14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22FCF5-8005-1E1E-6FBC-26A06DEFC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09EA19-B427-E07C-4127-DC8BDEC74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BDC31-3C10-4754-B7D1-898B8BCCE9F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37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58.png"/><Relationship Id="rId7" Type="http://schemas.openxmlformats.org/officeDocument/2006/relationships/slide" Target="slide10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4.xml"/><Relationship Id="rId5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slide" Target="slide108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58.png"/><Relationship Id="rId7" Type="http://schemas.openxmlformats.org/officeDocument/2006/relationships/slide" Target="slide10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4.xml"/><Relationship Id="rId5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slide" Target="slide10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58.png"/><Relationship Id="rId7" Type="http://schemas.openxmlformats.org/officeDocument/2006/relationships/slide" Target="slide10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4.xml"/><Relationship Id="rId5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slide" Target="slide108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58.png"/><Relationship Id="rId7" Type="http://schemas.openxmlformats.org/officeDocument/2006/relationships/slide" Target="slide10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4.xml"/><Relationship Id="rId5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slide" Target="slide108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107.xml"/><Relationship Id="rId3" Type="http://schemas.openxmlformats.org/officeDocument/2006/relationships/image" Target="../media/image58.png"/><Relationship Id="rId7" Type="http://schemas.openxmlformats.org/officeDocument/2006/relationships/slide" Target="slide10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4.xml"/><Relationship Id="rId5" Type="http://schemas.openxmlformats.org/officeDocument/2006/relationships/image" Target="../media/image62.png"/><Relationship Id="rId4" Type="http://schemas.microsoft.com/office/2007/relationships/hdphoto" Target="../media/hdphoto1.wdp"/><Relationship Id="rId9" Type="http://schemas.openxmlformats.org/officeDocument/2006/relationships/slide" Target="slide10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slide" Target="slid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8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9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192.xml"/><Relationship Id="rId7" Type="http://schemas.openxmlformats.org/officeDocument/2006/relationships/slide" Target="slide19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8.xml"/><Relationship Id="rId5" Type="http://schemas.openxmlformats.org/officeDocument/2006/relationships/slide" Target="slide196.xml"/><Relationship Id="rId4" Type="http://schemas.openxmlformats.org/officeDocument/2006/relationships/image" Target="../media/image9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192.xml"/><Relationship Id="rId7" Type="http://schemas.openxmlformats.org/officeDocument/2006/relationships/slide" Target="slide19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8.xml"/><Relationship Id="rId5" Type="http://schemas.openxmlformats.org/officeDocument/2006/relationships/slide" Target="slide196.xml"/><Relationship Id="rId4" Type="http://schemas.openxmlformats.org/officeDocument/2006/relationships/image" Target="../media/image94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0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slide" Target="slide178.xml"/><Relationship Id="rId3" Type="http://schemas.openxmlformats.org/officeDocument/2006/relationships/image" Target="../media/image95.png"/><Relationship Id="rId7" Type="http://schemas.openxmlformats.org/officeDocument/2006/relationships/slide" Target="slide18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5.xml"/><Relationship Id="rId5" Type="http://schemas.openxmlformats.org/officeDocument/2006/relationships/image" Target="../media/image94.png"/><Relationship Id="rId10" Type="http://schemas.openxmlformats.org/officeDocument/2006/relationships/slide" Target="slide174.xml"/><Relationship Id="rId4" Type="http://schemas.openxmlformats.org/officeDocument/2006/relationships/slide" Target="slide183.xml"/><Relationship Id="rId9" Type="http://schemas.openxmlformats.org/officeDocument/2006/relationships/slide" Target="slide179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slide" Target="slide179.xml"/><Relationship Id="rId3" Type="http://schemas.openxmlformats.org/officeDocument/2006/relationships/slide" Target="slide183.xml"/><Relationship Id="rId7" Type="http://schemas.openxmlformats.org/officeDocument/2006/relationships/slide" Target="slide178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0.xml"/><Relationship Id="rId5" Type="http://schemas.openxmlformats.org/officeDocument/2006/relationships/slide" Target="slide185.xml"/><Relationship Id="rId10" Type="http://schemas.openxmlformats.org/officeDocument/2006/relationships/image" Target="../media/image48.png"/><Relationship Id="rId4" Type="http://schemas.openxmlformats.org/officeDocument/2006/relationships/image" Target="../media/image94.png"/><Relationship Id="rId9" Type="http://schemas.openxmlformats.org/officeDocument/2006/relationships/slide" Target="slide174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slide" Target="slide178.xml"/><Relationship Id="rId3" Type="http://schemas.openxmlformats.org/officeDocument/2006/relationships/image" Target="../media/image95.png"/><Relationship Id="rId7" Type="http://schemas.openxmlformats.org/officeDocument/2006/relationships/slide" Target="slide18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5.xml"/><Relationship Id="rId5" Type="http://schemas.openxmlformats.org/officeDocument/2006/relationships/image" Target="../media/image94.png"/><Relationship Id="rId10" Type="http://schemas.openxmlformats.org/officeDocument/2006/relationships/slide" Target="slide174.xml"/><Relationship Id="rId4" Type="http://schemas.openxmlformats.org/officeDocument/2006/relationships/slide" Target="slide183.xml"/><Relationship Id="rId9" Type="http://schemas.openxmlformats.org/officeDocument/2006/relationships/slide" Target="slide179.xml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slide" Target="slide179.xml"/><Relationship Id="rId3" Type="http://schemas.openxmlformats.org/officeDocument/2006/relationships/slide" Target="slide183.xml"/><Relationship Id="rId7" Type="http://schemas.openxmlformats.org/officeDocument/2006/relationships/slide" Target="slide178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0.xml"/><Relationship Id="rId5" Type="http://schemas.openxmlformats.org/officeDocument/2006/relationships/slide" Target="slide185.xml"/><Relationship Id="rId10" Type="http://schemas.openxmlformats.org/officeDocument/2006/relationships/image" Target="../media/image48.png"/><Relationship Id="rId4" Type="http://schemas.openxmlformats.org/officeDocument/2006/relationships/image" Target="../media/image94.png"/><Relationship Id="rId9" Type="http://schemas.openxmlformats.org/officeDocument/2006/relationships/slide" Target="slide174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slide" Target="slide180.xml"/><Relationship Id="rId3" Type="http://schemas.openxmlformats.org/officeDocument/2006/relationships/image" Target="../media/image98.png"/><Relationship Id="rId7" Type="http://schemas.openxmlformats.org/officeDocument/2006/relationships/slide" Target="slide185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slide" Target="slide174.xml"/><Relationship Id="rId5" Type="http://schemas.openxmlformats.org/officeDocument/2006/relationships/slide" Target="slide183.xml"/><Relationship Id="rId10" Type="http://schemas.openxmlformats.org/officeDocument/2006/relationships/slide" Target="slide179.xml"/><Relationship Id="rId4" Type="http://schemas.openxmlformats.org/officeDocument/2006/relationships/image" Target="../media/image99.png"/><Relationship Id="rId9" Type="http://schemas.openxmlformats.org/officeDocument/2006/relationships/slide" Target="slide178.xml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slide" Target="slide178.xml"/><Relationship Id="rId3" Type="http://schemas.openxmlformats.org/officeDocument/2006/relationships/image" Target="../media/image100.png"/><Relationship Id="rId7" Type="http://schemas.openxmlformats.org/officeDocument/2006/relationships/slide" Target="slide18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5.xml"/><Relationship Id="rId5" Type="http://schemas.openxmlformats.org/officeDocument/2006/relationships/image" Target="../media/image94.png"/><Relationship Id="rId10" Type="http://schemas.openxmlformats.org/officeDocument/2006/relationships/slide" Target="slide174.xml"/><Relationship Id="rId4" Type="http://schemas.openxmlformats.org/officeDocument/2006/relationships/slide" Target="slide183.xml"/><Relationship Id="rId9" Type="http://schemas.openxmlformats.org/officeDocument/2006/relationships/slide" Target="slide17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1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slide" Target="slide178.xml"/><Relationship Id="rId3" Type="http://schemas.openxmlformats.org/officeDocument/2006/relationships/image" Target="../media/image101.png"/><Relationship Id="rId7" Type="http://schemas.openxmlformats.org/officeDocument/2006/relationships/slide" Target="slide18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5.xml"/><Relationship Id="rId5" Type="http://schemas.openxmlformats.org/officeDocument/2006/relationships/image" Target="../media/image94.png"/><Relationship Id="rId10" Type="http://schemas.openxmlformats.org/officeDocument/2006/relationships/slide" Target="slide174.xml"/><Relationship Id="rId4" Type="http://schemas.openxmlformats.org/officeDocument/2006/relationships/slide" Target="slide183.xml"/><Relationship Id="rId9" Type="http://schemas.openxmlformats.org/officeDocument/2006/relationships/slide" Target="slide179.xm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slide" Target="slide180.xml"/><Relationship Id="rId3" Type="http://schemas.openxmlformats.org/officeDocument/2006/relationships/image" Target="../media/image98.png"/><Relationship Id="rId7" Type="http://schemas.openxmlformats.org/officeDocument/2006/relationships/slide" Target="slide185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slide" Target="slide174.xml"/><Relationship Id="rId5" Type="http://schemas.openxmlformats.org/officeDocument/2006/relationships/slide" Target="slide183.xml"/><Relationship Id="rId10" Type="http://schemas.openxmlformats.org/officeDocument/2006/relationships/slide" Target="slide179.xml"/><Relationship Id="rId4" Type="http://schemas.openxmlformats.org/officeDocument/2006/relationships/image" Target="../media/image99.png"/><Relationship Id="rId9" Type="http://schemas.openxmlformats.org/officeDocument/2006/relationships/slide" Target="slide178.xml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slide" Target="slide180.xml"/><Relationship Id="rId3" Type="http://schemas.openxmlformats.org/officeDocument/2006/relationships/image" Target="../media/image98.png"/><Relationship Id="rId7" Type="http://schemas.openxmlformats.org/officeDocument/2006/relationships/slide" Target="slide185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slide" Target="slide174.xml"/><Relationship Id="rId5" Type="http://schemas.openxmlformats.org/officeDocument/2006/relationships/slide" Target="slide183.xml"/><Relationship Id="rId10" Type="http://schemas.openxmlformats.org/officeDocument/2006/relationships/slide" Target="slide179.xml"/><Relationship Id="rId4" Type="http://schemas.openxmlformats.org/officeDocument/2006/relationships/image" Target="../media/image99.png"/><Relationship Id="rId9" Type="http://schemas.openxmlformats.org/officeDocument/2006/relationships/slide" Target="slide178.xml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slide" Target="slide179.xml"/><Relationship Id="rId3" Type="http://schemas.openxmlformats.org/officeDocument/2006/relationships/slide" Target="slide183.xml"/><Relationship Id="rId7" Type="http://schemas.openxmlformats.org/officeDocument/2006/relationships/slide" Target="slide178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0.xml"/><Relationship Id="rId5" Type="http://schemas.openxmlformats.org/officeDocument/2006/relationships/slide" Target="slide185.xml"/><Relationship Id="rId10" Type="http://schemas.openxmlformats.org/officeDocument/2006/relationships/image" Target="../media/image48.png"/><Relationship Id="rId4" Type="http://schemas.openxmlformats.org/officeDocument/2006/relationships/image" Target="../media/image94.png"/><Relationship Id="rId9" Type="http://schemas.openxmlformats.org/officeDocument/2006/relationships/slide" Target="slide174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slide" Target="slide179.xml"/><Relationship Id="rId3" Type="http://schemas.openxmlformats.org/officeDocument/2006/relationships/slide" Target="slide183.xml"/><Relationship Id="rId7" Type="http://schemas.openxmlformats.org/officeDocument/2006/relationships/slide" Target="slide178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0.xml"/><Relationship Id="rId5" Type="http://schemas.openxmlformats.org/officeDocument/2006/relationships/slide" Target="slide185.xml"/><Relationship Id="rId10" Type="http://schemas.openxmlformats.org/officeDocument/2006/relationships/image" Target="../media/image48.png"/><Relationship Id="rId4" Type="http://schemas.openxmlformats.org/officeDocument/2006/relationships/image" Target="../media/image94.png"/><Relationship Id="rId9" Type="http://schemas.openxmlformats.org/officeDocument/2006/relationships/slide" Target="slide174.xml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slide" Target="slide179.xml"/><Relationship Id="rId3" Type="http://schemas.openxmlformats.org/officeDocument/2006/relationships/slide" Target="slide183.xml"/><Relationship Id="rId7" Type="http://schemas.openxmlformats.org/officeDocument/2006/relationships/slide" Target="slide178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0.xml"/><Relationship Id="rId5" Type="http://schemas.openxmlformats.org/officeDocument/2006/relationships/slide" Target="slide185.xml"/><Relationship Id="rId10" Type="http://schemas.openxmlformats.org/officeDocument/2006/relationships/image" Target="../media/image48.png"/><Relationship Id="rId4" Type="http://schemas.openxmlformats.org/officeDocument/2006/relationships/image" Target="../media/image94.png"/><Relationship Id="rId9" Type="http://schemas.openxmlformats.org/officeDocument/2006/relationships/slide" Target="slide174.xml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slide" Target="slide179.xml"/><Relationship Id="rId3" Type="http://schemas.openxmlformats.org/officeDocument/2006/relationships/slide" Target="slide183.xml"/><Relationship Id="rId7" Type="http://schemas.openxmlformats.org/officeDocument/2006/relationships/slide" Target="slide17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0.xml"/><Relationship Id="rId5" Type="http://schemas.openxmlformats.org/officeDocument/2006/relationships/slide" Target="slide185.xml"/><Relationship Id="rId10" Type="http://schemas.openxmlformats.org/officeDocument/2006/relationships/image" Target="../media/image48.png"/><Relationship Id="rId4" Type="http://schemas.openxmlformats.org/officeDocument/2006/relationships/image" Target="../media/image94.png"/><Relationship Id="rId9" Type="http://schemas.openxmlformats.org/officeDocument/2006/relationships/slide" Target="slide174.xml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slide" Target="slide180.xml"/><Relationship Id="rId3" Type="http://schemas.openxmlformats.org/officeDocument/2006/relationships/image" Target="../media/image98.png"/><Relationship Id="rId7" Type="http://schemas.openxmlformats.org/officeDocument/2006/relationships/slide" Target="slide185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slide" Target="slide174.xml"/><Relationship Id="rId5" Type="http://schemas.openxmlformats.org/officeDocument/2006/relationships/slide" Target="slide183.xml"/><Relationship Id="rId10" Type="http://schemas.openxmlformats.org/officeDocument/2006/relationships/slide" Target="slide179.xml"/><Relationship Id="rId4" Type="http://schemas.openxmlformats.org/officeDocument/2006/relationships/image" Target="../media/image99.png"/><Relationship Id="rId9" Type="http://schemas.openxmlformats.org/officeDocument/2006/relationships/slide" Target="slide178.xm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slide" Target="slide180.xml"/><Relationship Id="rId3" Type="http://schemas.openxmlformats.org/officeDocument/2006/relationships/image" Target="../media/image98.png"/><Relationship Id="rId7" Type="http://schemas.openxmlformats.org/officeDocument/2006/relationships/slide" Target="slide185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slide" Target="slide174.xml"/><Relationship Id="rId5" Type="http://schemas.openxmlformats.org/officeDocument/2006/relationships/slide" Target="slide183.xml"/><Relationship Id="rId10" Type="http://schemas.openxmlformats.org/officeDocument/2006/relationships/slide" Target="slide179.xml"/><Relationship Id="rId4" Type="http://schemas.openxmlformats.org/officeDocument/2006/relationships/image" Target="../media/image99.png"/><Relationship Id="rId9" Type="http://schemas.openxmlformats.org/officeDocument/2006/relationships/slide" Target="slide178.xml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slide" Target="slide180.xml"/><Relationship Id="rId3" Type="http://schemas.openxmlformats.org/officeDocument/2006/relationships/image" Target="../media/image98.png"/><Relationship Id="rId7" Type="http://schemas.openxmlformats.org/officeDocument/2006/relationships/slide" Target="slide185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slide" Target="slide174.xml"/><Relationship Id="rId5" Type="http://schemas.openxmlformats.org/officeDocument/2006/relationships/slide" Target="slide183.xml"/><Relationship Id="rId10" Type="http://schemas.openxmlformats.org/officeDocument/2006/relationships/slide" Target="slide179.xml"/><Relationship Id="rId4" Type="http://schemas.openxmlformats.org/officeDocument/2006/relationships/image" Target="../media/image99.png"/><Relationship Id="rId9" Type="http://schemas.openxmlformats.org/officeDocument/2006/relationships/slide" Target="slide17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2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06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07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08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" Target="slide192.xml"/><Relationship Id="rId7" Type="http://schemas.openxmlformats.org/officeDocument/2006/relationships/slide" Target="slide19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8.xml"/><Relationship Id="rId5" Type="http://schemas.openxmlformats.org/officeDocument/2006/relationships/slide" Target="slide196.xml"/><Relationship Id="rId4" Type="http://schemas.openxmlformats.org/officeDocument/2006/relationships/image" Target="../media/image94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0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1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2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3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0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1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3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0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1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0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slide" Target="slide190.xml"/><Relationship Id="rId3" Type="http://schemas.openxmlformats.org/officeDocument/2006/relationships/image" Target="../media/image111.png"/><Relationship Id="rId7" Type="http://schemas.openxmlformats.org/officeDocument/2006/relationships/slide" Target="slide18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6.xml"/><Relationship Id="rId5" Type="http://schemas.openxmlformats.org/officeDocument/2006/relationships/image" Target="../media/image94.png"/><Relationship Id="rId4" Type="http://schemas.openxmlformats.org/officeDocument/2006/relationships/slide" Target="slide19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5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192.xml"/><Relationship Id="rId7" Type="http://schemas.openxmlformats.org/officeDocument/2006/relationships/slide" Target="slide19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8.xml"/><Relationship Id="rId5" Type="http://schemas.openxmlformats.org/officeDocument/2006/relationships/slide" Target="slide196.xml"/><Relationship Id="rId4" Type="http://schemas.openxmlformats.org/officeDocument/2006/relationships/image" Target="../media/image94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192.xml"/><Relationship Id="rId7" Type="http://schemas.openxmlformats.org/officeDocument/2006/relationships/slide" Target="slide19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8.xml"/><Relationship Id="rId5" Type="http://schemas.openxmlformats.org/officeDocument/2006/relationships/slide" Target="slide196.xml"/><Relationship Id="rId4" Type="http://schemas.openxmlformats.org/officeDocument/2006/relationships/image" Target="../media/image94.pn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2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3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2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3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1.xml"/><Relationship Id="rId5" Type="http://schemas.openxmlformats.org/officeDocument/2006/relationships/slide" Target="slide248.xml"/><Relationship Id="rId4" Type="http://schemas.openxmlformats.org/officeDocument/2006/relationships/slide" Target="slide23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" Target="slide23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61.xml"/><Relationship Id="rId4" Type="http://schemas.openxmlformats.org/officeDocument/2006/relationships/slide" Target="slide248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" Target="slide23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61.xml"/><Relationship Id="rId4" Type="http://schemas.openxmlformats.org/officeDocument/2006/relationships/slide" Target="slide248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6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7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2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3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2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3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" Target="slide417.xml"/><Relationship Id="rId7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0.xml"/><Relationship Id="rId5" Type="http://schemas.openxmlformats.org/officeDocument/2006/relationships/slide" Target="slide422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2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" Target="slide417.xml"/><Relationship Id="rId7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0.xml"/><Relationship Id="rId5" Type="http://schemas.openxmlformats.org/officeDocument/2006/relationships/slide" Target="slide422.xml"/><Relationship Id="rId4" Type="http://schemas.openxmlformats.org/officeDocument/2006/relationships/image" Target="../media/image94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" Target="slide417.xml"/><Relationship Id="rId7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0.xml"/><Relationship Id="rId5" Type="http://schemas.openxmlformats.org/officeDocument/2006/relationships/slide" Target="slide422.xml"/><Relationship Id="rId4" Type="http://schemas.openxmlformats.org/officeDocument/2006/relationships/image" Target="../media/image94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slide" Target="slide417.xml"/><Relationship Id="rId7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0.xml"/><Relationship Id="rId5" Type="http://schemas.openxmlformats.org/officeDocument/2006/relationships/slide" Target="slide422.xml"/><Relationship Id="rId4" Type="http://schemas.openxmlformats.org/officeDocument/2006/relationships/image" Target="../media/image94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" Target="slide417.xml"/><Relationship Id="rId7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0.xml"/><Relationship Id="rId5" Type="http://schemas.openxmlformats.org/officeDocument/2006/relationships/slide" Target="slide422.xml"/><Relationship Id="rId4" Type="http://schemas.openxmlformats.org/officeDocument/2006/relationships/image" Target="../media/image94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slide" Target="slide417.xml"/><Relationship Id="rId7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0.xml"/><Relationship Id="rId5" Type="http://schemas.openxmlformats.org/officeDocument/2006/relationships/slide" Target="slide422.xml"/><Relationship Id="rId4" Type="http://schemas.openxmlformats.org/officeDocument/2006/relationships/image" Target="../media/image94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slide" Target="slide417.xml"/><Relationship Id="rId7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0.xml"/><Relationship Id="rId5" Type="http://schemas.openxmlformats.org/officeDocument/2006/relationships/slide" Target="slide422.xml"/><Relationship Id="rId4" Type="http://schemas.openxmlformats.org/officeDocument/2006/relationships/image" Target="../media/image94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slide" Target="slide42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3.png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" Target="slide42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7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" Target="slide329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slide" Target="slide42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slide" Target="slide42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7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" Target="slide42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7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" Target="slide42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7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8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6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7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8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9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50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3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51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8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9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8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slide" Target="slide329.xml"/><Relationship Id="rId3" Type="http://schemas.openxmlformats.org/officeDocument/2006/relationships/image" Target="../media/image149.png"/><Relationship Id="rId7" Type="http://schemas.openxmlformats.org/officeDocument/2006/relationships/slide" Target="slide35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2.xml"/><Relationship Id="rId5" Type="http://schemas.openxmlformats.org/officeDocument/2006/relationships/image" Target="../media/image94.png"/><Relationship Id="rId4" Type="http://schemas.openxmlformats.org/officeDocument/2006/relationships/slide" Target="slide417.xml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3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59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4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5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6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7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8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4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9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5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60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6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7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7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8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8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7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8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61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62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7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8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4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7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8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6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7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7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8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7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79.xml.rels><?xml version="1.0" encoding="UTF-8" standalone="yes"?>
<Relationships xmlns="http://schemas.openxmlformats.org/package/2006/relationships"><Relationship Id="rId8" Type="http://schemas.openxmlformats.org/officeDocument/2006/relationships/slide" Target="slide373.xml"/><Relationship Id="rId3" Type="http://schemas.openxmlformats.org/officeDocument/2006/relationships/image" Target="../media/image158.png"/><Relationship Id="rId7" Type="http://schemas.openxmlformats.org/officeDocument/2006/relationships/slide" Target="slide37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5" Type="http://schemas.openxmlformats.org/officeDocument/2006/relationships/slide" Target="slide360.xml"/><Relationship Id="rId4" Type="http://schemas.openxmlformats.org/officeDocument/2006/relationships/slide" Target="slide3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slide" Target="slide4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22.xml"/><Relationship Id="rId4" Type="http://schemas.openxmlformats.org/officeDocument/2006/relationships/slide" Target="slide417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slide" Target="slide4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22.xml"/><Relationship Id="rId4" Type="http://schemas.openxmlformats.org/officeDocument/2006/relationships/slide" Target="slide417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slide" Target="slide4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22.xml"/><Relationship Id="rId4" Type="http://schemas.openxmlformats.org/officeDocument/2006/relationships/slide" Target="slide417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4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22.xml"/><Relationship Id="rId4" Type="http://schemas.openxmlformats.org/officeDocument/2006/relationships/slide" Target="slide417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slide" Target="slide4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22.xml"/><Relationship Id="rId4" Type="http://schemas.openxmlformats.org/officeDocument/2006/relationships/slide" Target="slide417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slide" Target="slide4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22.xml"/><Relationship Id="rId4" Type="http://schemas.openxmlformats.org/officeDocument/2006/relationships/slide" Target="slide417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slide" Target="slide416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22.xml"/><Relationship Id="rId4" Type="http://schemas.openxmlformats.org/officeDocument/2006/relationships/slide" Target="slide4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2.xml"/><Relationship Id="rId5" Type="http://schemas.openxmlformats.org/officeDocument/2006/relationships/slide" Target="slide417.xml"/><Relationship Id="rId4" Type="http://schemas.openxmlformats.org/officeDocument/2006/relationships/slide" Target="slide416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2.xml"/><Relationship Id="rId5" Type="http://schemas.openxmlformats.org/officeDocument/2006/relationships/slide" Target="slide417.xml"/><Relationship Id="rId4" Type="http://schemas.openxmlformats.org/officeDocument/2006/relationships/slide" Target="slide416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2.xml"/><Relationship Id="rId5" Type="http://schemas.openxmlformats.org/officeDocument/2006/relationships/slide" Target="slide417.xml"/><Relationship Id="rId4" Type="http://schemas.openxmlformats.org/officeDocument/2006/relationships/slide" Target="slide416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2.xml"/><Relationship Id="rId5" Type="http://schemas.openxmlformats.org/officeDocument/2006/relationships/slide" Target="slide417.xml"/><Relationship Id="rId4" Type="http://schemas.openxmlformats.org/officeDocument/2006/relationships/slide" Target="slide416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2.xml"/><Relationship Id="rId5" Type="http://schemas.openxmlformats.org/officeDocument/2006/relationships/slide" Target="slide417.xml"/><Relationship Id="rId4" Type="http://schemas.openxmlformats.org/officeDocument/2006/relationships/slide" Target="slide416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2.xml"/><Relationship Id="rId5" Type="http://schemas.openxmlformats.org/officeDocument/2006/relationships/slide" Target="slide417.xml"/><Relationship Id="rId4" Type="http://schemas.openxmlformats.org/officeDocument/2006/relationships/slide" Target="slide416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2.xml"/><Relationship Id="rId5" Type="http://schemas.openxmlformats.org/officeDocument/2006/relationships/slide" Target="slide417.xml"/><Relationship Id="rId4" Type="http://schemas.openxmlformats.org/officeDocument/2006/relationships/slide" Target="slide416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17.xml"/><Relationship Id="rId4" Type="http://schemas.openxmlformats.org/officeDocument/2006/relationships/slide" Target="slide1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slide" Target="slid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94.xml"/><Relationship Id="rId3" Type="http://schemas.openxmlformats.org/officeDocument/2006/relationships/image" Target="../media/image47.png"/><Relationship Id="rId7" Type="http://schemas.openxmlformats.org/officeDocument/2006/relationships/slide" Target="slide9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8.xml"/><Relationship Id="rId5" Type="http://schemas.openxmlformats.org/officeDocument/2006/relationships/slide" Target="slide82.xml"/><Relationship Id="rId4" Type="http://schemas.openxmlformats.org/officeDocument/2006/relationships/slide" Target="slide78.xml"/><Relationship Id="rId9" Type="http://schemas.openxmlformats.org/officeDocument/2006/relationships/image" Target="../media/image4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78.xml"/><Relationship Id="rId7" Type="http://schemas.openxmlformats.org/officeDocument/2006/relationships/slide" Target="slide9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88.xml"/><Relationship Id="rId4" Type="http://schemas.openxmlformats.org/officeDocument/2006/relationships/slide" Target="slide82.xml"/><Relationship Id="rId9" Type="http://schemas.openxmlformats.org/officeDocument/2006/relationships/image" Target="../media/image4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7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slide" Target="slide66.xml"/><Relationship Id="rId4" Type="http://schemas.openxmlformats.org/officeDocument/2006/relationships/slide" Target="slide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549666" y="582067"/>
            <a:ext cx="107937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저 들 밖에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곤한 내 영혼 편히 쉴 곳과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십자가를 참으신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이 땅 위에 오신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                        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2024.12.15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           </a:t>
            </a:r>
            <a:r>
              <a:rPr lang="ko-KR" altLang="en-US" sz="3200" dirty="0" err="1">
                <a:solidFill>
                  <a:schemeClr val="bg1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  <a:cs typeface="Pretendard Variable Black" panose="02000003000000020004" pitchFamily="2" charset="-127"/>
              </a:rPr>
              <a:t>뉴젠워십</a:t>
            </a:r>
            <a:r>
              <a:rPr lang="ko-KR" altLang="en-US" sz="3200" dirty="0">
                <a:solidFill>
                  <a:schemeClr val="bg1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3200" dirty="0" err="1">
                <a:solidFill>
                  <a:schemeClr val="bg1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  <a:cs typeface="Pretendard Variable Black" panose="02000003000000020004" pitchFamily="2" charset="-127"/>
              </a:rPr>
              <a:t>찬양팀</a:t>
            </a:r>
            <a:endParaRPr lang="en-US" altLang="ko-KR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               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8D1395-B11E-99BF-D4B1-022E70E3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1CA7A58-8441-A193-0EE6-5827A9BE52E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" y="-92279"/>
            <a:ext cx="11562826" cy="58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2E24FDC-3B63-ACA1-163C-FE33E6295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0E4322A-56D5-D1E1-EA63-6FD37A1D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7109CB-4384-A746-3614-6E22CC9A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644CAD0-5004-AF51-87A5-5444E15A7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A25C9DE-A4C1-7A08-CBDC-D4E084E58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537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9C977-0B83-11C3-4226-B1E1A4B61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C1F468-F58E-7161-F02F-5FA46C90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DCCEFF30-D308-BC09-D4FF-27945B96185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B971E8C-1E11-2DA9-E04D-590AA8931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50699B8-085C-4B36-36EE-D53DFBCA8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29BB5C2-E51A-39D8-02E4-011289FAC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E4115F8-4FBA-CD9B-A457-4A94D1E75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5803108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49470-A298-3BC4-0FAE-00EA76945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E14671-1DBB-20F4-1E99-2F332BDB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46871D34-0460-7A2B-DA60-F73A52EF69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594475-C311-B881-9198-389041BDE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8287635-D52D-04E3-2DBA-08BAEB225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4B28F2-79B8-68CA-0D60-8B3E1B12F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10B442F-3A0C-0954-E451-B1D646C8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6849431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5ADD-5D18-9E49-4EBE-8408F38C9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43111A-0F2E-5DF0-B41C-8B9F6B8B8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B26178D5-6673-6AC7-847D-AEBE70E9CA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B68E87F-E9E5-883B-490A-13BC811F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1E31C2-F552-EDD3-94F9-B3FACA06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1906B2C-E986-FD93-98FA-7EDD8BB98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C11AEDB-4BED-5DB5-8D45-4159B8AE3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5332714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BDE4-EA33-F2D5-DCAE-0146E436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55F245-B824-9860-C194-AFB12ED4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1BA19268-AE80-4E18-8B1E-BBAA45EDADE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2719B19-6B06-A5CB-0A85-4B2AFB776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AE27A94-C5A4-61A1-2E1D-B6CEAE3A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F07586A-AAA8-5292-5EA0-1F5B164C1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A0A9561-BE0C-4979-B84D-B18E232AE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9162468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DC65172-18BE-8A71-276F-25B3F3A20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135793" y="-106493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7E68DDD-37BC-0CA0-6991-E34AF6321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140" y="-106493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4743841A-E1F2-0EA1-A899-59CFFE46CA7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3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738205A7-BE04-17FF-1404-E8A005F29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 같은 죄인 살리신 주 은혜</a:t>
            </a:r>
          </a:p>
        </p:txBody>
      </p:sp>
      <p:sp>
        <p:nvSpPr>
          <p:cNvPr id="2052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D717F097-BF0D-9D89-38B4-B2F08861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2053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D77BB00F-1865-D2F3-A12F-E9FA6A44B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1313" y="6462941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2054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151CEEB3-0676-3961-A8A2-63F3B3B48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DA8F1-D768-AA74-2C10-422DFE09F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36F3FAC-199E-7817-6177-DBDB120D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25167" y="-263956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67F7B22-E759-3A5D-1ECD-8C51FD7DF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140" y="-106493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0B0B3F2E-18DB-1252-2FC9-2292324D9B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67" y="758661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D94735BC-BD12-0760-C674-28CF3DC7A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나 같은 죄인 살리신 주 은혜</a:t>
            </a:r>
          </a:p>
        </p:txBody>
      </p:sp>
      <p:sp>
        <p:nvSpPr>
          <p:cNvPr id="2052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A2A45549-91BC-925E-6F4C-6AD73236B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2053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4C2FD7FD-3F8D-0FF9-B653-05906462A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2054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49923021-BE14-9410-5755-1D3D3401A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  <p:extLst>
      <p:ext uri="{BB962C8B-B14F-4D97-AF65-F5344CB8AC3E}">
        <p14:creationId xmlns:p14="http://schemas.microsoft.com/office/powerpoint/2010/main" val="24693560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749C94-2887-238D-82AE-1D958A22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95353" y="-283128"/>
            <a:ext cx="12467374" cy="116429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9AFB7A0-76D0-7F18-3700-53B5159A3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140" y="-283128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7A36B74C-1CAC-AC41-8B12-09261779556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53" y="78148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ED76470F-FBB4-543C-834B-A9EACC8DD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 같은 죄인 살리신 주 은혜</a:t>
            </a:r>
          </a:p>
        </p:txBody>
      </p:sp>
      <p:sp>
        <p:nvSpPr>
          <p:cNvPr id="3076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920C9607-CCD9-4C1D-9B2A-5FFACCB70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큰 죄악에서 건지신 주 은혜</a:t>
            </a:r>
          </a:p>
        </p:txBody>
      </p:sp>
      <p:sp>
        <p:nvSpPr>
          <p:cNvPr id="3077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D0EBADE8-9E80-9688-DD14-D150344B2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3078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7DC5102B-0263-91D3-B776-13A66C001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8420B5-345A-242F-C77A-840367B7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180019" y="-500776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AD58C3A-DFB4-7D20-D1D6-BCD2017CB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8808" y="-442053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60CD4AB0-A467-D4F7-0873-A5665905878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19" y="72712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24CFA4BC-B14D-B11E-BE3E-2CD0F2C86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 dirty="0"/>
              <a:t>1.</a:t>
            </a:r>
            <a:r>
              <a:rPr lang="ko-KR" altLang="en-US" sz="1467" dirty="0"/>
              <a:t>나 같은 죄인 살리신 주 은혜</a:t>
            </a:r>
          </a:p>
        </p:txBody>
      </p:sp>
      <p:sp>
        <p:nvSpPr>
          <p:cNvPr id="4100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8DCC6AAD-E4F3-3FBD-F75D-AA4B4B05E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4101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F60FA2CD-9886-EC6A-4750-958AD6DEE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이제껏 내가 산 것도 주님의</a:t>
            </a:r>
          </a:p>
        </p:txBody>
      </p:sp>
      <p:sp>
        <p:nvSpPr>
          <p:cNvPr id="4102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56D5BD13-E2A6-DE7F-2728-A4DBAFCA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거기서 우리 영원히 주님의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C8AD92-CD81-235C-ED7D-C50BCCC7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8603" r="738" b="44154"/>
          <a:stretch/>
        </p:blipFill>
        <p:spPr>
          <a:xfrm>
            <a:off x="-135793" y="-106493"/>
            <a:ext cx="12467374" cy="99972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968523C-44AA-4C65-7AD0-5CDDA155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8808" y="-241339"/>
            <a:ext cx="7829719" cy="33555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F552B30-F422-D0C9-202B-70399018D3D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786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6" action="ppaction://hlinksldjump"/>
            <a:extLst>
              <a:ext uri="{FF2B5EF4-FFF2-40B4-BE49-F238E27FC236}">
                <a16:creationId xmlns:a16="http://schemas.microsoft.com/office/drawing/2014/main" id="{C86CD53B-86C0-0A7B-F782-E8F1D95C7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나 같은 죄인 살리신 주 은혜</a:t>
            </a:r>
          </a:p>
        </p:txBody>
      </p:sp>
      <p:sp>
        <p:nvSpPr>
          <p:cNvPr id="5124" name="AutoShape 14">
            <a:hlinkClick r:id="rId7" action="ppaction://hlinksldjump"/>
            <a:extLst>
              <a:ext uri="{FF2B5EF4-FFF2-40B4-BE49-F238E27FC236}">
                <a16:creationId xmlns:a16="http://schemas.microsoft.com/office/drawing/2014/main" id="{53FC5BB0-C912-6A6E-980B-7CB94D19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큰 죄악에서 건지신 주 은혜</a:t>
            </a:r>
          </a:p>
        </p:txBody>
      </p:sp>
      <p:sp>
        <p:nvSpPr>
          <p:cNvPr id="5125" name="AutoShape 15">
            <a:hlinkClick r:id="rId8" action="ppaction://hlinksldjump"/>
            <a:extLst>
              <a:ext uri="{FF2B5EF4-FFF2-40B4-BE49-F238E27FC236}">
                <a16:creationId xmlns:a16="http://schemas.microsoft.com/office/drawing/2014/main" id="{9D504BC6-1448-26D3-4C09-4F886E296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이제껏 내가 산 것도 주님의</a:t>
            </a:r>
          </a:p>
        </p:txBody>
      </p:sp>
      <p:sp>
        <p:nvSpPr>
          <p:cNvPr id="5126" name="AutoShape 16">
            <a:hlinkClick r:id="rId9" action="ppaction://hlinksldjump"/>
            <a:extLst>
              <a:ext uri="{FF2B5EF4-FFF2-40B4-BE49-F238E27FC236}">
                <a16:creationId xmlns:a16="http://schemas.microsoft.com/office/drawing/2014/main" id="{F82C5989-724D-24F2-AE62-7B1B4BFB0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거기서 우리 영원히 주님의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4BE78-1556-558D-4A82-25C6A51E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8B393B-15E4-7E5E-110B-8F795E8E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5053E5C-9A88-0C0E-28ED-8212B56E76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386FAEE-EC2D-88B8-94D1-C70543AA3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4331327-7296-9173-F615-FF24FC4CF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38D99AE-8C40-B993-5064-888D5AC9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69230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A3DD4C-0FBC-FD26-6238-5048C4E3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BF9CCFF2-DD37-FD09-967B-C98D2A2E65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4210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693442-934E-50BE-43B7-FBCF89B01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F155577-E23D-F3B0-975E-1BE954E79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890F7C0-3ED1-CDAA-3797-1076483D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FD0C96-9426-B58C-4416-153A857B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D0E04-DA0B-7B64-F8D0-EC82CECB396B}"/>
              </a:ext>
            </a:extLst>
          </p:cNvPr>
          <p:cNvSpPr txBox="1"/>
          <p:nvPr/>
        </p:nvSpPr>
        <p:spPr>
          <a:xfrm>
            <a:off x="647097" y="2338976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3.</a:t>
            </a:r>
            <a:endParaRPr lang="ko-KR" altLang="en-US" sz="2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B29CD2-0C73-CED9-358F-6B19AD13837D}"/>
              </a:ext>
            </a:extLst>
          </p:cNvPr>
          <p:cNvSpPr/>
          <p:nvPr/>
        </p:nvSpPr>
        <p:spPr>
          <a:xfrm>
            <a:off x="1159021" y="2227275"/>
            <a:ext cx="8980416" cy="947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저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동  방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의 박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 </a:t>
            </a:r>
            <a:r>
              <a:rPr lang="en-US" altLang="ko-KR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들 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48C6B23-2F5F-E169-DBF8-7850C865C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592" y="-250457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1ACDE8-EFF4-D0EA-32AF-6F45D358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AE895AF-A251-E529-886C-077EFC5410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52E84EB-ABDA-45F8-EB04-DB9DE6A978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14FF6D-BA88-786B-AE85-EE3D637F5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598B40E-EA38-EA92-B735-0C9C29EE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D1082F7-1192-46F5-C611-2F9A4410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88F46B-20B3-88EA-1673-420EABE6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E36B5F72-C5CE-BFCA-985E-4D8D9195FE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623BE3-83C1-585B-2433-86D34E747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EC15A3-48BF-24E5-7322-3534CD50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03E19A-F6E2-3EF5-91EA-FA6FE5CC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EE47DD-5CE3-94C0-D3D4-F13A5B89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44E9D2E-B6A9-0FF0-6F11-78BBD8FF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90739FB8-B1E1-4238-D1B1-6C6918E176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A60B8E3-1105-01A9-A3F9-A103A6DA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87CE5BD-9369-3341-332F-9C57A497E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5EDA1A-F92F-1E67-881C-4E9A6801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380C44-0030-61DB-3847-E3E09F3B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0EA7A-D025-CE62-9CE8-5CA479EE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67666FA-1C57-9DDC-7191-5AE9413533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F29F93-F454-09AD-CEA0-DC0C43BCB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2DC7EC-DF96-C396-5AA3-C2DC2CA4E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5C4C43-790F-D4BF-6CAC-3B734F847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BDB667A-6031-EE31-848F-2DCCA76C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795ED-A702-D9FE-AAA1-BDF8FB59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29DEAFA-1ABC-4D33-F0E0-5D6CD1D028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587DCF7-5404-3813-13C6-4ED1FB32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BC1A41-7C7B-346C-BFC8-BDC93EB3B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D42940-1780-A66E-CBAC-27F25DB1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D768C4-02F0-C9A0-5EFA-04E99313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278D78-3609-9F99-B5C1-4AE5C998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96324DE-561E-A82D-4346-DA2478D297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C57E6B-2E27-FC45-87B4-CE9AB22C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4F030C5-5228-EBD3-BB17-68831C33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AA79BE-FF78-6251-2052-31B47408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212D952-A8EB-15B3-8DD1-C9580DCAB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E55C18F-54CC-18EC-2D75-488CC013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A2D47F0-285C-BD42-ADD8-1D19695E50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8D1E81-CD8D-9EDA-E565-469CDE60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94B9061-EA10-4AA9-0545-F3F716AF7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27427F-CF74-5EDD-FFEC-2EF1153A7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34700A-2395-8417-38CE-8C7A54D5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09156444-E69A-00C3-0094-3ADD61F7D4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9266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74C5D8-6C69-200D-9340-93DC76B8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D754EF-CAE8-512A-DE08-0B77298C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926B66-CD78-0149-A8CF-5FCDFD1A1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6FF132-BF1B-059A-EA99-EAFF5300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8493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A578C7-CF66-F2AA-FDD7-AFF60E12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FA72049-441E-02F3-74A2-601DF8E988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70930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4F6694B-2EF5-878F-6911-24CB9FD7F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EE95CA-5B89-BA9C-9E8F-51E0D8289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5772CEF-F827-ED54-A687-735B8AE22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AB1A91-0CA9-906E-2E58-F463800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55703" y="-127934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2F4984-48CB-E066-55A5-9342B144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E1C483E7-A64E-E3BA-DFE9-F67EF0D1C0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C78597-6BD6-3990-1F99-AC28E772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4637E21-CFAE-2248-4D2C-C950FB40D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4154DBF-8164-11A2-5A04-D2039C33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162B030-686F-9C51-53CE-5A3E47DD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097851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1A66EA6-20C4-1CA3-9AE7-FC06BDB1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6" b="18019"/>
          <a:stretch/>
        </p:blipFill>
        <p:spPr>
          <a:xfrm>
            <a:off x="-285227" y="3565321"/>
            <a:ext cx="5864255" cy="36324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A7EDD8FF-095F-4173-133D-F56F476924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8" y="75345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A55413-E419-EF54-E5BA-449CE1CA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51B5879-2F79-928B-057F-1C89E220B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02394C2-4991-82C7-2587-DBAEA9C0D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7D0642A-DBFB-91B4-6F2D-50C0EDB63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FE47249-4919-BFCA-D1C5-8EBD25BB5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534" y="-234891"/>
            <a:ext cx="3789206" cy="322137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A18E13-6659-E5FF-C1B9-1D3597EC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2">
            <a:extLst>
              <a:ext uri="{FF2B5EF4-FFF2-40B4-BE49-F238E27FC236}">
                <a16:creationId xmlns:a16="http://schemas.microsoft.com/office/drawing/2014/main" id="{A1989472-279B-11D4-9EBD-FB534DF503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3" y="53025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168CE0-022C-F726-7AF8-E53AD45D4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CE269A-B5D0-5F0D-EDE1-6DE1010BF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DB98DCF-30F7-34F2-7DE2-4B1309C7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551D4B7-B2CF-339F-76C4-D2619C13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24069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BCD2-B6AA-5B01-2ADD-83989FBC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6944F-85D5-D8DA-F699-9654F5F5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A4DE6C0-5FC7-8BC2-A95E-7C339B598A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C3B32A5-A54A-6EF7-2533-F35A4362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3828014-DA13-705D-E5D0-29464F66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09B63F-E992-4320-9982-CD94E5AC6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F42E76-DB5C-38D7-9B5A-8C7A8571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04603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0985-01D6-4DC1-05A5-DD15F76A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4AEB68-9190-3777-72DB-68282BC5D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E0638EC-C958-A97C-714F-B5A719EC13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4905EC8-190E-0017-43AD-DDC20B9EA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97E7A91-A17A-54E1-1645-8891C51E9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B362DF-0515-CF16-DBD1-EAD5B9B9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F408FAD-BF1E-FCD5-17E3-23501A4F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566421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ED7A-34F4-6B67-B1DB-B268ECE4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CB3F14-D126-D30C-0AD4-ACC01882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3F4CE50C-D146-D1A2-55E5-12E0CBA9D4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2BB72B-915E-60D6-9CEB-B0AFAFE7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649834-4C73-4B71-7451-D08477DB6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4DA193C-03E6-C939-633E-4744B8B6A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1164128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50E63-1A09-C075-2E05-4AC2F8E90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139DFB-4E97-3A42-343E-BA9676A7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394F3A7-44BE-89EE-52F4-4D640E2C66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98661AB-3E99-A824-CE60-3B3DA0B5C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88B6123-4C9C-3F40-88DF-9BC13952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8172B9C-0FAB-E217-0659-062EC6CF8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7773409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9D62D-00D3-B727-C98A-464FA67DF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BFA87D-AA63-3C62-ECFC-D5A7CDE6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7F7578E-708F-9AF6-F842-50B7F2FEE7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85F14ED-E6B9-1F8E-7550-D25241BE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D59E07-3805-6B94-78BA-1F49B5212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EAD7FF-E7B5-4354-E486-6C9CFA1C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41081953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36B87C-1E1C-D9BC-34BB-CB0E9C9B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9A58AC-0E29-97F2-EC12-AE4F364DB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9755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080799-1248-CFBF-1BFF-C09E7706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91820F-8033-A6FD-139D-747C443C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19057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9E6431-2678-E4FE-0D64-AD12C774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EDA3DB-79DB-C2C4-279A-D5098D230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9824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D2B156-B89F-9FFE-C3EE-55E8DF97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2050" name="Picture 4" descr="257-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6D8B03-C60D-74CA-5750-9EC5B87F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38C88BA6-1361-C6EA-A72F-F94E959982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5" y="-134223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A62B1E-016A-DE92-5DAC-CC268097E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03C156-3EEE-1963-8D63-ED663276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2F03C86-DD77-0ECB-292E-31B7D355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70249B1-F548-D4BC-89A8-B3B19997A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04073C3-09EF-FD2A-8C7F-9247DFBE9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594" y="-251669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2A2950-5E00-0431-9A25-3082CE0B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3074" name="Picture 4" descr="257-1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6FDF4A6-98EF-F262-F392-C7BF3367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6146" name="Picture 17" descr="257-2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DEBDAC-759B-676B-0C55-5E28BC32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7170" name="Picture 4" descr="257-2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848D34-32D6-74BD-74A7-42604CEC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8194" name="Picture 2" descr="257-후렴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8ECF91-FC2B-59C5-BA5C-C7A5EE6D1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9218" name="Picture 2" descr="257-후렴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A4A086-6AD4-8229-8544-E6CE0015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0242" name="Picture 4" descr="257-3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07CAD4-B3BA-801D-6026-EEAF7FDD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1266" name="Picture 4" descr="257-3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832750-FD19-1D20-B17C-E86F4213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2290" name="Picture 2" descr="257-후렴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2960C-2234-6744-EA7E-BDC2A23F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3314" name="Picture 2" descr="257-후렴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5933A-D97C-1A33-65B4-3C327F259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8999BD-F4C8-460D-1E60-13AA774F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2290" name="Picture 2" descr="257-후렴1 copy">
            <a:extLst>
              <a:ext uri="{FF2B5EF4-FFF2-40B4-BE49-F238E27FC236}">
                <a16:creationId xmlns:a16="http://schemas.microsoft.com/office/drawing/2014/main" id="{DA8B3088-4231-67A5-37A4-4E6DA0EF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306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59CE-50A2-02E8-A38B-F44E2A3D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A5261B6-8167-362F-94B3-5FC7F3E8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395213"/>
            <a:ext cx="5810886" cy="3858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58010E01-76BB-7B1F-6201-17CFEFEDE6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0" y="-167779"/>
            <a:ext cx="11529270" cy="57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45C03B-37B1-AC09-D8F0-EAC8B8A7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303C1C1-7CB6-C43B-8AD6-8551B934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F60E00B-ACE1-0734-CE70-B0F469C2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5BCF3E0-65B8-C99A-BA94-CF4D06CE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10.</a:t>
            </a:r>
            <a:r>
              <a:rPr lang="ko-KR" altLang="en-US" sz="1467">
                <a:solidFill>
                  <a:srgbClr val="FF0000"/>
                </a:solidFill>
              </a:rPr>
              <a:t>동방박사 세 사람이 새아기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719F728-AEDA-F70A-9BF9-778D14E73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991616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BE90E-6616-4AF4-7B55-3C047C641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0689EBD-6410-DB53-7007-CB6F5EB9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3314" name="Picture 2" descr="257-후렴2 copy">
            <a:extLst>
              <a:ext uri="{FF2B5EF4-FFF2-40B4-BE49-F238E27FC236}">
                <a16:creationId xmlns:a16="http://schemas.microsoft.com/office/drawing/2014/main" id="{40700B5F-0522-8E73-7556-886E0545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811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7EB3C3-7ACE-2E79-B579-BBBD7DB5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4338" name="Picture 4" descr="257-4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0"/>
          <a:stretch>
            <a:fillRect/>
          </a:stretch>
        </p:blipFill>
        <p:spPr bwMode="auto">
          <a:xfrm>
            <a:off x="334963" y="0"/>
            <a:ext cx="1152207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D5DA3DA-3A1B-EDE4-F5D0-D47CDE4D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5362" name="Picture 4" descr="257-4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AA31E0-9DF8-6335-8F67-23868CF80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6386" name="Picture 2" descr="257-후렴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C5CFAB-9A32-911E-9480-E64BA2E3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7410" name="Picture 2" descr="257-후렴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00A44-0D2F-AE16-C8A9-CECDC06C3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52D777-56AE-CFB0-D3D9-F8E091A4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6386" name="Picture 2" descr="257-후렴1 copy">
            <a:extLst>
              <a:ext uri="{FF2B5EF4-FFF2-40B4-BE49-F238E27FC236}">
                <a16:creationId xmlns:a16="http://schemas.microsoft.com/office/drawing/2014/main" id="{724428BC-A6DE-083D-B5ED-74EE0798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625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9AC57-CD62-9B9A-3D20-B3CE7043E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F5407F-B4B1-9092-8EFF-F7C308E4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17410" name="Picture 2" descr="257-후렴2 copy">
            <a:extLst>
              <a:ext uri="{FF2B5EF4-FFF2-40B4-BE49-F238E27FC236}">
                <a16:creationId xmlns:a16="http://schemas.microsoft.com/office/drawing/2014/main" id="{7B0F8C29-35CA-9D52-87A1-48DE6C89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20192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18F0D-4E08-BD34-F473-DE09BDE18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7B437A5-F97D-618E-D213-AD31DC915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0466CDB8-E171-A3A7-3BF9-1B9CB1E7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7" y="157019"/>
            <a:ext cx="10781915" cy="808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58128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55EDF-FE62-339D-9B5D-97C1D562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A7E6AB0-266F-AC1D-B4C8-F5AFBC95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3562B51D-7718-36FB-8D11-B526315E2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66255"/>
            <a:ext cx="11237575" cy="84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48579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C7F50-1201-0A57-9DA8-9844512A4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5AE172-A20B-04C0-81BC-AD49DA7C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F75186D-5AD2-BB49-8530-21D14C968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5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3DDA45-287E-EEF6-98B1-D3080267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D6F58F93-BB0B-F85A-4089-4466A517B5C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B3F1ACC-3A37-37A8-9B7E-9BA20E6ED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곤한 내 영혼 편히 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6CD2B56-FD85-BA15-55AA-08169B9E9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B76355-1866-FC82-235F-660AF6DE5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DF0D783-BA31-96D3-786D-992B509BF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2B1C59A-1182-2831-0990-2FD9678FA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1E485-2C2F-EB7B-135E-7460DA77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9C79E3D-C069-0EA8-4901-3B0E94AC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83F2059-ABE9-B9F5-2AB7-0EC106014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35149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DB443-D6F4-B477-878F-85819C33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071C02-F4AB-65BA-C7D2-9BB552BC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15D2134-AFBD-7C71-28CA-3FA04F0E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02119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22034-3004-F5E3-332A-CDC41617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A9D178-49EF-539C-FBD0-2D7403CC7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B6828E5-3E98-70BE-C2F7-AA4C9F29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136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44469-D22E-BF24-EBCD-3D11D6F3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C9D048-AC6D-579E-607C-04238D40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BB90C8A-0031-A154-D443-5D6C702E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7192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84FB-5956-F07B-4490-A80BEAF9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A0E4B2-9897-08CA-5516-915DEA0F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E0EFFDB4-359D-CA9C-DC72-8E6C3BE5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8677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A3592-1537-B53E-03E1-699677A21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9CB9CC-A27C-01D5-77A7-FDB5B25AA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8E436B55-F0CB-19A2-F22F-D2843004F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49085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F2BED-27DA-0B22-DF8E-D7D5BCF3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71E0C40-7E75-6D24-FED0-D22B465E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CF20D74-8829-D54D-A8BC-1CD25A97E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13494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8A069-A151-49DB-FDFB-06762C93B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D086D3-2160-5140-8AFB-A8ECBE8C2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AAC77F6D-572F-2765-7235-C036AE93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54260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0012-DC9E-CB5C-6F70-F9CE0321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8B76B35-DD2A-7C72-3768-ECFE3956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F4AB831-7861-243C-E679-13040CC1A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71907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83A29-9186-9719-4970-A71068A6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C8D66F2-FE10-98D8-34E0-969759800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28BB89D1-6CBB-78F6-FC51-5C335EC1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1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77893F-541A-188A-932B-05E8C5648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A6426B7-5D4E-EECD-4FC3-D8B8826BB6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C67D0-5AD8-FDC5-EF7D-F50AE518E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곤한 내 영혼 편히 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9D3252-4155-83E9-57D4-377C8CDFF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F5772D-16D4-C565-D9E4-C5C7E9A5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D36778B-E87F-155E-CEC0-8368B35C7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2C258FC-C193-5D32-3F3E-5CE3582CB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161DD-2A0C-5A65-A52C-96AE8A120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FB3440-5F2F-FBD7-ECE4-208923D45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579BE615-05D3-70F3-C505-3C959953F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32000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AEF77-7651-118A-5A97-AC34B0B86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8BCCF74-30E2-B1CD-9E27-580229DF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5B902460-27E0-F873-7564-5102108D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8" y="-193963"/>
            <a:ext cx="11065163" cy="82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571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DE08C-38DA-2A23-9DA4-524F2745C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FA25326-14CA-A0AB-E252-327FF947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09FBDD61-5838-2E18-EFE0-E5089EE3B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8" y="304800"/>
            <a:ext cx="10966641" cy="82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58030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CD08E-1D54-4549-4059-151CC30F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5A9D2A7-ABC0-1531-AF4E-38639705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B24E1DE-0BF8-3275-2985-DFDB8EBF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15427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58D0C-4098-9087-1B6D-112B85A11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504697-FFCE-94F6-2DF7-2D61A040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B8B3560-270C-CB8A-DFCD-E16F1849C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4484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6B8F0-F8E8-EEA4-8910-92C266A6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D37920-C302-154F-564E-8EA509AEC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DC0BD428-69CA-4070-F7F3-0B8EBFB8F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0623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59C4-1711-CD1A-E6C8-C89CB15AD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B6E332-318E-64CF-6B06-4B1C3BE03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A6D97419-B3F4-88C1-C0A3-766F440B1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35727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6EF68-CCC8-ADDA-493D-2F26429C0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1CF48D9-1B30-3765-D1D2-5A68AAE8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6" y="-20075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DAC3DD46-15B9-9719-20E6-DFA8FC4FED8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6B07EBF3-8ACA-A037-3DA5-60BD23AC0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50A5C9A-3A88-87B6-8B20-5B9A6FAB2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D560B10E-CCDB-4EF1-1D0E-4129D2451D8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774D486-4D37-635E-FB50-B73B96217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AE020AF-C6A4-76BB-1AE2-AE7E253F93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B915B463-F65A-2F87-E15E-864B75CAEB1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90FFDEC5-D729-6856-F944-88B217088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46FFB42A-1C65-2FBE-0BEC-C090AB0FD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339AB2-A0D2-3E54-C3E5-3B0366FD7F09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128545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55FDC-9A54-20CD-B7B8-AFB6380A7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D5D981-C8BF-E069-D9D2-91D58B9F5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6" y="-20075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C78EB8B5-6280-D339-B4F3-BD603EBEE4C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1E183DBB-AC35-796F-4D3D-0FC479D7B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543FC34-ECAE-1225-4C5A-149BC3467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59A7EB83-4CF9-7A52-E235-246C8B299F8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FF2B716-BA8D-1B02-4B88-9397B9A89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8A1A31D-6A23-36BE-F108-E68E61D93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AF827A32-3028-4ACD-280D-4DF4C5EFA7F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B3172853-3511-3687-93FF-DB954A5C2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396C0D8D-1C06-0A75-1EFA-2187A0597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C45D22-64D1-1051-2136-010C6FE33E60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386252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B4C34-D64D-A045-9E7F-2BAEC6387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033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D1E45C-D579-CE5F-0AD1-3194A595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E053778-5AD1-AEF7-081B-F8C981ED63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4304D0F-23F2-0C95-7962-7D85CC6A6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EEA17F1-24D5-2BD7-BBF3-940EAD411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세상 친구들 나를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ABA8454-2877-ADDD-CBCF-9762CF52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C1EC0A6-BE87-3CDB-F391-35ECFE28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615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771B7C6-0BC9-4D00-4684-93382A6AC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D972-143A-D1B7-4304-E25D1B842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39091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A08BF-307F-E252-AE64-1432DC37C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2723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4693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06016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CBCE74-062D-468A-0789-81936342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2050" name="Picture 4" descr="270-1-1">
            <a:extLst>
              <a:ext uri="{FF2B5EF4-FFF2-40B4-BE49-F238E27FC236}">
                <a16:creationId xmlns:a16="http://schemas.microsoft.com/office/drawing/2014/main" id="{7234F4E9-A5A3-B3E6-3E96-5D05F49D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77" y="313159"/>
            <a:ext cx="10426624" cy="781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>
            <a:extLst>
              <a:ext uri="{FF2B5EF4-FFF2-40B4-BE49-F238E27FC236}">
                <a16:creationId xmlns:a16="http://schemas.microsoft.com/office/drawing/2014/main" id="{AEA4D985-08A3-6C1C-617D-19FCAB22506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61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E1D4520A-750D-F202-5FA3-6C7BC70D6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198F9C7-B87B-4CDC-EC51-386D21C2B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2" name="Group 8">
            <a:extLst>
              <a:ext uri="{FF2B5EF4-FFF2-40B4-BE49-F238E27FC236}">
                <a16:creationId xmlns:a16="http://schemas.microsoft.com/office/drawing/2014/main" id="{94DF8789-12F6-2148-E604-7F02F354BAE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40EF6F-D1AE-66EC-344F-450DF5F0B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B1A5EFF5-A3DE-E401-B89B-02E2D1502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97BE33EA-8B05-EA37-761B-A628B48FCC6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4E458AA-50DB-8D65-51A3-A45D60106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7C1220D9-2645-15B6-4939-33C81E46B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DED50AA0-640F-66C8-F498-44E1BFB466D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18600951-B767-32A7-2606-78B14DD72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10602F9-489B-A3E1-2A1A-A951BD8D0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270-1-2 copy">
            <a:extLst>
              <a:ext uri="{FF2B5EF4-FFF2-40B4-BE49-F238E27FC236}">
                <a16:creationId xmlns:a16="http://schemas.microsoft.com/office/drawing/2014/main" id="{09E47261-1C81-4D84-B126-49EE6CE2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11" y="-320341"/>
            <a:ext cx="10890988" cy="816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>
            <a:extLst>
              <a:ext uri="{FF2B5EF4-FFF2-40B4-BE49-F238E27FC236}">
                <a16:creationId xmlns:a16="http://schemas.microsoft.com/office/drawing/2014/main" id="{024DC336-45E8-5E10-C80F-77029C84386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85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8F3CF2AA-9373-BE18-499A-70B97BA18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5E94A340-3B8A-5924-7274-D566FD500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A9FCCE1C-1BAA-FD23-C97B-DDDBA8DA735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26206DBD-7C9A-AE3F-67D6-66F26104B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46B84200-778B-465E-07AB-C4A687032F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8729274B-BD5B-9C5A-BB1B-63F3BD9067D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7B14A39B-F2C2-9A04-9B05-03B485D4E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E46678D-C9D8-8440-910E-1E7FF361B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C987A4CF-C779-2309-7C35-307EBA00DA4D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A5340C17-EE43-6EAC-1329-521E81FC8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BA9DEB4D-EBD0-A6FA-469D-D072DCC30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342EF3A8-6F4E-C832-F01B-27F3BD7AD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BEE7D-172E-596A-466D-323A70B8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B99C147-F8E5-D287-435F-09816822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  <p:pic>
        <p:nvPicPr>
          <p:cNvPr id="2050" name="Picture 4" descr="270-1-1">
            <a:extLst>
              <a:ext uri="{FF2B5EF4-FFF2-40B4-BE49-F238E27FC236}">
                <a16:creationId xmlns:a16="http://schemas.microsoft.com/office/drawing/2014/main" id="{5CABCC7C-DBB3-B94B-5E19-A41E6A69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77" y="313159"/>
            <a:ext cx="10426624" cy="781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>
            <a:extLst>
              <a:ext uri="{FF2B5EF4-FFF2-40B4-BE49-F238E27FC236}">
                <a16:creationId xmlns:a16="http://schemas.microsoft.com/office/drawing/2014/main" id="{757218AE-CA2B-5E48-447A-E01EB860F06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61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5C647380-89E8-BBE3-5A3A-382880536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A4FA1A3-7774-5CDF-865A-CEA70FFA8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2" name="Group 8">
            <a:extLst>
              <a:ext uri="{FF2B5EF4-FFF2-40B4-BE49-F238E27FC236}">
                <a16:creationId xmlns:a16="http://schemas.microsoft.com/office/drawing/2014/main" id="{A962301D-4F49-1D34-4DD5-6509A1623A7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3265253B-0512-24B9-0620-BA1CC228C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B4ED773C-2A99-FF01-2AB4-A563DB92B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3E754580-0F49-3EEA-25D6-742BE1A1B0EB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B7002E6-A995-0650-E276-9D1F582AE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76D3BFE4-8E15-15F1-3127-73B79CD9A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EC0C4347-5C64-9F3C-1439-6EDA4B8FEE6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368CD7E6-EE0B-CE12-F7CE-91EADDD3D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8D3B52A-1CA3-0B89-D029-495984073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79220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78D1C-E863-FF65-5B23-76206824E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270-1-2 copy">
            <a:extLst>
              <a:ext uri="{FF2B5EF4-FFF2-40B4-BE49-F238E27FC236}">
                <a16:creationId xmlns:a16="http://schemas.microsoft.com/office/drawing/2014/main" id="{AE22616E-DE88-58CC-DDD7-0AA2402B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11" y="-320341"/>
            <a:ext cx="10890988" cy="816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>
            <a:extLst>
              <a:ext uri="{FF2B5EF4-FFF2-40B4-BE49-F238E27FC236}">
                <a16:creationId xmlns:a16="http://schemas.microsoft.com/office/drawing/2014/main" id="{88430822-677D-D589-0B69-091994D053C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85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8ADA116-4CCC-368C-97C0-C6EC948C9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345A7C70-D214-CF8D-C571-1F2D6FD68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1BEA0835-8CEC-FDA4-EE15-3D11F44A8E1E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830E1DD-D0A8-FDE9-3416-064AC7151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0961C820-9FAE-E169-F0BB-E0A9D2973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E4089EA3-5BE3-6E11-CDF1-D9A044F4A4D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8AB1E8D9-24B7-FD3C-ADD9-895061976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C5383B9-1441-4BD5-0827-969945E0AA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5AAD9789-324D-C963-A069-4B2108FA0C5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BA867082-F285-A976-1281-F0E88A824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11CD5770-EE59-A998-8CA8-5DB4244BD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91DB8A1-E74B-1FB7-B238-C5ED9C0F0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2750581"/>
            <a:ext cx="3143689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73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2DFC1F0-14C2-E0B5-540A-B114EEAF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82A836E-D1B2-ED38-9DE8-D535AF119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17" descr="270-후렴 copy">
            <a:extLst>
              <a:ext uri="{FF2B5EF4-FFF2-40B4-BE49-F238E27FC236}">
                <a16:creationId xmlns:a16="http://schemas.microsoft.com/office/drawing/2014/main" id="{5B9F4C5C-4F58-AE68-5E12-3516CD95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6" y="115887"/>
            <a:ext cx="10929964" cy="819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5">
            <a:extLst>
              <a:ext uri="{FF2B5EF4-FFF2-40B4-BE49-F238E27FC236}">
                <a16:creationId xmlns:a16="http://schemas.microsoft.com/office/drawing/2014/main" id="{5D4E22AA-E723-D264-73F0-EEAE231562B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5DA64638-FF8A-C293-90CB-DDAF80539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32AC06D-8DBC-C573-CF68-B7CA02B54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80BF95C8-8120-5142-71CE-8871226EE61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0DE64F6-E961-E84B-41BA-5368AF529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E8CC08A-0106-2D1D-14F8-878CD6D45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1" name="Group 11">
            <a:extLst>
              <a:ext uri="{FF2B5EF4-FFF2-40B4-BE49-F238E27FC236}">
                <a16:creationId xmlns:a16="http://schemas.microsoft.com/office/drawing/2014/main" id="{CA9F3E1A-CCD3-1242-74C7-50936574C05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5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CD798D47-CC17-95C6-6643-42D572A28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A425902-D732-5110-31B6-DE0B54973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2" name="Group 14">
            <a:extLst>
              <a:ext uri="{FF2B5EF4-FFF2-40B4-BE49-F238E27FC236}">
                <a16:creationId xmlns:a16="http://schemas.microsoft.com/office/drawing/2014/main" id="{0F6532A4-5EC8-7A4C-348D-71EB0CCCB28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03" name="Picture 15" descr="button21">
              <a:extLst>
                <a:ext uri="{FF2B5EF4-FFF2-40B4-BE49-F238E27FC236}">
                  <a16:creationId xmlns:a16="http://schemas.microsoft.com/office/drawing/2014/main" id="{B282D921-16AF-D8B9-CA6F-720FF1343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4A49CD82-461A-04C0-F99B-082EA8424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984638B-FB82-F9AF-9B0F-25753DF4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" y="3198295"/>
            <a:ext cx="2791074" cy="3543818"/>
          </a:xfrm>
          <a:prstGeom prst="rect">
            <a:avLst/>
          </a:prstGeom>
        </p:spPr>
      </p:pic>
      <p:pic>
        <p:nvPicPr>
          <p:cNvPr id="5122" name="Picture 4" descr="270-2-1 copy">
            <a:extLst>
              <a:ext uri="{FF2B5EF4-FFF2-40B4-BE49-F238E27FC236}">
                <a16:creationId xmlns:a16="http://schemas.microsoft.com/office/drawing/2014/main" id="{01659701-0BF0-7917-473F-B2FBF255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9" y="360727"/>
            <a:ext cx="10665203" cy="799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5">
            <a:extLst>
              <a:ext uri="{FF2B5EF4-FFF2-40B4-BE49-F238E27FC236}">
                <a16:creationId xmlns:a16="http://schemas.microsoft.com/office/drawing/2014/main" id="{4E1A190D-251A-4BEC-F5E4-250002C2C02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33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7E57B81D-B6EF-7DB2-95BE-BD8D60A51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A98A935-2976-7F5C-2C2E-2550D7B3D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5CEE0FC8-9388-E005-93FB-DF39A651DD5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7E4C5930-DD6A-5E70-6A96-2EE0F62A0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320F7B2A-BEB5-055C-F7C8-71F1B33F0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79919A67-1125-64E5-E6A8-F89D6EDBCB7F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94F7C251-0348-7E22-1373-21B775604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7B571716-7221-B2F6-C7D8-7A4E74D7F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89D91DF2-E0E8-93F4-6E47-C4E57B8E88C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6EF2B3C9-EE35-14C9-1FA6-CB2099806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471397D-8034-705D-3D72-9822F5FD5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FB1D03-4325-B527-8805-C11533C73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9F6EB99B-E8AE-8661-948A-10DAD3D903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AB6DDD9-36D3-9FBB-C563-6606EDAD2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41829C0-A407-73C1-5660-79C72EB65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세상 친구들 나를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9944E05-3325-BC62-7296-66A4481FB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12AA134-48D7-5FA3-D679-FB45C434E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717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E790F1C-5425-791D-6FA5-3D5DA8D32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42AE72-04C2-E681-2AC1-2F510F88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  <p:pic>
        <p:nvPicPr>
          <p:cNvPr id="6146" name="Picture 4" descr="270-2-2 copy">
            <a:extLst>
              <a:ext uri="{FF2B5EF4-FFF2-40B4-BE49-F238E27FC236}">
                <a16:creationId xmlns:a16="http://schemas.microsoft.com/office/drawing/2014/main" id="{22D47539-DD2D-416C-71A5-2C03E256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115887"/>
            <a:ext cx="11427884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5">
            <a:extLst>
              <a:ext uri="{FF2B5EF4-FFF2-40B4-BE49-F238E27FC236}">
                <a16:creationId xmlns:a16="http://schemas.microsoft.com/office/drawing/2014/main" id="{7283DC54-44D6-9BF7-490D-DFAD0DB1B4C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7" name="Picture 6" descr="button21">
              <a:hlinkClick r:id="rId4" action="ppaction://hlinksldjump"/>
              <a:extLst>
                <a:ext uri="{FF2B5EF4-FFF2-40B4-BE49-F238E27FC236}">
                  <a16:creationId xmlns:a16="http://schemas.microsoft.com/office/drawing/2014/main" id="{5CBA424E-E200-26B6-061C-65D050B7B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FE890BDF-FDEF-D503-54A6-CB3534DA7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140F917F-F6B1-1DDD-2088-B731C9CDCC8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1DC941B1-2E77-A734-6C10-A900F7117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CC45FAA6-3B6C-7F20-C844-A7E93F099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02AB42D6-F8D3-0AC1-9C75-239AC496EC24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A62B797B-119D-DCCB-4A2C-B1DE2EAD2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E63D3E61-BFDF-697C-F664-EEE2D85B7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8065D494-E4D7-37CE-7DBE-2BE072670C62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DF2B82DB-37A4-FE56-BD0E-3700BDC08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CA71E6-2A8F-C066-C4CA-8561AFCDB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D92210-033F-1CB4-7C99-5EB7FF8B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56868E0-05DB-EC49-743D-A9EFD5235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9E3ACDF1-4ADD-BB8B-7BD1-38CC777C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A9F98E35-D66C-7E3A-EC8B-AA000FB11B2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91F820B-A7C4-6132-5E55-A57432E0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654B48AE-7ACC-8475-B9D2-3405D6B4E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51EE19C1-F059-F34E-DF26-C4579080636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CBCF7C2-09D6-02CB-456C-2921BECFF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41175048-B559-2CB2-6C4E-73F004D0E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5A5D4E18-790B-3B0B-E261-84350B79CC3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562E7C2E-6FB4-6B62-DECC-1AA81C3401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59D2F8-233D-6DE9-ACDE-F01332041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ABA4F736-A22A-703F-79EE-108B566073E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C94ECAA6-AC0E-0E85-932D-9AD7EC7A1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604B392-AD5B-833D-F662-6E06B0B70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DCEF7-3EA3-5750-0001-12DD87E17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F77E0D-6937-7C54-D90B-20C3CFAAC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0D2B432-98A1-56B9-68D2-F9D5EE2D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F7132754-A9DF-91E9-FCAD-5B6736E46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23925161-3A19-A645-ED7D-EE3AA4D5D4E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7D5CF35-7692-B188-7884-9DDA9E692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FBEFD07B-A44C-EEC6-1BBE-75855FEC4D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7E5B7FCD-8F83-6A5F-AC59-67B6E6E2CF1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C91B9A22-9CC7-CE3E-610E-E78BBC92D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10E4AAD-D3D0-1E2D-F3B5-665FCEC7D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0BB8CDD4-F460-2471-478A-464A276E7618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12A52E75-6846-4A1D-0799-D189B8048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C525AB4E-236A-7535-EDD2-C767237A7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00AF470A-5197-810E-826F-1CAFEB99347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F1F09F6B-521E-47C8-A5D0-6F49A9A5A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96F40D-D3D8-607D-EFA4-631C77639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57438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270-3-1 copy">
            <a:extLst>
              <a:ext uri="{FF2B5EF4-FFF2-40B4-BE49-F238E27FC236}">
                <a16:creationId xmlns:a16="http://schemas.microsoft.com/office/drawing/2014/main" id="{72C35795-D8F9-E491-CA70-3DB3C177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15887"/>
            <a:ext cx="11394328" cy="854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7620DECB-448F-4089-1B07-E8D5D072FD9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205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DF360F5-2D06-5043-FCCD-5EF9E5805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0D70E7A7-F497-42C7-5669-EA4C85963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6AAD42B9-6B60-8182-B62A-9F40304B1C2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3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A9150AAB-C78A-A5D1-112E-AD8F09B05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876BBEEB-B78D-F88C-03CE-7D46AC96C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24A639C7-E019-0138-44A8-DBF594615D66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1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C6727AFD-6FF9-EDA5-FB50-EB76A632C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63A6C90-0E4C-DEAD-47CD-C6CC3BE69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C59BD6BD-8E80-C469-BB91-2E48AE4786A9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4235BD16-4CEB-3D4B-D1CD-460F782C3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6344E773-AAF7-C76A-D078-A304B6064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B49455E5-3842-ED50-007D-034F2DB88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270-3-2 copy">
            <a:extLst>
              <a:ext uri="{FF2B5EF4-FFF2-40B4-BE49-F238E27FC236}">
                <a16:creationId xmlns:a16="http://schemas.microsoft.com/office/drawing/2014/main" id="{18FD55A8-D465-3DF3-ACCE-54B09AAA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" y="187324"/>
            <a:ext cx="11422117" cy="856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819C875B-450B-0BA9-0D0F-BBA9705B413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9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3EE958B-1113-B219-E711-8E7179E79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EE7E9141-92F1-C44B-ABE7-88AF11873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953F1A87-CC09-2BC7-0023-4E6A37DC418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7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5A6019A-820A-DC3F-4AA2-9B03167C8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E318A752-7555-AE7A-DD0C-CDAA5D9CD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EB762AA7-B9CA-91D8-7D72-6F3E217765CB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9225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5C14B25D-2657-6F14-8A1C-3CFABF7A1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F2C8939-DF33-92B2-29D9-569B53AFA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459A86AE-6CCF-4CFB-A65E-98075543630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AF6184A0-D901-CC2B-E37D-A49B17940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2FBB7917-1824-F5EF-37FD-891F54988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55764161-1821-96BB-7619-E6EA91A19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70-4-1 copy">
            <a:extLst>
              <a:ext uri="{FF2B5EF4-FFF2-40B4-BE49-F238E27FC236}">
                <a16:creationId xmlns:a16="http://schemas.microsoft.com/office/drawing/2014/main" id="{F9CEE487-DA86-1F59-7D9B-24875D8F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9" y="268448"/>
            <a:ext cx="10888909" cy="816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5">
            <a:extLst>
              <a:ext uri="{FF2B5EF4-FFF2-40B4-BE49-F238E27FC236}">
                <a16:creationId xmlns:a16="http://schemas.microsoft.com/office/drawing/2014/main" id="{949670DA-A35F-53DB-0A80-10352B426ED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7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9550E26-4732-0331-FFA4-83AFB16D3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521AAC7-E167-471A-6D44-B633D2266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3E533452-2F4D-B9AB-C1AD-50DC646C4A2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5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A57F7122-70C2-F9E0-6A05-B4672E238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425F8A29-56F4-00A3-3954-43F8470DB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460FE0E6-B085-BED0-47B7-65DA56C4BCDD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1273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4955B0B1-826F-E87F-7017-C2DADB10C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80C237E-6139-831D-72FB-03EFFAEA5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26CD53FB-D527-5116-989E-ABA145B8FDC5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EF60A4E1-4F90-51E4-F68C-91ABB7FBF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20EE95BB-2694-F60D-2B3B-04A5A66E2D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1BB84D51-3E58-2013-1BA4-E26F50AD9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70-4-2 copy">
            <a:extLst>
              <a:ext uri="{FF2B5EF4-FFF2-40B4-BE49-F238E27FC236}">
                <a16:creationId xmlns:a16="http://schemas.microsoft.com/office/drawing/2014/main" id="{17D9A851-B8D8-8554-2C2C-C4BE5206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-92279"/>
            <a:ext cx="11246840" cy="843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5">
            <a:extLst>
              <a:ext uri="{FF2B5EF4-FFF2-40B4-BE49-F238E27FC236}">
                <a16:creationId xmlns:a16="http://schemas.microsoft.com/office/drawing/2014/main" id="{6AF80B53-DC3B-586C-1C6C-F7AA5F183E0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301" name="Picture 6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EC722D8F-F63F-AD1E-E469-B30D323BB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2AB1265E-DB91-8549-CE69-F9E833EF0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2292" name="Group 8">
            <a:extLst>
              <a:ext uri="{FF2B5EF4-FFF2-40B4-BE49-F238E27FC236}">
                <a16:creationId xmlns:a16="http://schemas.microsoft.com/office/drawing/2014/main" id="{9CC9CE83-3D15-82C8-1811-D56E31BC270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9" name="Picture 9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E9F1974-1749-A830-7207-54EEBCB05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1972706A-7DB3-AF26-75A1-542E7A036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3" name="Group 11">
            <a:extLst>
              <a:ext uri="{FF2B5EF4-FFF2-40B4-BE49-F238E27FC236}">
                <a16:creationId xmlns:a16="http://schemas.microsoft.com/office/drawing/2014/main" id="{DA383A83-31F4-733E-D5E2-75392C5E69E6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2297" name="Picture 12" descr="button21">
              <a:hlinkClick r:id="rId7" action="ppaction://hlinksldjump"/>
              <a:extLst>
                <a:ext uri="{FF2B5EF4-FFF2-40B4-BE49-F238E27FC236}">
                  <a16:creationId xmlns:a16="http://schemas.microsoft.com/office/drawing/2014/main" id="{B8E88509-53BE-538D-A6EE-6B0E452EC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D0CFCFF9-4521-B7E8-3D22-EFF775A3D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4" name="Group 14">
            <a:extLst>
              <a:ext uri="{FF2B5EF4-FFF2-40B4-BE49-F238E27FC236}">
                <a16:creationId xmlns:a16="http://schemas.microsoft.com/office/drawing/2014/main" id="{8153DC98-8A7D-6122-B904-CF47152EBD1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2295" name="Picture 15" descr="button21">
              <a:extLst>
                <a:ext uri="{FF2B5EF4-FFF2-40B4-BE49-F238E27FC236}">
                  <a16:creationId xmlns:a16="http://schemas.microsoft.com/office/drawing/2014/main" id="{603D95AD-0E7C-105F-C5E6-22246A8CA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 Box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AC0B3773-A200-1729-1844-BD022C15E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378D82D2-F43E-E349-7FBC-634EABF03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" y="3379703"/>
            <a:ext cx="2648199" cy="336241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F2636-35FD-79AE-4F80-46DA4E827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DE30242-90DE-EB50-6FCD-F8ED4D0E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A3C9971-5BDA-B282-3398-DFA1E1B3E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7319CD6C-0535-479D-E986-863A689E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E72EC4F9-8578-AEFF-C9C8-C4F85EE47F6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486DFE34-8C48-2956-BCE1-AA4430177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15A9254-A08A-C48F-B923-1ED5A4823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FFEB0B71-31F2-2B3E-3776-57B75071F3B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C085C7FA-EFE7-4B35-D60B-B36EFCBAA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D3EE30F6-9C35-AF5D-A225-B9E98AB25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93A4E9C1-355B-8669-4E94-E50AE9D95CD1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76E21815-4FD4-94A5-8A11-3C9C7BD00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E1C3932-3572-D721-3734-AE8A3A190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5C0CFD85-DA90-0366-9905-9C9738BEA0E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8843A1E7-9B06-55A6-E9D3-7C2B1D18E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3EEE8A7E-876F-019A-96A5-20F4A004C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21995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35A52-CDF2-920C-9D7F-AFD1E609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80E90B8-4F0F-3C64-E8D3-40B1B9B4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5B9021F-4CE2-DA40-1F67-81E97DC7D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DBDC436F-EB27-A416-5E0F-6D43B061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1AF4DE8B-F45B-C2FE-91E9-B150E2C27A7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4EF261E-63DD-9973-8012-8C7C69368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73D36ED-1743-40F1-8708-5608D0265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DEAFDF65-E8AD-52BE-7392-D35CA5D76E7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EAB4C48-55EB-7429-2C61-2DDD6DE71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C81139DD-8378-8548-5BA4-EF58C428F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7129C782-080D-DC1A-BF09-3F1340B51A3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9832222F-D321-885C-A089-851E7A507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578EBF3A-16F4-2F89-2C79-1AB4DECAD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B8B31EEB-1EB9-7F64-5A61-0A5ABD677C9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6037B58E-C1C3-2C69-ACE8-AAC66C3BB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39B9AEFE-5BCE-3474-2EC9-6BC2A50EA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4695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48387-262E-A9E5-CE7D-19E94ACED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F5C8B7-FFB8-8A24-E56F-84C4B3C1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9" y="246062"/>
            <a:ext cx="10281796" cy="63658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55AA60E-8711-CBC7-27FF-3C89C3E8B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" y="2759829"/>
            <a:ext cx="7311157" cy="37387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17" descr="270-후렴 copy">
            <a:extLst>
              <a:ext uri="{FF2B5EF4-FFF2-40B4-BE49-F238E27FC236}">
                <a16:creationId xmlns:a16="http://schemas.microsoft.com/office/drawing/2014/main" id="{25224A88-864F-F270-EE03-AD6F26ED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6" y="115887"/>
            <a:ext cx="11265523" cy="84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990C6A53-9EBD-002B-85B3-C4B9462AFDB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11C26C9D-875E-15E0-EEBF-8BCA2AAFE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CB5C56DA-F942-D4EB-81C7-316A0A312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D041FEB3-7B0B-D9AA-5DB0-6C127F0204F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DFB66CF-A753-602B-441A-6B027058C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3743A5E5-4256-BDF2-3B0B-1B7DD486D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12CBD4A8-8B7F-077E-3625-EEF8F8FC902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9" action="ppaction://hlinksldjump"/>
              <a:extLst>
                <a:ext uri="{FF2B5EF4-FFF2-40B4-BE49-F238E27FC236}">
                  <a16:creationId xmlns:a16="http://schemas.microsoft.com/office/drawing/2014/main" id="{2ACC0071-7702-57AF-8A37-8BB8D5497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B2CBC8B-6E87-7C72-1AB8-E13483CEE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E85C88B5-49D4-FD81-54F2-91C80FD9FBC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D652BED6-1485-170F-F8B7-762FC0631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FFCEF08F-77AF-0099-ED3C-7021CA7E4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311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5EBF39-F977-C281-D5BE-722F84331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76ADC804-7057-5841-D1FB-BBF7AD84F5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2A2F9D-D7E5-2BE0-9339-3A28C8193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곤한 내 영혼 편히 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1502174-821C-7E1C-B95A-BDCC2FAE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6752D3-B6F0-5EBC-5A26-B2DCA5DC7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3D96988-8E1B-1455-5AA6-A1DF38B80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445D9D6-886B-D84E-20B4-90E98C56B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8DD088A-9B36-432B-A638-967F0BF8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91DB47AA-E664-A42C-5E94-88731EBB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87324"/>
            <a:ext cx="10683885" cy="80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D889298C-FEC6-645D-5447-79DA403DD25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8614D3D-CC60-4AB8-31EC-50CF3ABDA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95670F9-C59E-D440-8943-19CC08A71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520DD61A-2FF8-4B47-FC33-11DDC5309AA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235760E7-5868-2C19-AE79-D88A1156F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799678A-4A3F-E8B7-F0A4-28B47F496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616A78DB-3192-183C-9FC4-97B63CFD229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BF0A39DA-7E85-E9F0-14D7-650457AA0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8E2D7CF0-AB7B-BE13-91B0-B9A3A0FDC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4F0209B-3E09-33E5-742F-F7B4F820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8AB7BDC1-9E13-06E4-0186-81F0F7CC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215001"/>
            <a:ext cx="10591057" cy="79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426CE572-16FE-63F8-4ED9-DA66B271857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AE0D0BB-DD93-FF65-8D3A-7C8C84707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DA52F03-E460-9299-7183-48C84E858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DF360AC3-4083-2C0D-347E-80B3A9B0C8A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DB7770B-A186-6E91-8112-D5662D822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131750ED-559A-AF20-4999-13EA59A7C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A57D20A0-F803-F702-929E-0AA2DF4AD30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A594F332-D016-F37D-8C8F-88A034F32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CF41BAD-F480-E548-F912-DE733B91C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5B9A7F8-1212-DD51-3D67-F229B113B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14FFF5DC-78DB-78BD-0799-1FDA659B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-100340"/>
            <a:ext cx="10798991" cy="80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37E7711F-FC11-8761-1DD1-860D3C53BCA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9A786E2-FFF3-6174-181F-7AB9496CB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E9D92C8-85B9-4F60-2174-95B82A5DC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05C6855B-BA6B-3A00-7669-077BE219567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8220BB4F-E7E4-9D8A-02A0-DD0033897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44AB1B2-EACA-EDF6-AA95-B27D0E1B3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4814937E-2467-94F0-588D-2247FF6968C9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D9BFDDED-BC33-C160-B4B0-4CF4B414D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7478187A-F3BA-D383-251D-F1F7C68C9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FA0ED11-FFD2-7FFF-2BA0-C043400F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8938E553-AF79-09FC-71E6-B52AACB70EF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1D1F92F9-0A99-E61F-E721-D4D87BD58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21361D7B-333C-8001-EC99-03EA0ADCC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6F29DD6F-68CE-7240-1466-E075AF4EF4F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CD1B2-C887-2FED-8BE2-68CC9203F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6B8944D1-9CEB-D93D-AD21-8CF882972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FCB51C28-3AF8-4367-5ACB-C696700A37FA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47E57E03-125A-493B-D0A3-76654A2FA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5EC89A4-A986-3BF2-AA04-D910FAFF2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7184" name="Picture 16">
            <a:extLst>
              <a:ext uri="{FF2B5EF4-FFF2-40B4-BE49-F238E27FC236}">
                <a16:creationId xmlns:a16="http://schemas.microsoft.com/office/drawing/2014/main" id="{C7AC13CA-05C3-E429-F0E8-AB345E0F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0" y="115887"/>
            <a:ext cx="10340831" cy="77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195062-5C8B-897F-00FC-B3707095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D67918CE-F164-2CE1-06C1-4E4A47A9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0" y="187324"/>
            <a:ext cx="10508609" cy="788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3" name="Group 3">
            <a:extLst>
              <a:ext uri="{FF2B5EF4-FFF2-40B4-BE49-F238E27FC236}">
                <a16:creationId xmlns:a16="http://schemas.microsoft.com/office/drawing/2014/main" id="{6EC624AF-0221-9A31-E8C4-BBD29F8D349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4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EA0E57BF-814F-F9C9-BB4B-CEB6C6977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5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F207F024-FABC-73BA-9167-6A60FB852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7A90AC97-37C3-76E9-3640-9C4BF24A783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7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47974D8-2B78-488F-E691-4800A34CD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8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71CC5C2C-EBD6-4A2C-97EF-C0A728BD6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9" name="Group 9">
            <a:extLst>
              <a:ext uri="{FF2B5EF4-FFF2-40B4-BE49-F238E27FC236}">
                <a16:creationId xmlns:a16="http://schemas.microsoft.com/office/drawing/2014/main" id="{3C6613F3-8DB6-77D6-89C1-08745D2BE6EC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250" name="Picture 10">
              <a:extLst>
                <a:ext uri="{FF2B5EF4-FFF2-40B4-BE49-F238E27FC236}">
                  <a16:creationId xmlns:a16="http://schemas.microsoft.com/office/drawing/2014/main" id="{785EEB59-7009-4ABB-C9EF-730C62DE1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1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84F76641-D74C-D232-C826-F1DFD6B1D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0740FF-07B2-4E6E-2329-9E02CF21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BAEEC9A0-ED5A-3FC0-4C4F-6DB54E09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15887"/>
            <a:ext cx="10835061" cy="81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7" name="Group 3">
            <a:extLst>
              <a:ext uri="{FF2B5EF4-FFF2-40B4-BE49-F238E27FC236}">
                <a16:creationId xmlns:a16="http://schemas.microsoft.com/office/drawing/2014/main" id="{473AEAE7-4954-037B-ACBF-695FB70B9AC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68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109CAFC1-FBC0-9499-CAF8-DA074DE29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9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85CB772-CD22-BE4C-76CC-C4924848E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0" name="Group 6">
            <a:extLst>
              <a:ext uri="{FF2B5EF4-FFF2-40B4-BE49-F238E27FC236}">
                <a16:creationId xmlns:a16="http://schemas.microsoft.com/office/drawing/2014/main" id="{A430FFC2-64CD-FAC5-A9FD-A5667DC7482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1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D6F5B29-EC4C-7711-1CF7-E35206DB6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2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47B3531D-4510-3047-21BE-26F0B119C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3" name="Group 9">
            <a:extLst>
              <a:ext uri="{FF2B5EF4-FFF2-40B4-BE49-F238E27FC236}">
                <a16:creationId xmlns:a16="http://schemas.microsoft.com/office/drawing/2014/main" id="{1202D632-064B-A65C-512D-8A1255CFE13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1274" name="Picture 10">
              <a:extLst>
                <a:ext uri="{FF2B5EF4-FFF2-40B4-BE49-F238E27FC236}">
                  <a16:creationId xmlns:a16="http://schemas.microsoft.com/office/drawing/2014/main" id="{CA726ADE-4A55-019F-2B4A-0C469EDFA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5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28046F06-57F8-60BD-26D0-36C752841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32496D-3A40-13C5-6330-A4CD7E27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F4BFF79F-8D98-A7A1-D025-CA954AD2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1" y="0"/>
            <a:ext cx="10587336" cy="79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4BE39735-52C5-66B7-82A6-7E6BE3AF520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BD632BE-5E7A-1B17-58E3-6F4B7594C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0CF5149-7986-8D58-CCF3-92BBAC804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792CD635-E922-F34B-1939-F338EBFC51D9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C290C96D-013A-1EB9-080F-34C786C7E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0E7B382-5204-D129-D29E-F2C133DE7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1A427435-2A01-2612-4D74-44A297484ACB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F6975639-7BB5-424F-3618-D05A777FD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E55D21B-C260-734A-F680-A33B19F0E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DAA4C95-F3C5-8395-31C8-9ACD8282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31" name="Picture 15">
            <a:extLst>
              <a:ext uri="{FF2B5EF4-FFF2-40B4-BE49-F238E27FC236}">
                <a16:creationId xmlns:a16="http://schemas.microsoft.com/office/drawing/2014/main" id="{EBD9A6AC-E126-AE75-0E7D-523842D4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427839"/>
            <a:ext cx="10508609" cy="788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43D33247-4ADC-3E46-9B36-23889076F0E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21FBC84-2591-89A3-BA18-E5C14A61D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DD1AC8C-505B-23F6-EAF4-0900035B0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7868F1FB-CB7C-9D4A-0335-888C8C576A9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E752E70-20EC-7F6F-125F-F4B169663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327346B-FEFE-C213-34D8-B1C847656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827CDEA9-119D-6D89-F8D2-9B9BB91D2D5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BFF1FB04-4D2F-4071-D5A6-0D0FEFF4E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00D7005-DA2D-F7D4-102E-3E0DE3D9C3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6C4256-8420-B384-F593-AC48BFE6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56B59CF2-42B9-1C18-8E44-5F5F058B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187324"/>
            <a:ext cx="10516107" cy="78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98180481-7929-A367-C4FD-24124D98F08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179153A5-E136-D6CE-2465-968939714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26AAB9C0-EC90-3CA5-FC7C-D278BC473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E692C6A0-69B4-4C29-7BF2-93E0809C853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186AF4C9-DB73-7ECF-A2AC-E128267EBA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3BE0D7D-EA25-DDAA-C69F-2A9A6E0CC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A19E1AC8-D914-5486-6046-9DBEFD41D35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6BC0B498-B8E1-E286-6F80-C5002DBC5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0B2AE960-389B-E09E-E6DB-F2DE12404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A86CA69-C471-B1E1-2AA6-E5240C0F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65E200C8-8AEA-E216-9DE9-0C1538EC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0830"/>
            <a:ext cx="10535058" cy="79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D1877BCA-5843-42E3-33D7-17D1F4F1AD6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BD1544D3-07B8-38BB-473C-B11C642FC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9114099-71AE-4E54-453E-1CE27F96F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004298B6-54FE-810A-AB03-50E7BFEA4DF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83D2F4C-942D-4E46-8C27-7EA1B8D9C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7578723F-A38C-BBD8-15DC-BAC0C3894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7383CB88-9B70-D565-C5AB-243C41D37CD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23FC8625-2FF7-A21F-70FB-185D7EA62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1B2B4F55-45D4-E643-FFAB-19DEAA907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64BE4C9-9D55-CB05-5BEE-B09387D5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395" y="2776756"/>
            <a:ext cx="7169241" cy="45105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CA9E8B16-6265-8320-6796-542156C236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73" y="0"/>
            <a:ext cx="10977926" cy="547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9E20B5-21E3-B1E3-E621-B2BA9D6B9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0CBAC3B-F948-3CB9-D0CA-FC9BFFF6C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33B6B5-0F38-E614-90B0-5E7ED87C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B3462B7-CF84-1A23-22E3-38D7D736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739F9-F169-FEC7-ABA8-6CEBEBE1872F}"/>
              </a:ext>
            </a:extLst>
          </p:cNvPr>
          <p:cNvSpPr txBox="1"/>
          <p:nvPr/>
        </p:nvSpPr>
        <p:spPr>
          <a:xfrm>
            <a:off x="2199255" y="1983929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1.</a:t>
            </a:r>
            <a:endParaRPr lang="ko-KR" alt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D4946C-6C99-8BCC-C4E7-7B2A254D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F9FCCEB-59F3-7B7C-BF42-C7703D475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49A344-9CA6-DA45-7EF8-84EBFF10A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D0BE173-0859-E2E5-6FCC-C73332E7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세상 친구들 나를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2E5D4B1-333E-E89E-1B9B-9B755D3C1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089357F-E5F8-5ABF-C685-D6421455C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922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47A88A9-49B0-B32F-2B15-2B13C1AE4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6091E-23A1-5F24-596E-12632D16C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8067A2-7D2D-919F-812F-F9C348C8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B6ADD6EA-31A7-9D67-C6E0-9E466BE4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187324"/>
            <a:ext cx="10516107" cy="78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DABE5E64-5F23-FBB4-8A00-2E58CCFD249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43B58F2-17C8-B1E7-8834-10203956A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4724CB19-6326-00EE-703D-A6FC51D5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42980177-672C-5D6C-5826-F45A4F6A853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5369224-F6BE-FF30-D83A-5BA138435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2BD1755-ECA1-1F2D-DD9F-EEF040D7A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A47A7A42-F8E3-7F0E-952B-A3DE39E8ECE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3118ED65-5544-43A6-798B-5674BFFA1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C52AC736-5D2D-47D8-4F51-65E1DFCA7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12814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779F-510F-1BD0-AEA8-E3E33A17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13ED3A-273B-4020-7A0B-365FAEA6A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D02C893A-111D-9734-08C7-112E22EA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0830"/>
            <a:ext cx="10535058" cy="79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D51CADF5-53AD-D108-62B4-6E18A358361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F0037505-4479-1052-2F60-38FC32EC4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973603AA-08D4-0CAF-D6F0-D9594A298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6EF19C6E-1159-DFCF-19A4-43AFDFBCCC2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50FEC04A-1A57-DF7D-689B-9B5C8E0D5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04A0FC9-979E-D5BB-E878-583E90B53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4FA6A3E4-F1F8-05DA-4C49-1386D97B1E4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C549A5D3-0C4D-3E32-C1DA-CBCD239ED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F8DB99AE-CA5D-111C-8EC8-2D0318F42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15564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1FFF2-1B92-AAA1-E158-4702ACDB9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4A5C0E5-8DCF-0346-94F7-204C8CF9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1" y="-20790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337BDEAA-6CC3-6649-E9BE-CB971ED48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4" y="187324"/>
            <a:ext cx="10516107" cy="78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BB8A06A4-C66B-6F72-F14B-D0626290DE6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F4EB1137-A7D8-69FB-E1C4-99F5782DF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3AD22A97-8E5A-483E-8285-D3847EC1C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AF1ABD7C-92A1-2A84-1FF1-CF521AF968F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EDA5AC3-39E3-11D4-E60A-83AB172FA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1A844C8-13ED-7BDE-59C5-AFD465458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B8A2BC5B-3ACF-B7FB-7F25-37E8A3E0FD7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46561408-33C4-538F-FECB-009457196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692FBB15-C2B2-8CC7-CC5E-73F3D969B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58354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60062-9EFC-F8ED-7AE0-CFD91403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5BD0037-39F8-5122-407B-C648B5F2B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243" y="-2020309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4520294E-A4ED-5F8F-40CF-9B6C8EFE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0830"/>
            <a:ext cx="10535058" cy="79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59C300C0-6D0A-ADB5-365D-BA8633AD478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56BB9B27-A2F8-66B1-3091-818E978C9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34F6FFCC-196E-F36A-8B77-71625D4A0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30DBF727-14B0-B006-DEF4-0E78617917B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E6C6F84-A953-C643-816B-15628C8D0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711DFC3-96D1-025D-D9BD-5387C0394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807B7CE6-85C4-5B97-DF39-5FA0D1E21762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52A86AA3-7392-B4E3-5C50-E7E6ED01A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17CD8C0E-D58F-33EA-551E-84CF6D58D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69811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C42E844-6923-370D-BE71-D4ABB473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05755812-DF74-B9A8-3450-C600594D2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7" y="157019"/>
            <a:ext cx="10781915" cy="808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35505B-98D2-FB6B-1BC2-3334D6F7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3B0EA1BD-84BD-4259-CA7A-65AFAF6B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66255"/>
            <a:ext cx="11237575" cy="84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9A90AB-AA2C-32B6-C275-32D5CCCC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A68C7C2C-110A-008A-20E6-348470F11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28E0721-977E-2AF4-F70F-F3357AA6B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A493156-3924-2432-41C4-DF7C12834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B6A73A-8C89-8192-387C-0416C88C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0CDF042-F3C0-E5E0-BFF0-0889E7E1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2EEFC0-B70C-6AFF-4C02-B9A83562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1733B43-853E-5078-C93A-5E956024B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36FE7B-C4F6-053F-A49B-C76872CC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04BB1554-E053-8402-B426-16AB6AC02C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638E1F0-D9FF-09B4-859E-A67B6E806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A08B4CB-03DF-AA31-90A4-6948B669C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4652BBC-79A0-05DF-198D-B6853AF87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CFE64D0-85B7-6D17-255D-E18E1025E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024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B0F2C8A-736B-165E-13C6-2C8FD8DFA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0621BB-8A37-B126-D47D-CB2CCB06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FAB38881-C30B-6FA1-3FB1-F744F6EFC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110D8C-49AA-1B8A-9175-ED5F64D8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11D133DF-51DD-0C22-C8FA-1C591928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4D544-0E2A-A28B-E2F9-44DD6ADD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0BC5253-8EBD-8688-5EE4-1422EC03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5B47BEAB-1004-A20E-4A91-D3CDEC4B1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7" y="157019"/>
            <a:ext cx="10781915" cy="808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8312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2598-C3BC-8AAD-A1CF-BC559B298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1C7750-7FEB-392D-10C8-C25F226AE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A03C92FC-93EB-CE8F-96C3-720746BC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" y="166255"/>
            <a:ext cx="11237575" cy="84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20826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1F32D-E0B6-E223-303C-0DB5A2553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F9B052-C6F7-5BBD-8A8B-3489693A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8BCB4170-AD53-C68C-69EE-5086BEC50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45" y="-175491"/>
            <a:ext cx="10905067" cy="81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63566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90912-9FD0-9198-A4F8-92997E22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29F1E0-CB07-7E3B-E728-7D4990BEC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89C7303-CEAA-4115-DB62-90C3A9D35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63" y="-341746"/>
            <a:ext cx="11203709" cy="84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46548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3CA3-7B66-D356-F715-44D9B4BA1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24B0E5-771A-1A88-CF40-E17E0DF6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A6824BDA-A8FD-C0BB-1188-B16B805B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52135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8345B-BD21-CF4C-5761-FEAB3D89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0BD3D49-090D-7537-617B-6643A116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7072C7E-FD5B-BF01-487C-D93EA038B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93482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D904-C6EB-3FA4-116D-DBD56E8F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89E919-8319-FC62-FCD9-9D9FB5D0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829F3F58-36EB-BF79-0664-1828F8253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82089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B5027-C056-3CF2-9608-7AEEBC850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A53D23-865C-D7D0-E1E9-680F9134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FAFF85BC-7892-3C51-8F95-39E713C1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415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E33AE8-E076-F85A-19A7-7E0625D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98A74D17-D5C1-A456-ECB0-CE6B14FE76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FCF72D7-352C-9D3D-CA29-262083A99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5A00A6-160A-D75B-FA9B-0B7DA8BA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DC0E247-453F-FB66-03C2-7A8BE1B3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2A4E786-1658-4521-B2B4-246AF1070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127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432BF92-6F9A-5324-12DD-4FD4A7E3C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CCF02-3841-3DB4-5A93-6AC4778D5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EE6C1A-8377-EB5D-7A34-5EB3A22F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CD4533D9-3529-B56A-DB59-4566A85D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-323274"/>
            <a:ext cx="11397673" cy="85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3861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66F4-F828-04A6-034D-6CAA5C7DE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648107-3C89-42E2-9DE9-3D5A1AF90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CDDC83A-FFF8-0C0D-A70B-4FC7D0B9F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-314036"/>
            <a:ext cx="111760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27178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B806B-9B91-DC49-5797-DDF50F69F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413652-6387-5FF6-87D2-3C8D6CC95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C4337CF5-F532-6BD3-572A-80F6833A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-217055"/>
            <a:ext cx="11194473" cy="83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7655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D03B7-3698-1928-5462-31D7097F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D6DDD7-FBDB-82D8-D736-4246D1CE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90" y="1649302"/>
            <a:ext cx="7950572" cy="54092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721768F9-2986-3219-90B5-095CF852C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122383"/>
            <a:ext cx="10982037" cy="82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4182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C23C3-8103-0446-3AE3-E76A00987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0459C9A-1C76-4F31-47E0-9FA6CC69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6" y="-20075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30AAB622-C442-4DB3-498B-9D597136B83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099EF786-510E-07A9-8783-1FFC15C75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786C8F90-6CD5-05E9-C620-35B76D23D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46B51492-6EB3-BB98-1076-B38313AAAED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33A55E8-2E27-0786-72C2-43BAE50FF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B04C7C0B-5C95-2F11-43F3-C6743FC9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2ABC75A1-9194-71E9-A0E0-1509D1DA3468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CAD12575-A295-BD32-81A7-6A69D5DC6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031DBFE2-D344-832F-86FA-DA2845E44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EC5C4E-7600-853D-537B-40506B3C6110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949445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88FFE-06E0-B9D8-73D3-DD9A4469D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E338CE6-0AAB-3D19-46EE-B67E250B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36" y="-2007532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FA38217F-9F35-F0D5-A768-F550267BD34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9DAB10FB-23D7-3F2A-6ECB-1999C969A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5" action="ppaction://hlinksldjump"/>
              <a:extLst>
                <a:ext uri="{FF2B5EF4-FFF2-40B4-BE49-F238E27FC236}">
                  <a16:creationId xmlns:a16="http://schemas.microsoft.com/office/drawing/2014/main" id="{0BB539E0-2654-5232-4732-9F5A38CC33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30DCBC8A-1F5E-0C13-975E-3F2E77F0DE1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3E5FDB5-CDAF-E3FE-8E97-5A3E9EA1E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3" action="ppaction://hlinksldjump"/>
              <a:extLst>
                <a:ext uri="{FF2B5EF4-FFF2-40B4-BE49-F238E27FC236}">
                  <a16:creationId xmlns:a16="http://schemas.microsoft.com/office/drawing/2014/main" id="{51CED8AF-FB1F-5C0C-B3B8-430C860D8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B2FABC88-A80A-6B5A-CC32-24ABDD617EC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D7DC8BC5-BE3B-B76C-35B8-9362A4C8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C8137597-BC38-6D43-2469-82D156471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4ABEF1E-60C0-3C98-3D80-9E6013004318}"/>
              </a:ext>
            </a:extLst>
          </p:cNvPr>
          <p:cNvSpPr txBox="1"/>
          <p:nvPr/>
        </p:nvSpPr>
        <p:spPr>
          <a:xfrm>
            <a:off x="1265381" y="332509"/>
            <a:ext cx="7693891" cy="503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 예수는 주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온 천하 만물 우러러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보좌 앞 영광을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돌리세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 </a:t>
            </a:r>
            <a:r>
              <a:rPr lang="ko-KR" altLang="en-US" sz="4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예수는 주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392229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75350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8206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41561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E38BB9B8-D1F8-3CF6-86C3-D36F8D28F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8" y="-193963"/>
            <a:ext cx="11065163" cy="82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3D2697-748C-946D-B8FC-9BF23FC8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55B2A4EC-A523-CC4C-F16A-616F3DF9C2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0D081DD-EF7F-8F97-31D3-8916689A9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7BAC2C0-F4AE-8550-340F-15EBE2848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3FD8F0C-8E66-F8F2-B3B5-14D698B71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6D7E2C8-AD45-1CD3-D09D-A16FDE0FB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32B3064-719A-4A71-9F65-7A6B095D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39937DF1-C6AE-E5F4-F347-36DEEE11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8" y="304800"/>
            <a:ext cx="10966641" cy="82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6BDEB76D-B1D1-9EB3-2B82-319C533C7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7" y="337127"/>
            <a:ext cx="11120581" cy="834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6D9D9280-538F-F99D-E01E-397D3DA46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5" y="242455"/>
            <a:ext cx="11000509" cy="825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D0D82CDE-B2C6-F030-94FA-758227ADB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1" y="0"/>
            <a:ext cx="11483877" cy="861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0CDD7335-B9C0-BF76-6FBD-8E560A0E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3" y="129309"/>
            <a:ext cx="11286837" cy="846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203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9883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2678CD-984F-C351-86A4-ABB6F52C5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4EE5F181-1258-48B3-871B-37F8D079FC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0" y="385894"/>
            <a:ext cx="10338034" cy="589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714B11-EEDC-1F7F-EF1A-FE826052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CCD64B7-4267-AD98-A9BF-C29CF32DF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D892327-CC63-9A7F-F5BF-A62E8A9AA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3FDCA6-D7AB-CF41-AD96-93FCEA26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AC56547-E394-0222-E3B2-CC513B5C514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1" y="478172"/>
            <a:ext cx="10824594" cy="592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EA07D5-5727-A07C-353B-6DE2F365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90CDBB-4D5E-A6DC-7DC4-1D43A0BCA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49E9B21-3F5B-F000-9FA0-83B79CA70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4C1A06-A5E5-5696-4F80-05652B20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852511E-D671-712C-9E69-BB2BE12976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" y="520117"/>
            <a:ext cx="10933650" cy="60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E88BD1-037B-C7AA-106B-DD7E6A95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622BB60-EC44-0343-0417-7B8361B29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24C9B2-B0DF-4714-D5B1-7FEB835FF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E017667-F011-B62F-6E9A-5A2D9BF6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1D436380-1524-C498-F476-D364137F6D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C302737-F05D-6E84-6C9D-7BAC4837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B76A51B-AAAB-7404-6E0F-201AF8A0B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E3E95F8-B9F6-8E15-0848-B07819556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88269D5-1007-45B7-43C6-171A5DF33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C24AD39-0005-16F9-B91B-E96D1366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B3D349-983C-28DD-32A3-49FF369F3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9A8BF6B-45CA-91D6-F6EF-7359E4BC85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3" y="377505"/>
            <a:ext cx="10925262" cy="61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3940CF1-06C3-9841-C3BE-49140EE6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D2F60E-CC52-1279-932B-9DA52AB5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FDF9B79-651F-56DE-15AF-D5D57DD7D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DFE1F-F7AD-F6ED-77C9-9F6E39B10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B811E41-69A8-160B-EE90-07A0CA98E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22EEC480-74D9-CD7C-EE22-AFD7CCA9E25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0" y="385894"/>
            <a:ext cx="10338034" cy="589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A692D2-6A1E-1957-CDE5-DEE3BF525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E732C3C-5575-2CE7-17E5-DC82EB46F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49CD567-6EAC-8B8D-A044-3ACE7A9F8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17028890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DA2D7-E86E-BEFB-7F53-F86F8CA7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EB7CBA-141D-3BF8-F4D0-86461F6E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DA19FDEC-FA42-AED7-1F32-2DE20B3078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1" y="478172"/>
            <a:ext cx="10824594" cy="592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BAC99D0-EA3A-7AA3-45A6-8790ED342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7CCFBFE-BB6D-56A0-8C1B-5CE3041FD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637450B-CE57-30BA-0C2F-BEE4AFC2D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83591816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A1284-BB9B-D457-1F90-A64D31CBE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C07DD28-4BB0-0AAC-8B51-DEDFA165C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4403D9E3-BC15-390E-24B0-8D57DD4B40D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" y="520117"/>
            <a:ext cx="10933650" cy="60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066887F-839F-E760-0B5F-F7810D0D7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A755AF1-D332-780F-123C-9F9DFD48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AE754D0-AD62-41DC-8839-25A0B61C5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00096086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767C2-E7F0-C715-79D2-F5A95191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569BF3-E3B6-1813-F4F6-25C68CF0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34E4E9B2-EB10-10C6-DE07-03C357B8B6E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3" y="377505"/>
            <a:ext cx="10925262" cy="61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6B54BCB-96CE-FF44-167B-8FA3F4929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6FF0C2D-A044-4801-D465-50311F7AD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8A731B-062D-20C2-1A9D-BA62C2A7F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88138081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82370E-B4BF-2FA5-F6B0-543D23A6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14AEDFB-0004-744B-8829-A016A5B5E77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104698F-29B6-1AD1-D0E0-2A65675CC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60FAA58-F657-91FA-A6C5-D6D8C494D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BEA12B5-199D-4B13-6203-0FA26CA1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CBBD9D-E0AF-9F0F-2EC7-426F488B8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252B5425-E709-509E-D4F7-2F4AF9A2B9E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1878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993FD-46AE-6D1F-0E25-68D51C6C5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6016075-1377-CE7D-9A4B-4B7A23DBD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8B1F33-8D80-CA81-9418-CEC5D549B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771A080-4EEB-5136-741A-D594979D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28BFF167-53CF-347C-4DAA-3543098233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5A6A036-7910-5634-1C06-61ABF8FA3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9A01A4-3C45-A032-49EA-707B24E63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A00C2A-1099-E98D-3824-0378D3151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8B27B7E-4322-EAF0-C28C-63588932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F3001B28-7B23-012E-5F50-D05589BEFF0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2" y="127000"/>
            <a:ext cx="10732316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A2D7D1B-31E0-5EEE-AF95-E0B17806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A4B6F3F-080A-E133-9C47-F0C851807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81AECD5-CCE7-E815-81BA-06A945282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802D0B-6FFB-8FFA-4DAC-8DDDA40AE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2A0E8D9D-6BEB-02EE-379B-15785ABAD7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8" y="620784"/>
            <a:ext cx="11218878" cy="611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4B7468-9344-3A76-2B98-56B659102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C06AEE4-5421-1AA9-9D5E-CA3D419E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3A6F864-0B52-B404-D49E-B8A1A6AA7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9CA6-BD51-172D-6184-0EE1B2D0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409A94-C1E9-7750-5E7D-3886AF531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494663F1-0262-2D33-9127-998CB920DE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751BEA6-8C54-28FC-F501-826EC544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C9F99F-4B37-2F55-6DD7-823C148D1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34625D6-8B31-2E91-39F1-198D5CD7B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6638CC4-A428-BE89-EAFD-975E86FD7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85CDC34-58A7-7CBE-385B-AE359CFBA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38935325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654B93D-1C61-8F34-DA0D-C0A2DBDE2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6E7E51C3-81B2-0C40-01C6-2D88BF035B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1" y="303882"/>
            <a:ext cx="11126598" cy="59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4F7D83-EB20-E18B-BBE7-1D7E9238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128024E-4D62-19DD-AF97-132C3F0A6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BE8DEF7-1CDE-5D8D-9589-F2C297E47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EB1407D-E898-6991-9B69-36A7DE2A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55E3C793-AB5A-6BAC-BE2E-B8954DEEA06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85894"/>
            <a:ext cx="11249301" cy="611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B29D87-5885-1571-F149-B945C3647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EE8A98C-F2BA-93A2-BD8A-AE9FC16AF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750BA4E-43F7-EC36-EEF0-0F030EF9A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57C45-F48C-82E7-479C-E31A07AF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08A273-FE2F-AA99-CC20-7310E6AE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9C756E9-AE98-2FE5-7856-CE96A947DA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E60C0C9-115B-25CD-8BE9-6882BF33B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DB31DFE-619A-63CA-5CC0-AA16BBB28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99EB340-2FD6-ED52-17B7-BA8F20A88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7024192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6D80E-9DCE-1943-B27E-5BD719E5A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4D4A77-7D48-E737-FBA2-F6D9149E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91E4EBAF-8F5E-16CA-4D37-D754819A5F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1878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4DB7F0-D6AA-18C8-F3A5-17113E91C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3B71D4-A7C5-C355-22E0-230B2A641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9A5D03-C1BB-A204-0892-5018668A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78751174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1A47C-68CA-899C-25CD-E01ABE2C8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2E7751-C397-F160-9D83-F7F73818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EE1D27A-B8C2-9973-A4A5-1C0B5794BB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EE4AC2-9B76-65A3-269B-6C0F080B6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B75B167-A976-FC41-8520-B98DB0D9E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643D64D-9BC6-E4BE-B76D-25DF2D8C4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14519505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BC1E3-C4B7-4304-4A0A-8F76EE47F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2A1676-2AA2-466B-263F-CF0577E4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DF7D43-DEBA-BE68-9B3B-A9CB1C5D18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E61A97A-C83F-1B62-05A0-DE4534C69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40B6C91-BD4F-FCB9-7E7D-97A3ABE7D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67EF36-BFB3-B026-EB78-E3445F528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60428863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D9CD-8586-91BB-83FB-FF671C2C3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091B8C-9DB2-85CE-0979-303440663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27CF36C-FC30-876F-DB0B-FCE92352D8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1878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EF18ABF-933F-7F60-A069-31F430FAD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67E5372-689A-5A97-1BE5-0699343F6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A78332-82A9-87C9-2FF2-0D0BB7CAC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153792432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4968-F0D3-02CC-A53C-DEA950F5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496F85-AD41-FA3A-EDBC-63C734DB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52004C8-8E9E-64DB-439D-E75B92D818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5EE1503-6970-61E5-1B09-8846E22E7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A4590C6-225B-42B7-29AB-AA5DB0DDC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2584286-7ECF-433E-423A-4E5D8214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259343124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1E6E6-BEBD-3AB8-5BED-5701D7800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A1998F-8D14-9EE0-8ED6-A9DDDDF4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51F2E4A-ADA4-02A1-5910-DED53FD17A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9" y="226503"/>
            <a:ext cx="11109820" cy="63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A38690D-9C18-11C1-7D27-CFF9C80F2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73530E-4BE1-385E-F80D-E0C06ACE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6AC8B32-084B-5FEE-B5E1-0FC624C17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39860443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5E683-68EF-46E7-F185-D21A4E01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00D46DB-6DA4-630B-F572-450C36B30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473159B4-EE39-C555-5525-973202C175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318782"/>
            <a:ext cx="11484193" cy="6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B6F6EF4-F298-B1E5-F845-D78752007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1357E1-6A53-9901-5D1A-74A8EEA97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C2ECCCF-445C-C680-5B67-7C40A44A3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3891349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6A09-C525-7530-A12B-35D737B4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C7523F-A1DA-DDC3-EDCB-F719E27FB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8B11403A-B14D-A72A-4DE3-D712B00B730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BEA671-B254-B3AA-0CD5-B4012FCEB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2589C0C-6E55-F092-99F1-9FF9A10CA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9097E09-022D-53D5-06FA-7FCC81D37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나의 믿음이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9E53C63-4040-1A81-ED0A-C9CD027C7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CAB60A5-9816-3E55-DC31-FD1EF1EF3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2595597233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7610F-42F8-1AA5-750C-1445A689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1D64BA-92AB-35DB-8478-44F5FCB6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94D2DF8-524B-B968-26C5-8DC8E3AAD8C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" y="127000"/>
            <a:ext cx="1074070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B14AC8D-6521-FBA7-3AF9-6898F1CBE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1.</a:t>
            </a:r>
            <a:r>
              <a:rPr lang="ko-KR" altLang="en-US" sz="1100">
                <a:solidFill>
                  <a:srgbClr val="FF0000"/>
                </a:solidFill>
              </a:rPr>
              <a:t>하나님의 부르심에는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FB59A46-0901-3B1E-CF00-244FD83A5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8.</a:t>
            </a:r>
            <a:r>
              <a:rPr lang="ko-KR" altLang="en-US" sz="1100"/>
              <a:t>작은 나를 부르신 뜻을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B1EBCE4-F1D3-B1A2-7A4C-3F50DACF3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</p:spTree>
    <p:extLst>
      <p:ext uri="{BB962C8B-B14F-4D97-AF65-F5344CB8AC3E}">
        <p14:creationId xmlns:p14="http://schemas.microsoft.com/office/powerpoint/2010/main" val="88679148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1EA7E-CF6E-218C-81D5-6810B082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7F32A4C-73CB-8258-C38C-5E83198B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49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5E066DC-4E09-05E3-D07C-7BEB0749E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B20E048-92AB-50A6-24EA-6DF615897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2A07AE9-6CEB-4965-ED00-DA447671B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4B99F8-246D-3903-2ADE-63BEE6F758EC}"/>
              </a:ext>
            </a:extLst>
          </p:cNvPr>
          <p:cNvSpPr txBox="1"/>
          <p:nvPr/>
        </p:nvSpPr>
        <p:spPr>
          <a:xfrm>
            <a:off x="3087149" y="469783"/>
            <a:ext cx="8380601" cy="548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b="1" dirty="0"/>
              <a:t>넘쳐나네 </a:t>
            </a:r>
            <a:r>
              <a:rPr lang="ko-KR" altLang="en-US" sz="4800" b="1" dirty="0" err="1"/>
              <a:t>넘쳐나네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주를 향한 내 속의 갈망이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주님께로 날 이끌어 주소서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주님을 더 원합니다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en-US" altLang="ko-KR" sz="4000" b="1" dirty="0"/>
              <a:t>                                   (x3)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1144889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3CEF-7A16-A07E-E0C0-59DAC96C3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6CA017-E44E-23B7-4303-8F9A3F70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330" y="181166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CC53706-9650-FF97-5BE6-C9932F0AF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1.</a:t>
            </a:r>
            <a:r>
              <a:rPr lang="ko-KR" altLang="en-US" sz="1100"/>
              <a:t>하나님의 부르심에는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BBC89D9-3166-56A5-E38F-8EEA2F11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6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>
                <a:solidFill>
                  <a:srgbClr val="FF0000"/>
                </a:solidFill>
              </a:rPr>
              <a:t>8.</a:t>
            </a:r>
            <a:r>
              <a:rPr lang="ko-KR" altLang="en-US" sz="1100">
                <a:solidFill>
                  <a:srgbClr val="FF0000"/>
                </a:solidFill>
              </a:rPr>
              <a:t>작은 나를 부르신 뜻을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D1F6BCF-9FDE-1579-0728-68C4B997D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650240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/>
              <a:t>12.</a:t>
            </a:r>
            <a:r>
              <a:rPr lang="ko-KR" altLang="en-US" sz="1100"/>
              <a:t>날 부르신 뜻 내 생각보다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17EC9-A4AE-B894-94D0-E2A47F8B0E95}"/>
              </a:ext>
            </a:extLst>
          </p:cNvPr>
          <p:cNvSpPr txBox="1"/>
          <p:nvPr/>
        </p:nvSpPr>
        <p:spPr>
          <a:xfrm>
            <a:off x="3087149" y="469783"/>
            <a:ext cx="8380601" cy="5605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b="1" dirty="0"/>
              <a:t>주님을 더 원합니다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6000" b="1" dirty="0"/>
              <a:t>주님을 더 원합니다</a:t>
            </a:r>
            <a:endParaRPr lang="en-US" altLang="ko-KR" sz="6000" b="1" dirty="0"/>
          </a:p>
          <a:p>
            <a:pPr algn="ctr">
              <a:lnSpc>
                <a:spcPct val="150000"/>
              </a:lnSpc>
            </a:pPr>
            <a:endParaRPr lang="en-US" altLang="ko-KR" sz="4800" b="1" dirty="0"/>
          </a:p>
          <a:p>
            <a:pPr algn="ctr">
              <a:lnSpc>
                <a:spcPct val="150000"/>
              </a:lnSpc>
            </a:pP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en-US" altLang="ko-KR" sz="4000" b="1" dirty="0"/>
              <a:t>                                   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3519857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93E5FC-690E-B645-39CD-7CAE106B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8333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C88D6E-8112-CE24-3714-937DBD67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3387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089C-CBD3-6AEF-58F7-43060D4D7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0DF704-B228-1205-918C-34775679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598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9A846-EDC2-309A-C52D-71B27F67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CF1361-EA6B-D7C6-0B33-528CDD45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260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AB5654-B6C6-77F3-E4B9-B394C772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3792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ACF6A2-D400-B528-B544-286C7EF7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3352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29BAA-7099-DE0B-1828-3CDDA749F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13BD12-4EA3-63E1-9611-5851E858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01"/>
            <a:ext cx="12192000" cy="700900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04C36F6-A36A-F474-3365-5585F373C615}"/>
              </a:ext>
            </a:extLst>
          </p:cNvPr>
          <p:cNvSpPr/>
          <p:nvPr/>
        </p:nvSpPr>
        <p:spPr>
          <a:xfrm>
            <a:off x="1140902" y="2088859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감사가</a:t>
            </a:r>
          </a:p>
        </p:txBody>
      </p:sp>
    </p:spTree>
    <p:extLst>
      <p:ext uri="{BB962C8B-B14F-4D97-AF65-F5344CB8AC3E}">
        <p14:creationId xmlns:p14="http://schemas.microsoft.com/office/powerpoint/2010/main" val="1803111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79AEB2-D3B1-B7F0-8358-3BE0FAFD0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483C55BB-9EEB-D34E-2CD6-C405642B359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EC1ACE3-BD4D-31A5-3CCB-291D9BB2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610DFBB-B212-6073-FBFF-BDD586F7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ED5E509-6916-1B58-3F46-25B0FFA5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753D86A-1BDD-8C85-05EA-AD1966B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능치 못한 것 주께</a:t>
            </a:r>
          </a:p>
        </p:txBody>
      </p:sp>
      <p:sp>
        <p:nvSpPr>
          <p:cNvPr id="1434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C1E4833-CB6E-6389-3197-A95F9FFCA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B2B89-6DBE-F0AC-29CD-E03037D3A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C8FB746-DEA0-7DCB-1B73-6C8D7B66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6334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F6B99-A194-DB9A-98BC-C26CA7F0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B6FCF4-01FB-6B1C-E80D-1615BECB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926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918C-F556-3324-0E25-A8E65C651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920532-42AC-F24C-FA00-6EA0BFA5F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8347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6565-99B0-F538-1C47-918430C09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A5796B-F7B1-CFD9-5843-6EF52293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7024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564B-A912-0CBD-9CCA-1C72F11C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0570EE-50BE-58AB-7741-6537329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870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B3DC4-83A9-9D32-C16F-CA9E0123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30488D-F938-A500-77D2-3A51D997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0F952E5-0070-B6EB-5041-A5077306C08F}"/>
              </a:ext>
            </a:extLst>
          </p:cNvPr>
          <p:cNvSpPr/>
          <p:nvPr/>
        </p:nvSpPr>
        <p:spPr>
          <a:xfrm>
            <a:off x="1149291" y="2021747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사랑이</a:t>
            </a:r>
          </a:p>
        </p:txBody>
      </p:sp>
    </p:spTree>
    <p:extLst>
      <p:ext uri="{BB962C8B-B14F-4D97-AF65-F5344CB8AC3E}">
        <p14:creationId xmlns:p14="http://schemas.microsoft.com/office/powerpoint/2010/main" val="107308925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2193B-FC49-29D8-C360-E53F21FE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528C9D-AEB2-949F-0DA5-BB47AF44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88577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BE6B-EEA3-5906-DFB0-754747BD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3E82AE-BCB2-BF82-6507-EF3F37A4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F85AD4B-0A09-5093-5DAE-A1D5C896A65C}"/>
              </a:ext>
            </a:extLst>
          </p:cNvPr>
          <p:cNvSpPr/>
          <p:nvPr/>
        </p:nvSpPr>
        <p:spPr>
          <a:xfrm>
            <a:off x="1140902" y="2013358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기도가</a:t>
            </a:r>
          </a:p>
        </p:txBody>
      </p:sp>
    </p:spTree>
    <p:extLst>
      <p:ext uri="{BB962C8B-B14F-4D97-AF65-F5344CB8AC3E}">
        <p14:creationId xmlns:p14="http://schemas.microsoft.com/office/powerpoint/2010/main" val="389562271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EB31-2C0C-ACEB-C85A-4C16D288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024AAB-D0AB-D42F-D8A7-0F2C132B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8126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E42E-3E3B-934F-3C5A-712F6C13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7CB837-D336-1C57-F9C7-62D15D09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1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B20971-6FCB-E67E-289E-481971A4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3B804E55-4AEE-EFAF-C04A-175FBD84390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1FDD625-C676-A2DE-34CC-08951447B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4D1FF89-E60C-D42C-F24A-F7296E4C2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42AD759-C88E-661D-5C49-C67349BBF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39513E4-D4A8-A37F-4286-3812AE293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능치 못한 것 주께</a:t>
            </a:r>
          </a:p>
        </p:txBody>
      </p:sp>
      <p:sp>
        <p:nvSpPr>
          <p:cNvPr id="1536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5288712-ABCD-6852-36B8-E6FE0D50B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영원하신 팔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2145B-4C7D-6CE4-38F5-4EEBB4EA6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8DD05B0-B565-79F0-0C0F-7674FD94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617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7931-2F8C-CC17-BF7D-88511301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D18731-8C97-A3EE-14A9-1F396064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1699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4249-B6A6-4F7F-8FE2-75B2E36A4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4FB9A6-1BE6-83C1-FEAD-F758A410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1519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308E6-0F99-291C-BD77-BF2519AF1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1BB48A-BE77-534A-DA95-9F9E7756D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3C36C1FB-42C6-15F6-2921-650FBFC7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71D5E3FF-7AE2-85B7-F6D3-C6DAE1F4D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1147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0983A-B128-0082-C3DC-43D2CCB07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0CA84F-A34B-08E6-71B1-74D7872A3B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D6442821-291E-5B33-09E8-A3108085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85092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6392D-538B-7760-4341-99E234D26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0E0054-24EE-06E4-E601-C20242C25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CEC9B2D0-5024-BA90-9012-2E01E9852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61E51AF2-0486-8CBF-27ED-EB228E98CE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60680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71CF0-D690-0AB9-B6C8-A1E8EC44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210852-B69C-43F7-8F2C-93904477A9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FDCB2972-04E1-513D-ABF9-9D3A30C9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4544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1492"/>
            <a:ext cx="12541541" cy="8262223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769"/>
            <a:ext cx="12264705" cy="8176470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202D-4FF1-4D28-620B-1C5478355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2C1128-1824-3263-193B-3523B619B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1.jpg">
            <a:extLst>
              <a:ext uri="{FF2B5EF4-FFF2-40B4-BE49-F238E27FC236}">
                <a16:creationId xmlns:a16="http://schemas.microsoft.com/office/drawing/2014/main" id="{F4E4E428-D43D-C323-8A00-6B4EBCE2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1492"/>
            <a:ext cx="12541541" cy="82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1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EC4E5E-0F1D-0160-84E0-6B711F174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86" name="그림 1">
            <a:extLst>
              <a:ext uri="{FF2B5EF4-FFF2-40B4-BE49-F238E27FC236}">
                <a16:creationId xmlns:a16="http://schemas.microsoft.com/office/drawing/2014/main" id="{3A594C5E-C989-891A-0D0D-306C2BF86B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CBE89FC-49C6-9713-0C66-F7FEFF095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3A120D7-38AF-6D36-A7BE-F45AA517C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9671E1D-B3F9-D00E-56BC-209B4832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639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B5275EE-C7C2-8BD7-3C6E-5C94E19E7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639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8231D99-E0D0-1332-EFCB-725784DE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CCADB-7F66-29BC-1726-F89377ED0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4E9E07-5D7D-0D63-53E7-97B448F0F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2.jpg">
            <a:extLst>
              <a:ext uri="{FF2B5EF4-FFF2-40B4-BE49-F238E27FC236}">
                <a16:creationId xmlns:a16="http://schemas.microsoft.com/office/drawing/2014/main" id="{8D67CAA9-CE5E-1509-3F19-BC5CF4CD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769"/>
            <a:ext cx="12264705" cy="81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9804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541"/>
            <a:ext cx="12192000" cy="8128000"/>
          </a:xfrm>
          <a:prstGeom prst="rect">
            <a:avLst/>
          </a:prstGeo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 descr="4.jpg"/>
          <p:cNvPicPr>
            <a:picLocks noChangeAspect="1"/>
          </p:cNvPicPr>
          <p:nvPr/>
        </p:nvPicPr>
        <p:blipFill>
          <a:blip r:embed="rId2"/>
          <a:srcRect r="6353" b="62864"/>
          <a:stretch/>
        </p:blipFill>
        <p:spPr>
          <a:xfrm>
            <a:off x="-427838" y="-386840"/>
            <a:ext cx="11417417" cy="3018405"/>
          </a:xfrm>
          <a:prstGeom prst="rect">
            <a:avLst/>
          </a:prstGeom>
        </p:spPr>
      </p:pic>
      <p:pic>
        <p:nvPicPr>
          <p:cNvPr id="5" name="그림 4" descr="4.jpg">
            <a:extLst>
              <a:ext uri="{FF2B5EF4-FFF2-40B4-BE49-F238E27FC236}">
                <a16:creationId xmlns:a16="http://schemas.microsoft.com/office/drawing/2014/main" id="{BA1948DB-CCA1-FDD1-44EB-9A336090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762" r="29954"/>
          <a:stretch/>
        </p:blipFill>
        <p:spPr>
          <a:xfrm>
            <a:off x="2175545" y="2340150"/>
            <a:ext cx="10016455" cy="5302542"/>
          </a:xfrm>
          <a:prstGeom prst="rect">
            <a:avLst/>
          </a:prstGeom>
        </p:spPr>
      </p:pic>
      <p:pic>
        <p:nvPicPr>
          <p:cNvPr id="6" name="그림 5" descr="4.jpg">
            <a:extLst>
              <a:ext uri="{FF2B5EF4-FFF2-40B4-BE49-F238E27FC236}">
                <a16:creationId xmlns:a16="http://schemas.microsoft.com/office/drawing/2014/main" id="{2D45FEF2-6ACE-D655-E497-2B6A347E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3" t="62864" r="66248" b="1"/>
          <a:stretch/>
        </p:blipFill>
        <p:spPr>
          <a:xfrm>
            <a:off x="-209333" y="4494963"/>
            <a:ext cx="4332718" cy="3018406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1FCFB6C3-FA5B-51C3-4FBD-F4CDBEE7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F55E4-1007-BD66-8629-7EFA64AA0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AD3222-C5E4-4D93-69DE-9C9773CF6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26639621-5714-B3CF-1EDF-E88B925A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98A9DA28-0CF8-1CF5-43C7-297E3867D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312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3CEB7-7C6D-5C9D-849D-6D1DF95E1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D82170-50DE-C789-DF6C-4B2823950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A6EF4C5F-0764-FD48-3D83-A7F4D0C1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3032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A042-6B66-10CD-1998-CF04DE4E4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9A4164-3C9A-2931-329D-69255159C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96979879-2B6C-A024-CC4C-56D527CB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FCF92520-FE42-CAD1-2ECE-C47990E6E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979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026BB-8C75-1232-F5AE-9214FE8B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A19BBC-F48C-7D50-E57C-114AA6DDF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8483141D-9E8A-F60E-A4EA-5CFC1EB08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26555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3E3D-95C7-D8BC-A5A3-2F22B6A8B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DED751-FBB6-9268-20B2-6C6025450A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5.jpg">
            <a:extLst>
              <a:ext uri="{FF2B5EF4-FFF2-40B4-BE49-F238E27FC236}">
                <a16:creationId xmlns:a16="http://schemas.microsoft.com/office/drawing/2014/main" id="{508AFE58-89BE-C89F-9C27-C7E47A2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761"/>
            <a:ext cx="12192000" cy="8128000"/>
          </a:xfrm>
          <a:prstGeom prst="rect">
            <a:avLst/>
          </a:prstGeom>
        </p:spPr>
      </p:pic>
      <p:pic>
        <p:nvPicPr>
          <p:cNvPr id="4" name="그림 3" descr="4.jpg">
            <a:extLst>
              <a:ext uri="{FF2B5EF4-FFF2-40B4-BE49-F238E27FC236}">
                <a16:creationId xmlns:a16="http://schemas.microsoft.com/office/drawing/2014/main" id="{A64B1BAA-A400-5390-DFB5-08EB4F53A8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34" t="38375" r="7851" b="36542"/>
          <a:stretch/>
        </p:blipFill>
        <p:spPr>
          <a:xfrm>
            <a:off x="444617" y="294179"/>
            <a:ext cx="2004967" cy="20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2B69228-A707-3F7C-9CDD-41B85AEC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2625755"/>
            <a:ext cx="6969710" cy="4627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A1CAB858-1B8F-4317-413D-A0D76D914A8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77" y="118533"/>
            <a:ext cx="10207101" cy="571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3129AD-64CF-C75E-C039-CE286616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B5584F6-A821-E3AC-4915-7C772AA53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90474C-5792-8F49-91E0-5B1925D3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708298B-CB27-00B4-33BD-45E8E21E6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C49D15-9073-8DF5-7960-BB2B4B1F8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410" name="그림 1">
            <a:extLst>
              <a:ext uri="{FF2B5EF4-FFF2-40B4-BE49-F238E27FC236}">
                <a16:creationId xmlns:a16="http://schemas.microsoft.com/office/drawing/2014/main" id="{CA581BDD-59B8-92DB-2279-75DD02451E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72E4B59-7538-3A28-8AC4-1BBD8A7C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2A1152-CBBC-F7D6-4812-B8E557E9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5C93BE0-4BD4-64B6-9B2E-189B0E4E4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741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8944D4E-F44D-D8E8-F6E3-5C7B3F943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741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C33F930-BB4F-5955-63D2-C94B9A619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E2467-5956-69A9-834D-F7A4257DC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A6F84A-C278-C0B0-4F10-98CFEE0B6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6.jpg">
            <a:extLst>
              <a:ext uri="{FF2B5EF4-FFF2-40B4-BE49-F238E27FC236}">
                <a16:creationId xmlns:a16="http://schemas.microsoft.com/office/drawing/2014/main" id="{EE328272-FB3F-C430-7EB3-57AF26F2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7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7953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FEE7F3A-FCF7-9C2F-7A78-52975CCB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E4F407A-8F51-4999-81FF-01EAC3B4F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4" y="514905"/>
            <a:ext cx="10918898" cy="53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7652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5111B16-8B0B-E492-ED62-F28CD951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3F1422C-2196-4D56-9826-5C4D0DCCB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5" y="-290556"/>
            <a:ext cx="11654029" cy="84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504439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3C8474-31D2-6B72-51A5-12A3E0893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1447C364-6215-4380-937F-6E05A2823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76" y="-104551"/>
            <a:ext cx="11721694" cy="879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801013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63638C-305E-D7D1-B82D-4A01C60C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C0EEF178-D75B-47BD-9FE4-BE5A74791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400" y="-225148"/>
            <a:ext cx="12045588" cy="90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144412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E5D38DF-92AB-832F-A0F8-E388839B7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C8A08B6-1286-4B76-91ED-C756393D0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82229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E16542-9050-3C98-05B6-3C65930B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D720F84-BC3E-449E-930C-9AE84F261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68288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6D73197D-A46A-4751-B1AF-312AE74D9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37777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FE85C0-F9E0-647C-5589-961F10E3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A4B60AA9-9B6B-4E1F-9FA2-F3C84CC2B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094049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408D3-50F4-AB7A-4B60-A5D3D074A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E2D4CE-5056-AC4F-BD60-B1AA4734C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1346C58-3252-B2CE-8006-3B7D9C1DD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86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F3B47-297E-BC89-E0E5-3B019414E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E8DF74-FD25-98E1-F5DA-F8259D788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86" name="그림 1">
            <a:extLst>
              <a:ext uri="{FF2B5EF4-FFF2-40B4-BE49-F238E27FC236}">
                <a16:creationId xmlns:a16="http://schemas.microsoft.com/office/drawing/2014/main" id="{FB15B949-4AA3-D2C1-D3D8-2E277D60DA5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B42444-058E-70EC-4DB5-8E2E3BD29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5D771E-30D4-807C-58B5-E117C8B05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F29C0BF-1BF9-FD2E-0163-7182F447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639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1D90207-D157-30F4-90AB-FEC094BE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639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84BFEB8-5710-BBDE-FC0A-FDE97888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2065064354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718A4-2A0E-C16B-F838-3146EC8C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645AEA8-8213-772F-BF65-D6914EDB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E714C42-35B3-0E9F-1C2D-F30B0F826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60355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C5020-EBE7-318D-B7D7-10BD1454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1931EA-1937-DC9D-DF72-A5BB53D0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ABD7CEB-C23E-6D41-9D4E-1E650D6DC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333365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DBB72-6435-A5D2-61B8-7D4B196A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53CDFD2-7811-DE6B-2AD3-0BEEA385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0E000BD-B82B-5A1F-9FDE-A7D5F11A5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105605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CE0B5-16F6-0015-7966-E5E70058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CA6B4F-6A70-BE7E-8B19-57D039EF3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D4213FE1-35CD-EBA0-662D-5965D45C1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76" y="-104551"/>
            <a:ext cx="11721694" cy="879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84953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94825-3710-4F6A-EAA7-B3E1051B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89AC716-2AFA-6F1A-36FB-C50BDC88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057" y="-225148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109AE035-3B86-F8FE-3957-01A9017D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400" y="-225148"/>
            <a:ext cx="12045588" cy="90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248286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4AB2F-D10F-4E10-C4F0-4FBAFB07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A4853F4-9349-C729-5A61-199B1DC5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5DE6818-3169-6BDE-DF03-645C014B6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27016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8B779-29E1-9452-7C6C-9F0799648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90A7A7D-35F1-E250-9D2D-4CE2D0A0A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9DBD616-1766-332C-7FFF-8C6588752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78181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38142-5EBB-27F7-B1AA-992CC2B3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CE741D-A141-99AF-5BF3-31254179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DE2130A-EF60-5B2B-55C5-11238FD70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19866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A7AF2-D377-9471-2E77-CF592774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CA2791D-6FAA-FD2C-E17E-7987FA25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C4BA911F-5333-FF01-92AA-EE6C623D2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058739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AAEA5-8628-E626-4B6B-C6D70A39B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70830D-5C53-F841-AC42-5F95381D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32E13DE6-7637-C740-0307-25FD3A877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76" y="0"/>
            <a:ext cx="12473595" cy="9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25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14A0-84B6-92B4-C16D-DF50C7D5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41A9676-0054-B276-075B-A72E7CDF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410" name="그림 1">
            <a:extLst>
              <a:ext uri="{FF2B5EF4-FFF2-40B4-BE49-F238E27FC236}">
                <a16:creationId xmlns:a16="http://schemas.microsoft.com/office/drawing/2014/main" id="{ADB74F27-EDD6-AB3E-185E-8BB610B1DC6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695153F-1740-A287-1BF5-1775117A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705BF38-8712-AF59-F05A-2B377DAE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0C4549A-1868-EC1A-48E5-2C65B82CF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741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930D46-9FDA-E294-E509-101D2D891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741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6A924A7-204E-D4F3-0482-C21643540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3880183272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C8230-4D4C-FD2C-A0AA-ADB7D8EB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9A65AB6-142E-5592-FB85-0171198C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8CB4E2DB-FB83-F46A-4DB4-3CE592D40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45" y="-221942"/>
            <a:ext cx="12621282" cy="94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425144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B2C9-A6EA-534D-3AB7-438A7D13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76D994F-6EE0-475B-0770-7D9091B05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03E8B95B-FAC4-8D9A-E0B5-D37EFD0DE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05" y="-333286"/>
            <a:ext cx="12314962" cy="92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5038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5AD17-A01C-9B73-24D9-69819DC6E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F5AE5A-EACC-4B9F-4DE0-74ABA867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791" y="-221942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EA426A4-5084-9489-B20A-6F796DD2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87" y="-393105"/>
            <a:ext cx="12539424" cy="96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BA52F8D-1699-0D92-7EB6-9A7531BD7686}"/>
              </a:ext>
            </a:extLst>
          </p:cNvPr>
          <p:cNvSpPr/>
          <p:nvPr/>
        </p:nvSpPr>
        <p:spPr>
          <a:xfrm>
            <a:off x="1230595" y="2461189"/>
            <a:ext cx="8366332" cy="837487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오직 감사만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을 </a:t>
            </a:r>
            <a:r>
              <a:rPr lang="ko-KR" altLang="en-US" sz="5400" b="1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드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5400" b="1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리리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ko-KR" altLang="en-US" sz="54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B3EBE84-B73B-35D1-F460-A3257E09B9BB}"/>
              </a:ext>
            </a:extLst>
          </p:cNvPr>
          <p:cNvSpPr/>
          <p:nvPr/>
        </p:nvSpPr>
        <p:spPr>
          <a:xfrm>
            <a:off x="5828232" y="4972229"/>
            <a:ext cx="6363768" cy="83748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 </a:t>
            </a:r>
            <a:r>
              <a:rPr lang="ko-KR" altLang="en-US" sz="5400" b="1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님께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ko-KR" altLang="en-US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 사</a:t>
            </a:r>
            <a:r>
              <a:rPr lang="en-US" altLang="ko-KR" sz="5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54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130673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BD75F-70BE-CFD2-902A-E1989F19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4DC958-B0A5-A791-CCD3-A1547D1D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55" y="-102301"/>
            <a:ext cx="13835028" cy="7308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BA7AF-5A14-8166-9461-1E7388B59D75}"/>
              </a:ext>
            </a:extLst>
          </p:cNvPr>
          <p:cNvSpPr txBox="1"/>
          <p:nvPr/>
        </p:nvSpPr>
        <p:spPr>
          <a:xfrm>
            <a:off x="1014102" y="1059678"/>
            <a:ext cx="9314915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/>
              <a:t>이것이 나의 간증이요</a:t>
            </a:r>
            <a:endParaRPr lang="en-US" altLang="ko-KR" sz="4000" b="1" dirty="0"/>
          </a:p>
          <a:p>
            <a:pPr algn="ctr">
              <a:lnSpc>
                <a:spcPct val="150000"/>
              </a:lnSpc>
            </a:pPr>
            <a:r>
              <a:rPr lang="ko-KR" altLang="en-US" sz="4400" b="1" dirty="0"/>
              <a:t>이것이 나의 찬송일세</a:t>
            </a:r>
            <a:endParaRPr lang="en-US" altLang="ko-KR" sz="44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나 사는 동안 끊임없이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6000" b="1" dirty="0"/>
              <a:t>구주를 </a:t>
            </a:r>
            <a:r>
              <a:rPr lang="ko-KR" altLang="en-US" sz="6000" b="1" dirty="0" err="1"/>
              <a:t>찬송하리로다</a:t>
            </a:r>
            <a:endParaRPr lang="en-US" altLang="ko-KR" sz="6000" b="1" dirty="0"/>
          </a:p>
        </p:txBody>
      </p:sp>
    </p:spTree>
    <p:extLst>
      <p:ext uri="{BB962C8B-B14F-4D97-AF65-F5344CB8AC3E}">
        <p14:creationId xmlns:p14="http://schemas.microsoft.com/office/powerpoint/2010/main" val="346086055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075E7-0397-3F6F-C50E-5D6E9AF0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9618029-31D9-F2D6-6189-4DB5C11BD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55" y="-102301"/>
            <a:ext cx="13835028" cy="7308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75964-2274-6D44-41E5-10A14ADFAF78}"/>
              </a:ext>
            </a:extLst>
          </p:cNvPr>
          <p:cNvSpPr txBox="1"/>
          <p:nvPr/>
        </p:nvSpPr>
        <p:spPr>
          <a:xfrm>
            <a:off x="1014102" y="1059678"/>
            <a:ext cx="9314915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/>
              <a:t>이것이 나의 간증이요</a:t>
            </a:r>
            <a:endParaRPr lang="en-US" altLang="ko-KR" sz="4000" b="1" dirty="0"/>
          </a:p>
          <a:p>
            <a:pPr algn="ctr">
              <a:lnSpc>
                <a:spcPct val="150000"/>
              </a:lnSpc>
            </a:pPr>
            <a:r>
              <a:rPr lang="ko-KR" altLang="en-US" sz="4400" b="1" dirty="0"/>
              <a:t>이것이 나의 찬송일세</a:t>
            </a:r>
            <a:endParaRPr lang="en-US" altLang="ko-KR" sz="4400" b="1" dirty="0"/>
          </a:p>
          <a:p>
            <a:pPr algn="ctr">
              <a:lnSpc>
                <a:spcPct val="150000"/>
              </a:lnSpc>
            </a:pPr>
            <a:r>
              <a:rPr lang="ko-KR" altLang="en-US" sz="4800" b="1" dirty="0"/>
              <a:t>나 사는 동안 끊임없이</a:t>
            </a:r>
            <a:endParaRPr lang="en-US" altLang="ko-KR" sz="4800" b="1" dirty="0"/>
          </a:p>
          <a:p>
            <a:pPr algn="ctr">
              <a:lnSpc>
                <a:spcPct val="150000"/>
              </a:lnSpc>
            </a:pPr>
            <a:r>
              <a:rPr lang="ko-KR" altLang="en-US" sz="6000" b="1" dirty="0"/>
              <a:t>  구주를 찬 송 </a:t>
            </a:r>
            <a:endParaRPr lang="en-US" altLang="ko-KR" sz="6000" b="1" dirty="0"/>
          </a:p>
        </p:txBody>
      </p:sp>
    </p:spTree>
    <p:extLst>
      <p:ext uri="{BB962C8B-B14F-4D97-AF65-F5344CB8AC3E}">
        <p14:creationId xmlns:p14="http://schemas.microsoft.com/office/powerpoint/2010/main" val="2130423679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CFAA9-20AC-4649-5F43-CBEF7C785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3BE539-574D-855D-50AD-1D565DB4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55" y="-102301"/>
            <a:ext cx="13835028" cy="7308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5B715-7613-B806-56E5-434BEED7AE53}"/>
              </a:ext>
            </a:extLst>
          </p:cNvPr>
          <p:cNvSpPr txBox="1"/>
          <p:nvPr/>
        </p:nvSpPr>
        <p:spPr>
          <a:xfrm>
            <a:off x="1438542" y="1991169"/>
            <a:ext cx="9314915" cy="202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9600" b="1" dirty="0" err="1"/>
              <a:t>하리로다</a:t>
            </a:r>
            <a:endParaRPr lang="en-US" altLang="ko-KR" sz="19900" b="1" dirty="0"/>
          </a:p>
        </p:txBody>
      </p:sp>
    </p:spTree>
    <p:extLst>
      <p:ext uri="{BB962C8B-B14F-4D97-AF65-F5344CB8AC3E}">
        <p14:creationId xmlns:p14="http://schemas.microsoft.com/office/powerpoint/2010/main" val="4134605448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5350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769526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F7BE-4E5A-764E-D9CB-F2455806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B707D821-AB62-2A59-C1A9-B0A20F2DE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3D712-22F1-DB4A-B9BE-EA5F73F6690C}"/>
              </a:ext>
            </a:extLst>
          </p:cNvPr>
          <p:cNvSpPr txBox="1"/>
          <p:nvPr/>
        </p:nvSpPr>
        <p:spPr>
          <a:xfrm>
            <a:off x="816561" y="573678"/>
            <a:ext cx="1079376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</a:t>
            </a:r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2024.11.17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</a:t>
            </a: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</a:t>
            </a:r>
            <a:r>
              <a:rPr lang="ko-KR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특송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여전도회  </a:t>
            </a:r>
            <a:endParaRPr lang="en-US" altLang="ko-K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</a:t>
            </a: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감사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endParaRPr lang="en-US" altLang="ko-KR" sz="7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               </a:t>
            </a:r>
            <a:endParaRPr lang="ko-KR" alt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6905965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FBFBC4-B1A0-CAD5-C6E1-B95079882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A47043B8-9E9A-3427-7835-125C0BD7F30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0DC292B1-F78A-4D81-9230-17B131A0F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814AA544-8F58-8B05-6C47-FBEB19E3B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3CCD3B66-F75F-087F-62B6-CB4ECD9EC59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C1D90CB9-B29C-00E6-205E-BBA9B231E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468FB956-E90A-5CC8-0391-94FF66C1D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8186C2E8-DBAE-4051-1088-C579A88D58BF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CE71E73F-5CB9-CCBF-B2F6-E6D229CAE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D84D615-29AE-5D73-E8BB-BB63F209E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A59F4A-5A2C-35E1-174B-401C925B712B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오늘 숨을 쉬는 것 감사 나를 구원하신 것 감사</a:t>
            </a:r>
            <a:endParaRPr lang="en-US" altLang="ko-KR" sz="3600" b="1" i="0" dirty="0">
              <a:effectLst/>
              <a:latin typeface="se-nanumsquare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 뜻대로 안 돼도 주가 인도하신 것 모든 것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8ABD-E35B-85C1-A605-2BF2A77A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F16E27C-65F2-936C-C227-B57A8A87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86" name="그림 1">
            <a:extLst>
              <a:ext uri="{FF2B5EF4-FFF2-40B4-BE49-F238E27FC236}">
                <a16:creationId xmlns:a16="http://schemas.microsoft.com/office/drawing/2014/main" id="{8601417B-143A-7E3B-999C-1BE45CF9D6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7C977F8-8DCF-3E6B-C4D9-2B2F1CB7E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AFC4FE7-140D-BA7E-C23D-23E8DEA1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E3E3DDB-9D37-21C4-5DB1-2CF5E7EB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639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C5527A5-CCCD-B030-367D-FBF632044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639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AD09BD6A-0395-0F74-C9DD-7600E3B61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3201014012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60A7C-2862-22DB-E81C-400565E1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73428D-6D44-B0C5-F16E-2B9588B75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0769B0A6-6618-E335-8C31-49CA3396E62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6B2744C-8E66-02AD-6578-2D48531EE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68B5177-6641-7B58-8075-AF67F2971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DEC26867-1201-96A0-4827-7DE3AAE7DF1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8F5857E-957A-6BAD-1652-BC533D247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C16ABF7A-F28F-3C4B-9E81-02BC1D1DC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5A51F42E-8A3A-DD19-F62E-728A64E2B23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05B92195-C371-58CE-B848-400A95159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C792E48-BDC2-A1B5-2029-E2279D754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277E94-B5CD-4117-26B6-01D1EC71828A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내게 주신 모든 것 감사 때론 가져가심도 감사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내게 고난 주셔서 주 뜻 알게 하신 것 모든 것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910936190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721FC-8D8B-3931-3092-33C1B7A3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2B9A1EE-E17F-C799-A329-468EE1D58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B9A8AED9-6206-7D52-468D-1DB000C40D4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0E7B8195-64B1-FAE2-4185-6C2559186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4E9298FF-6809-C163-014C-88FDBB9BE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E148B92B-9D0A-C64D-1557-65C444A4CBB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257A29CB-88BA-0175-E60C-7D1DC7037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84B787E4-478B-CB06-CDEF-E0A7A9AA6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A6A4EA34-6808-9C74-7E6B-E64E2186B77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3D7E8C7E-EB83-570B-A62C-45887941C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B0D7D53-32F0-5B74-A95E-686DBE430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8E5552-8E2D-2912-D5F6-AAF90ABEF0D9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내가 여기까지 온 것도 은혜입니다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4899408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F3F3-5668-0749-393B-6D679B255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7856B7-4172-F252-BB5E-7F1BEA1EC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959FAB51-902F-639F-3361-C56DE3FF991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7D29FCB8-0750-4EFC-7D3C-67546999A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B8CEDC8-569E-4044-CCBD-7C5228F95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2DFAE2BE-00E8-DFC7-1613-7E79096F8FB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6D54DB6D-A0B7-CA06-F4E5-4DDAC8F50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3E4C5D27-A4F4-B7E5-A2F0-7B13E8186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7F6D7ABD-22E3-304D-75EC-6E2F3867797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CD0B6740-2CAD-FE89-411A-0F96F827A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B6B6F28-E2F3-08E9-E3F5-DAA3715DC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22C102-F584-46FB-7FDC-AE14CE617A02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나를 사랑하신 주 사랑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3079088892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F7B1-1EC9-EE14-AC43-A9C8BCCFB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A4B307-A3A3-80D3-BD91-5B40AFE84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7A996935-A659-AC39-C960-D9826B625A9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049AC99-9E13-4E6C-7AEF-78E2B4BD8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E0C1AD9-34B0-4172-ED55-AAFDE01B1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1403C7D5-0B63-D482-A7CF-36BE12917CD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F261F7EA-FE64-DDCF-E8AB-066B3B94A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734B7D1C-45CC-56C7-F750-03A6DFE08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3FDB3F12-1A20-2C97-1CE8-D1EBB299FAA8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D093FCFA-E780-7383-60B6-86C06442D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B19FC6E-EFFA-D718-F9DB-ECE441424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92A65C-7307-A987-8DA2-2A94449276E4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항상 주 안에 있음 감사</a:t>
            </a:r>
            <a:r>
              <a:rPr lang="ko-KR" altLang="en-US" sz="3600" b="1" dirty="0">
                <a:latin typeface="se-nanumgothic"/>
              </a:rPr>
              <a:t> </a:t>
            </a:r>
            <a:r>
              <a:rPr lang="ko-KR" altLang="en-US" sz="3600" b="1" i="0" dirty="0">
                <a:effectLst/>
                <a:latin typeface="se-nanumsquare"/>
              </a:rPr>
              <a:t>참된 소망 주심도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나 같은 사람도 자녀 삼아 주신 것 모든 것 감사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​</a:t>
            </a:r>
            <a:endParaRPr lang="ko-KR" altLang="en-US" sz="36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8985939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5FA9-BFC4-E585-B4E2-72CB7736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FF7AD0-E9E4-C6FD-CAEA-4BF2D95E0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A77280F2-1F96-A68B-2401-91765862BFF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F58774E8-8DF2-810A-D014-D4CAF99C1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7EA8007-AD36-6197-E689-1DE37F3D7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46E273B1-7F1E-5211-1ED9-7D00E2AECAF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E19D50EB-FBD2-49EC-0871-995361613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3216D56B-CA30-A82D-E8F0-2B0E600FF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8F6C0B29-24A8-E413-E593-5B1372350C8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857B1E9A-7C8C-E4B4-09D8-C5B344B18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9D9B984-F0A5-C473-5BF4-69D4507F9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2A598ED-D69B-7861-1C42-B815905BD8C4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내가 여기까지 온 것도 은혜입니다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6798892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45D99-811E-0BB4-DE11-93A5B1B50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DFEB8F-B339-B019-F237-70753A358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3"/>
          <a:stretch/>
        </p:blipFill>
        <p:spPr bwMode="auto">
          <a:xfrm>
            <a:off x="0" y="5771626"/>
            <a:ext cx="12390252" cy="1086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2AB600D4-3FCD-7392-2FE6-C1EC26524E87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77895AAB-8330-88A3-DCEA-EA8ECB7D9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25B8ED3-407F-D235-7092-13E451E51B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CBE7831D-C8D1-93D3-F2A0-F4DBC80062B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6F614F0D-001C-3788-D54D-32D77ED2D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D8C57F9E-46F1-1BF2-9C72-668DF07AE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B80D6E31-DA24-D58C-F7FF-70FC04665EE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0887EAC8-8AC9-81DA-D780-5AA91B5FF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EBB6A0A-5685-5A76-77C5-7995F4A89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9CBB8A9-6716-FEA5-C9E3-0F742F74B9A3}"/>
              </a:ext>
            </a:extLst>
          </p:cNvPr>
          <p:cNvSpPr txBox="1"/>
          <p:nvPr/>
        </p:nvSpPr>
        <p:spPr>
          <a:xfrm>
            <a:off x="1185849" y="4956553"/>
            <a:ext cx="10018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주님 감사해요 주님 감사해요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나를 사랑하신 주 사랑 </a:t>
            </a:r>
            <a:endParaRPr lang="ko-KR" altLang="en-US" sz="3600" b="1" i="0" dirty="0">
              <a:effectLst/>
              <a:latin typeface="se-nanumgothic"/>
            </a:endParaRPr>
          </a:p>
          <a:p>
            <a:pPr algn="ctr" fontAlgn="base"/>
            <a:r>
              <a:rPr lang="ko-KR" altLang="en-US" sz="3600" b="1" i="0" dirty="0">
                <a:effectLst/>
                <a:latin typeface="se-nanumsquare"/>
              </a:rPr>
              <a:t> </a:t>
            </a:r>
            <a:endParaRPr lang="ko-KR" altLang="en-US" sz="3200" b="1" i="0" dirty="0">
              <a:effectLst/>
              <a:latin typeface="se-nanum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7241459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8A17E-C7E6-117C-8052-CA7784FB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70816B7A-706C-A7F3-A46D-24587BBEF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A79EC-278D-07A3-30C2-BC880B45EE1A}"/>
              </a:ext>
            </a:extLst>
          </p:cNvPr>
          <p:cNvSpPr txBox="1"/>
          <p:nvPr/>
        </p:nvSpPr>
        <p:spPr>
          <a:xfrm>
            <a:off x="816561" y="573678"/>
            <a:ext cx="1079376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endParaRPr lang="en-US" altLang="ko-KR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</a:t>
            </a:r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2024.11.17 </a:t>
            </a: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</a:t>
            </a:r>
          </a:p>
          <a:p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</a:t>
            </a:r>
            <a:r>
              <a:rPr lang="ko-KR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특송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남전도회  </a:t>
            </a:r>
            <a:endParaRPr lang="en-US" altLang="ko-K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</a:t>
            </a:r>
          </a:p>
          <a:p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r>
              <a:rPr lang="ko-KR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실로암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-</a:t>
            </a:r>
            <a:endParaRPr lang="en-US" altLang="ko-KR" sz="7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               </a:t>
            </a:r>
            <a:endParaRPr lang="ko-KR" alt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8382809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B8D7E14-6705-35B9-C4A3-340836EE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534C7E0C-71C6-EFCC-4B4A-9C7142E0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95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DCBD9-8631-A6DC-2497-74F0143FF1B5}"/>
              </a:ext>
            </a:extLst>
          </p:cNvPr>
          <p:cNvSpPr txBox="1"/>
          <p:nvPr/>
        </p:nvSpPr>
        <p:spPr>
          <a:xfrm>
            <a:off x="1085238" y="5234730"/>
            <a:ext cx="112298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어두운 밤에 캄캄한 밤에 새벽을 찾아 떠난다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종이 울리고 닭이 울어도 내 눈에는 오직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밤이었소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ko-KR" altLang="en-US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8AED0-BD86-6BA3-940B-57C2A914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872E97-7BD8-F74C-41CE-77DCD210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4918A-8037-076E-526C-BE8917AF8EBD}"/>
              </a:ext>
            </a:extLst>
          </p:cNvPr>
          <p:cNvSpPr txBox="1"/>
          <p:nvPr/>
        </p:nvSpPr>
        <p:spPr>
          <a:xfrm>
            <a:off x="1231084" y="5234730"/>
            <a:ext cx="10656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우리가 처음 만난 그때는 차가운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새벽이었소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주님 맘속에 사랑 있음을 나는 느낄 수가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있었소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58205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E91B8-F797-1261-773B-A829C3F9E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54FEB1-B2F4-EBFC-CAAE-5D7E663B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5CF0A01A-A5DF-5A02-BCC7-74EE0D3E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C9083C0B-35C7-2773-6691-E7D97C45A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C33DA-52F5-6AA7-635C-0C7C5B992956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5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4B82A-94B5-6551-D103-F1289B239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63227A-2E97-08EC-7619-CFFFC9E0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" y="1942848"/>
            <a:ext cx="8116480" cy="50463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410" name="그림 1">
            <a:extLst>
              <a:ext uri="{FF2B5EF4-FFF2-40B4-BE49-F238E27FC236}">
                <a16:creationId xmlns:a16="http://schemas.microsoft.com/office/drawing/2014/main" id="{076557F6-5380-3A7E-73F4-5A92210CF4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DEB30E-09ED-3C32-4AAC-6CF56490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곤한 내 영혼 편히 쉴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25256F7-915D-6245-C05F-62C2B1EB7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세상 친구들 나를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BD2A62C-90E1-A3A7-ABD4-41E81735B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나의 믿음이</a:t>
            </a:r>
          </a:p>
        </p:txBody>
      </p:sp>
      <p:sp>
        <p:nvSpPr>
          <p:cNvPr id="1741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D32DAFC-F35D-9DC3-1C1A-8EB89F45A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능치 못한 것 주께</a:t>
            </a:r>
          </a:p>
        </p:txBody>
      </p:sp>
      <p:sp>
        <p:nvSpPr>
          <p:cNvPr id="1741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7BC2195-53F4-7B05-3B88-828C2DCA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영원하신 팔</a:t>
            </a:r>
          </a:p>
        </p:txBody>
      </p:sp>
    </p:spTree>
    <p:extLst>
      <p:ext uri="{BB962C8B-B14F-4D97-AF65-F5344CB8AC3E}">
        <p14:creationId xmlns:p14="http://schemas.microsoft.com/office/powerpoint/2010/main" val="123930561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C8810-D042-5C21-E430-714F2F6F2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4F2776A-94A9-B813-B143-9053E4B3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6FA8C63C-7CEA-866F-D012-753D129E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735D460F-54B9-896B-6FB9-A8117953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FBB74-7363-A519-2712-840E9E88C894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68629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6D4F-4257-ACDC-4753-D310A397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8149A8-FE07-C626-4E8F-A6DCD7D8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hlinkClick r:id="rId3" action="ppaction://hlinksldjump"/>
            <a:extLst>
              <a:ext uri="{FF2B5EF4-FFF2-40B4-BE49-F238E27FC236}">
                <a16:creationId xmlns:a16="http://schemas.microsoft.com/office/drawing/2014/main" id="{61AD91CC-D7C0-1F5B-649B-0DC249385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95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F1F3C-BACE-C112-F224-EF449C21EF5E}"/>
              </a:ext>
            </a:extLst>
          </p:cNvPr>
          <p:cNvSpPr txBox="1"/>
          <p:nvPr/>
        </p:nvSpPr>
        <p:spPr>
          <a:xfrm>
            <a:off x="1085238" y="5234730"/>
            <a:ext cx="112298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어두운 밤에 캄캄한 밤에 새벽을 찾아 떠난다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종이 울리고 닭이 울어도 내 눈에는 오직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밤이었소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ko-KR" altLang="en-US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98328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D38A1-B2E3-FD94-C833-EF7E06FA2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CF8CC9-1B9C-B09A-0427-3F7CD641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8D065-2184-BE44-1300-A653A9B04CAB}"/>
              </a:ext>
            </a:extLst>
          </p:cNvPr>
          <p:cNvSpPr txBox="1"/>
          <p:nvPr/>
        </p:nvSpPr>
        <p:spPr>
          <a:xfrm>
            <a:off x="1231084" y="5234730"/>
            <a:ext cx="10656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우리가 처음 만난 그때는 차가운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새벽이었소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주님 맘속에 사랑 있음을 나는 느낄 수가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있었소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73804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A8DDA-92C5-05C8-9DF9-2F98C3EB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476C87-8831-6894-BFC8-AAA32AD1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4ED99640-2EA0-0DF7-668B-D81BDCEC8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533DBC9C-2535-84B1-494A-4DB170FF0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F5207-E8B5-BDDD-EBAD-5BA962B2EFCC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85718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B8C1-817F-946E-E2C4-A3B2A35D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05367A6-4564-2F1C-F77D-BF71651A2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42D4D07E-8778-B694-FF79-E7FCC7AEE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FBB27379-1C20-D17E-E73E-30A061EB2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82A13-AB35-B2CA-A536-C8E232832A31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59681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6BDF-A718-B90C-9934-C9CED2D46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DF16516-2DA8-80C8-F03C-81B936888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BB5059BB-D90B-D7F3-B7B9-0A765D30D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2C6666B0-0E0D-CD92-AFF2-D100FA8F7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F7834-CAF1-144A-3540-26404CC330F3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4255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69965-D396-5490-BCE8-34C35F21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E56849D-0E86-D214-AD09-3F2E4503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730"/>
            <a:ext cx="12390252" cy="162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hlinkClick r:id="rId3" action="ppaction://hlinksldjump"/>
            <a:extLst>
              <a:ext uri="{FF2B5EF4-FFF2-40B4-BE49-F238E27FC236}">
                <a16:creationId xmlns:a16="http://schemas.microsoft.com/office/drawing/2014/main" id="{44A84F08-42AC-C2C9-7795-BEF750C76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376" y="6365876"/>
            <a:ext cx="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82" name="Text Box 10">
            <a:hlinkClick r:id="rId4" action="ppaction://hlinksldjump"/>
            <a:extLst>
              <a:ext uri="{FF2B5EF4-FFF2-40B4-BE49-F238E27FC236}">
                <a16:creationId xmlns:a16="http://schemas.microsoft.com/office/drawing/2014/main" id="{A942BE50-3311-895E-9307-7CC4A4908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560" y="6365876"/>
            <a:ext cx="15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27622-140B-25E6-B516-C9A92404D8C1}"/>
              </a:ext>
            </a:extLst>
          </p:cNvPr>
          <p:cNvSpPr txBox="1"/>
          <p:nvPr/>
        </p:nvSpPr>
        <p:spPr>
          <a:xfrm>
            <a:off x="1188950" y="5234730"/>
            <a:ext cx="981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오 주여 당신께 감사하리라 </a:t>
            </a:r>
            <a:r>
              <a:rPr lang="ko-KR" altLang="en-US" sz="3600" b="1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실로암</a:t>
            </a:r>
            <a:r>
              <a:rPr lang="ko-KR" altLang="en-US" sz="3600" b="1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내게 주심을</a:t>
            </a:r>
            <a:endParaRPr lang="en-US" altLang="ko-KR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ko-KR" altLang="en-US" sz="3600" b="1" dirty="0">
                <a:solidFill>
                  <a:srgbClr val="444444"/>
                </a:solidFill>
                <a:latin typeface="Roboto" panose="02000000000000000000" pitchFamily="2" charset="0"/>
              </a:rPr>
              <a:t>나에게 영원한 사랑 속에서 떠나지 않게 하소서</a:t>
            </a:r>
            <a:endParaRPr lang="ko-KR" altLang="en-US" sz="3600" b="1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47434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501659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2191A7-0E38-91CC-1F20-865C1E79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F1EA2F4-6BF4-B29E-7B3C-0D3CBAE8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0" y="-334425"/>
            <a:ext cx="10653712" cy="79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F9AF0F91-38CA-A1B1-8BC3-B71C5CA0BF7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A672464-F408-642E-5821-DE724E365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B1C0CE0-9469-4560-6BC0-132F4B37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904396CD-0028-59A8-70F1-99B4B5EEC36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FE24946-A3E6-D7AA-3AC9-8782F200D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A1C0720-77D6-D82B-A37F-063E28C12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8AB4A066-C814-E743-8CAF-C4E05A26901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4EA937D5-2103-7588-5341-330EAA9E4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23137EE-CF91-5122-6DC6-527A894F0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205967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5B6DED-3703-A71C-7E29-35FF40F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5C6F60B-BEE1-4CA4-E722-838C3072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0" y="-637335"/>
            <a:ext cx="10843559" cy="813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4CB2FDD6-4C89-74EE-53D9-048F5BF23EB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CD37A93-0BEF-0D24-35BE-AE1640AB4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99987A4-529C-E1CC-D9A6-CBCEA0DAC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6E6BC64B-B25D-482C-EA38-0DFCEC16375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7C7775A6-DAF9-A9BD-8B47-B061E8D43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3FD9D085-9424-E400-EF54-10FE47990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F884F2D7-9EA1-025F-66B2-5FECE4E982F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F38A1209-6819-A0FF-0B0C-8916E27E2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B59556A-9CFB-ED9C-9C59-3D3FFF8FC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835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9010B36-7126-056B-6A90-84A0AB80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4" y="838899"/>
            <a:ext cx="10967323" cy="49462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9812342-7826-C40D-C117-46E306F660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2F5317C-F17D-7DA8-BD03-C547A908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22295451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804CC9-CC94-080B-1253-B5355E4A2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25FAB61-C36E-957A-8C02-3788B180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9" y="-490538"/>
            <a:ext cx="10921626" cy="81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85E9AD72-563E-3F02-06BB-4117950C465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B46DF4-E3D2-4B16-01DA-7E0505C06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6684BD3-C88C-EEFD-D231-E46C8407C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FFA3627D-FC82-AD8E-5945-58A44C837D4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32F83AD-8010-0BC6-3BEF-EFC5B74D5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7A827C28-E121-40C2-A384-FD8D1FC80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87DF8873-9B37-C187-F513-9C81E55B937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A0EB2BFE-38AA-2B56-48FB-EE35B057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D2DBDEF-16D3-B216-73C1-B62E51AAC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1D4C708-A465-F76E-DE13-E9993FF1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A1C5362-A48E-12AC-ABE2-FDBE9BBEA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1" y="-619300"/>
            <a:ext cx="11045497" cy="828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E153E627-63BC-C09B-EB1C-480AE386553A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C42D552-E205-F88B-73CE-91A82FE26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10A547F-2CAB-CAFA-F46C-D156E2E81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280A1D0E-9B48-AA4D-D488-2D876894E20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0FDD071-9736-4969-2B41-0CB3896E8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53668011-CD18-5A70-93AD-DAAD320CE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FF1F986F-99E5-D4B8-59F8-E18433B9FB2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1A1CEC83-52A5-7AA6-3D1E-7F10F66F8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7D551330-935C-407A-1050-658EB9EBC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167AE4A-320D-725E-9AF7-7C4A8FEC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32BCA17-D4A3-0A36-9F1C-499D7907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3" y="-724251"/>
            <a:ext cx="11075334" cy="830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DFED5B97-7DA4-9D64-B991-C1BF9C526CE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62CF95D-08EE-6952-FCCD-89F0EEAA2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B9DE9E3E-2085-05A2-3CFA-71F542095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FFBAFEEE-0E3B-6FB7-758C-2A2910C17ABF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098721D-1916-1B19-9831-30BB8B01F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C70F9307-CBAA-956F-0F23-CC49F79E8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5A72B16E-8439-4692-08E6-2B9D4E78D1C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95A3A750-654B-4B39-FCE6-F22EDB78A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A955029-D321-4B0D-4E00-E1438884E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3F86AC7-C39C-D78F-EE43-2F970A90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B161C1A-20C0-D91C-D635-3134849B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7" y="-618565"/>
            <a:ext cx="11199905" cy="83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E32D2C11-B25B-1003-2438-F79AD9ADBB1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768CE80B-B9E6-DC2F-45E5-D4613E79C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1B298B18-E34D-1011-10AE-FF3F027BC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9097BFA6-32CB-88B9-CD83-9FD1FF9AF2B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A8FE20D-7A3F-1697-6A21-5F9700480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BCE3F8C-39E5-374A-B27C-4CA2D698B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ED138D24-6DAB-F824-CA90-828894015EE7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AC7BE6C8-3718-33A9-2DA7-5F5A94A54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E2A1DF2-396B-9885-7D76-D75BCA2DE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B3CD0A5-B53A-E924-6AD6-DBDE3B0E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CF951049-5642-3A74-D614-D24C88AF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7" y="-618564"/>
            <a:ext cx="11044517" cy="82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4D982D3D-D391-B0FA-845A-312DFCA855E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3805-E06A-1FD9-0B53-0780CAB5D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7CA591D5-A43A-C15F-6D0B-580DC7300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D3E24F0D-E482-FC8E-8B7B-60ADF7CDD66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B5916B79-EF04-5611-C2EA-4915888C8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D9E05A8-7DD0-ED37-8089-D8C97A830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21A39022-5A38-8878-1833-06EA3AC699F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8BCB802C-6ACE-1248-400F-57B099A32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B13BE582-1CB3-9D21-38A4-73E50A6A4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087A90-6FE6-B3E9-0AE2-DF405530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F743AB8F-4816-CDB9-F0CE-4A2A0190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0" y="-735106"/>
            <a:ext cx="11450919" cy="85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C8F63199-2FA3-0EB7-D1BF-FE37B2D9920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D4B0D84-E5B7-30A1-C913-3A811F3C9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FA321FA9-816A-5D1F-8D51-F2E15EFA72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55BD109F-D926-8198-8E5E-7FAA27AC5E3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D69EFCCF-2574-1EAC-1ECC-368E427F0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729BDBBC-4577-C19F-4247-FC8A649B9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8B1DC4E1-8326-8D37-1CDB-8753D3F63F05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28C16EEC-79B1-783B-256E-7C3EC904A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D4B6FB9E-F70D-94B3-C37A-BCA87841A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27BF-1D0E-851E-E6D2-8857AAE0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5C438B-0115-6370-069A-B80DD51C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13E86B2-3059-907D-083A-4BDEBB91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7" y="-618564"/>
            <a:ext cx="11044517" cy="82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Group 3">
            <a:extLst>
              <a:ext uri="{FF2B5EF4-FFF2-40B4-BE49-F238E27FC236}">
                <a16:creationId xmlns:a16="http://schemas.microsoft.com/office/drawing/2014/main" id="{C7BB3345-6C7A-6129-0F98-05F9D2F0FC45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229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A291EC7B-D958-11AF-0B65-DCF89E69C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7430D9C8-78E7-70D5-5E22-EBAB259E0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4" name="Group 6">
            <a:extLst>
              <a:ext uri="{FF2B5EF4-FFF2-40B4-BE49-F238E27FC236}">
                <a16:creationId xmlns:a16="http://schemas.microsoft.com/office/drawing/2014/main" id="{7981AF1E-E5A9-0945-9F04-54A7DFB2AF5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2295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60ACA595-6B6F-19A8-FD1B-5C2F3A908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6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2AA7B217-6BB9-FA80-D145-2FAF39BA4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7" name="Group 9">
            <a:extLst>
              <a:ext uri="{FF2B5EF4-FFF2-40B4-BE49-F238E27FC236}">
                <a16:creationId xmlns:a16="http://schemas.microsoft.com/office/drawing/2014/main" id="{0EB9BFC4-BD19-5260-4AE3-A0FE4FF48E0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2298" name="Picture 10">
              <a:extLst>
                <a:ext uri="{FF2B5EF4-FFF2-40B4-BE49-F238E27FC236}">
                  <a16:creationId xmlns:a16="http://schemas.microsoft.com/office/drawing/2014/main" id="{FDD49294-8988-B74D-D55C-663390AA1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7E79FBFE-1E9F-B68E-A139-6AC4066B1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235906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2BD0-5DA3-2403-3F49-619B4D87F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4B93C3-75D8-3D66-2843-D759C95A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1239025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DEDEEF7-7A83-4419-647F-3EE0F9D5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0" y="-735106"/>
            <a:ext cx="11450919" cy="85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3">
            <a:extLst>
              <a:ext uri="{FF2B5EF4-FFF2-40B4-BE49-F238E27FC236}">
                <a16:creationId xmlns:a16="http://schemas.microsoft.com/office/drawing/2014/main" id="{10745144-B9B2-4231-FC89-DDE6DE4EAE0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3316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761C901F-913D-C8F8-3FC2-B1C38F7E9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7" name="Text 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CA853FCE-357F-9B11-54B4-B90569780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CEB90750-5EA4-5E79-DC80-7F325F0693CE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3319" name="Pictur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00CF5C7-7320-08D0-1AE8-231DA0D10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B32DB2D-0CDC-6CE7-012E-3457E7FA30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21" name="Group 9">
            <a:extLst>
              <a:ext uri="{FF2B5EF4-FFF2-40B4-BE49-F238E27FC236}">
                <a16:creationId xmlns:a16="http://schemas.microsoft.com/office/drawing/2014/main" id="{6833B5B3-719C-8BA6-04E8-5FE0717A30D6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3322" name="Picture 10">
              <a:extLst>
                <a:ext uri="{FF2B5EF4-FFF2-40B4-BE49-F238E27FC236}">
                  <a16:creationId xmlns:a16="http://schemas.microsoft.com/office/drawing/2014/main" id="{DF5241A1-D547-6725-AA68-6BDE99956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Text Box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017FD2B7-E733-2342-715E-44BC4A69C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736154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AA9047-809E-5659-F9B6-04A0C635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AB0AE0B2-0D99-4A47-3767-216BBD1CC6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17524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17B840-765C-4942-31DE-F2376E91B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0E736CC-8ED8-CEA3-5218-B3127FBB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33A9BF-40AC-7A8B-A3FC-65C09671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7318BFA-6FF8-6CE7-2301-2FB39917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53FC28A-679F-21DE-0AD5-618F65BD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B08CCEF-DA1E-8F41-9BB9-047FF96A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EDFBAE9-6657-28CC-FDCB-08A0178DAB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A2BBAC-8F30-8209-9C9E-4587777DC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2C6783D-CE77-9796-78D0-1BCC9CB4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DFE257-FA99-7763-3318-1935ADE3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B42DDD8-C7C9-9099-800D-AEF4BD65E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69D6A95-B387-EFE2-8270-10D7CA53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ABFCCE5-5848-8FC4-B7EE-E25E9D254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2" y="227287"/>
            <a:ext cx="10788243" cy="80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F9C082F-D8F8-E52B-C7B1-6C4DB637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837C0B4-50D5-1050-D8E7-AFD20F270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3" y="1292625"/>
            <a:ext cx="10877559" cy="40479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ADA75C5-59D3-129B-75EC-E23D6D919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BBC0419-93CA-4760-3459-F097A5E0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EC3E1A6-37A4-2599-E67E-C9E4F6D0F8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20B600-E67B-91AA-1526-B9E15CFE9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4A39B1-A7A3-64D0-C59B-D8350D02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861B275-7348-52F2-3A5D-6BCDDB0D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FB5F2B2-1678-78F0-5262-F3F0C5C3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615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5074072-92FD-92A9-1897-E0F6C774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123860369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FA89B7-306A-2C6F-CBF0-B7DCB069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3EBCE5C-2639-C700-4BE8-40EA7B06F5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FE8A30-770A-954F-262D-BC8550CDE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C2F95F-99D8-6263-9336-5A8BD976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6D8F6F-2EC5-ACD4-6CD0-63B920D7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FCE54C2-5598-0792-82B3-1ECA9AE9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717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A12C91F7-69B3-AC1C-B490-0B692A95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31037532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F46F120-54C9-31E6-75B8-67CCAA08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10F88BC-16CE-BFB9-5E20-C47EEC8CB87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5B4CBD-BADE-A2A1-8D72-59EB4D214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4D534A6-55D2-88B4-277E-C20BCBEC9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0853DA-2526-267C-2E0F-3E27638EF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9E43020-1CB9-67C0-2DF8-11DD763BC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410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A4A192D-48E7-23EA-E068-AB6A2892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02B9935-1F81-F688-DEE1-E546997D8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5B4F21E5-7813-7070-11CD-97FA055DD9B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00EA1B4-B661-8A0E-3C2A-837A39934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3338E49-ADAA-6134-70B4-68F35C23F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C44D2C-3AF5-2CAF-D821-346CBF1D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A1BD14A-87B1-B6A8-B96F-684A46AF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512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90459E5-6937-544C-147B-A131C3271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F197A7-E59F-8718-BFF8-7FF4028D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FD6EA0F-80FF-CA1F-BFD2-FC7C1B920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2C69A-77D2-9ADE-8987-BF5DF374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A488E9-A035-4509-4D81-2C8A868F1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A4AF8A-7306-D2FF-052C-C4EAABE2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355DC4-5FF4-A9A6-7ED3-4B44C059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024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B0C6A9E-1ABB-14C8-9477-23380A295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1CB285-F5E2-D6AD-BB42-DFCFB6BA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C55EF349-8807-837F-282E-6E602FD77F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7B4D28E-1A73-F369-ED0A-CB42AF52A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DC4B8A-CB63-3E33-8C01-9FC2499BE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A2976A-01EE-3224-ECA0-4B0182CCA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9878DBA-0DD2-8A5D-DD67-207D30F6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127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4A58742-C450-0FFD-DE66-3EEEAF51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317969025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4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2940684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0D3D25F-73B8-F5C4-496A-605DB212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9" y="1048625"/>
            <a:ext cx="11358790" cy="41802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A89C240-E8A9-8D75-A727-13958B6C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5FDC0AD-8400-015C-0EF2-11B4D3AF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02938467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9ECD7A-E7C6-73B1-84A1-0EB120D1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1E1064E8-3D59-7132-9C5C-F16F4642FF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08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0849CD-AC44-2338-6693-7F74A31E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645ECB-C8D0-DB2E-F4A8-E14E3EF1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11DFF0-BC86-8B8D-763F-0C3DCBE4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F1936C6-4101-E11B-B81A-110B0FB5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434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E36ED6B-9034-CA88-2371-1250414A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402078-F814-64FE-E01F-59D31F0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9615F15B-DDC3-06AC-5B0C-BCFE097485C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DB6D6F1-DD41-1ABC-6AAE-8AAC3CF3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13FDAF-FF95-6420-922A-42DB5D18F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8156A2-A64A-3C1B-DECD-C46197F2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B578B9-3571-8A5C-421D-3FBF73B51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536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D63B9A8-F8A0-60BF-0F80-F666810D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012485982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1A38F-1BC3-1885-DCB2-483F95A7BD6B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040803459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5583-EB23-6E84-24BA-615C1E30E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60F0C2-ED29-37FF-CE7F-26469249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5CD431C1-98AB-EE4E-6D94-B0CF7556B35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C7E8C17-2988-71F4-0B09-8AE4E860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794E52B-F2AD-4AF2-3AE0-F04737EAD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12D7720-FD23-FA2C-B6A5-0E42BDDD7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D9B521A-4E83-876A-D867-B5199E2CB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663C44C1-0ADB-1782-2D43-9C8422F82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2162851884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82699-4019-FEB8-E553-665D1A565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8B94F49-AEE7-882E-B0B1-BF74B999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AD194870-3B8E-6D74-85AD-9F351EE004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8E79621-7F36-AC97-2AF4-F801968D7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B02936-C9D1-A684-1685-212A817EE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9E58A2B-1F15-A8AD-3EC7-7B15CB6E4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4B7240F-F0F6-97BA-D507-E776DC982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D0A1AD4-A297-1A6E-E6F7-EA601B28E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9855F-36D1-5A60-5B25-30ABE29498F1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35038993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80DC-F540-DB3E-648E-3AEB5587B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D91471-A9A6-B0F0-E6D3-B373F6A78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2A8AFD64-9E9E-356B-422A-527FFC37D6A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54B3114-21F9-50C2-B357-3996B4BB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B74D034-CB0D-E9FE-025E-78194FD5D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55B782F-874D-ED62-BECB-70C66518C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41A266C-8368-6A6A-FC8D-F7AFEAE1C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F972EC4C-97B5-8800-7913-36DAC97AC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1021131819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F5201-D96E-49AF-C22E-1CC78F7B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784DCB-1ED8-FB27-108F-99EA44D2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15C97EC2-8BA2-E952-5322-772875A832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34317B-9CE2-9F2E-96EF-36E2FA6BC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3A4FE5E-E612-CBD2-0C9B-D08857ED8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05E30B5-FB7D-8325-3340-5FF430D1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5C4A2DB-5984-1C0E-0D43-07C9A3CA5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21D9994-5F14-88E8-B3F7-A92AF2253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429B6-87E2-11FF-D16D-734E92E91AC6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76351288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6CED4-DC2B-7E3D-2711-041350D4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121702-50CB-DAAC-4AB8-8194ABAA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4412DFD6-5620-E94A-803B-59D535B513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E6D104-1DF3-C9F9-FF9F-570B4A707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12AE1-56AF-0FF5-D1B9-2B985FC74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339D2F0-0573-13AD-073A-BDBCE8614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0BA319A-1031-4F83-0676-8FA07E3DA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55A7067-69C5-E24E-F06F-DDDCD2E9D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</p:spTree>
    <p:extLst>
      <p:ext uri="{BB962C8B-B14F-4D97-AF65-F5344CB8AC3E}">
        <p14:creationId xmlns:p14="http://schemas.microsoft.com/office/powerpoint/2010/main" val="4263649993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D07E3-21F3-FC97-8A1B-6E8FF3228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BFD238-2973-3266-039A-14E8684BB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76FEE363-D416-80DC-A561-E73BF815AC5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2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B0BBB46-2F9C-4DE0-88C0-139FA8251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C3C67B3-C88A-831F-72BD-79DF68FFC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0D010ED-2121-DF62-8A9B-E6008EA3A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C9589B6-8921-187A-048B-471A9B162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7084186C-AD29-35EE-550E-4050535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65CCBF-9575-5223-A851-22D46465AD6E}"/>
              </a:ext>
            </a:extLst>
          </p:cNvPr>
          <p:cNvSpPr txBox="1"/>
          <p:nvPr/>
        </p:nvSpPr>
        <p:spPr>
          <a:xfrm>
            <a:off x="8854562" y="5316718"/>
            <a:ext cx="152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/>
              <a:t>x3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541277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6BC158-8BE5-1E78-2F64-D493AF30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7" y="930272"/>
            <a:ext cx="11354976" cy="447741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27279F-7BA0-73C6-CCC8-DB14E953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D29CB82-154C-41F5-F197-8AD84632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64260492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466679-B277-DD46-1F32-3F303625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8" y="-539153"/>
            <a:ext cx="11870963" cy="890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275330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07DBFA-A76B-36DA-2E87-EC53011B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6" y="-567590"/>
            <a:ext cx="11326431" cy="849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104882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424637C-1CA6-B0EF-7D8A-F4D14507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307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1" y="100481"/>
            <a:ext cx="11175709" cy="83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0643E-32DB-20DB-A751-E3E159798983}"/>
              </a:ext>
            </a:extLst>
          </p:cNvPr>
          <p:cNvSpPr txBox="1"/>
          <p:nvPr/>
        </p:nvSpPr>
        <p:spPr>
          <a:xfrm>
            <a:off x="2120243" y="240121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１．</a:t>
            </a:r>
          </a:p>
        </p:txBody>
      </p:sp>
    </p:spTree>
    <p:extLst>
      <p:ext uri="{BB962C8B-B14F-4D97-AF65-F5344CB8AC3E}">
        <p14:creationId xmlns:p14="http://schemas.microsoft.com/office/powerpoint/2010/main" val="3094727608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B2CB804-27D4-02AD-4244-A35AC709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09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55" y="-727793"/>
            <a:ext cx="11897108" cy="892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16F715A-1CB6-4A63-69A3-053B394294D6}"/>
              </a:ext>
            </a:extLst>
          </p:cNvPr>
          <p:cNvSpPr/>
          <p:nvPr/>
        </p:nvSpPr>
        <p:spPr>
          <a:xfrm>
            <a:off x="3884102" y="1711354"/>
            <a:ext cx="989901" cy="662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ko-KR" alt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147121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4FCA-E09B-5C1E-1CD8-02A9222F7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466020-CD8D-4AD0-9DC8-81B723D52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EF1E7D0F-E9A6-7C95-F2D5-A6C5156EB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1" y="100481"/>
            <a:ext cx="11175709" cy="83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DDEA0-BC24-2900-F8AE-165A449C7CAB}"/>
              </a:ext>
            </a:extLst>
          </p:cNvPr>
          <p:cNvSpPr txBox="1"/>
          <p:nvPr/>
        </p:nvSpPr>
        <p:spPr>
          <a:xfrm>
            <a:off x="2120243" y="240121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１．</a:t>
            </a:r>
          </a:p>
        </p:txBody>
      </p:sp>
    </p:spTree>
    <p:extLst>
      <p:ext uri="{BB962C8B-B14F-4D97-AF65-F5344CB8AC3E}">
        <p14:creationId xmlns:p14="http://schemas.microsoft.com/office/powerpoint/2010/main" val="4239282894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8975C-3058-0BC3-23B9-AD991C21D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B9DD10F-D587-3D72-837C-458585BE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A2161C7B-1318-FCE0-487D-A015DF984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55" y="-727793"/>
            <a:ext cx="11897108" cy="892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7263F44-5F7D-4C80-3C25-A0E74F1C0CC3}"/>
              </a:ext>
            </a:extLst>
          </p:cNvPr>
          <p:cNvSpPr/>
          <p:nvPr/>
        </p:nvSpPr>
        <p:spPr>
          <a:xfrm>
            <a:off x="3884102" y="1711354"/>
            <a:ext cx="989901" cy="662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ko-KR" alt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018541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F1266-2997-7786-2AC2-648F603F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99B0D3-B976-AD51-3576-46A5B819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B50C7832-9ED2-9AA0-7182-9FA7990CC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8" y="-539153"/>
            <a:ext cx="11870963" cy="890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11333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B3DCD-9382-34A4-7CE2-1C9017754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E04A1A4-B39A-11D1-081F-C74555756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74D3591-60E9-18CE-A7A7-DF72E1BE3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6" y="-567590"/>
            <a:ext cx="11326431" cy="849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892216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955D98C-4165-D4EC-3E70-E3B97EE7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7170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6" y="-781581"/>
            <a:ext cx="11897399" cy="89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EAC6B-1C75-0535-DA24-C8ABDB6A8FBF}"/>
              </a:ext>
            </a:extLst>
          </p:cNvPr>
          <p:cNvSpPr txBox="1"/>
          <p:nvPr/>
        </p:nvSpPr>
        <p:spPr>
          <a:xfrm>
            <a:off x="1886581" y="167362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２．</a:t>
            </a:r>
          </a:p>
        </p:txBody>
      </p:sp>
    </p:spTree>
    <p:extLst>
      <p:ext uri="{BB962C8B-B14F-4D97-AF65-F5344CB8AC3E}">
        <p14:creationId xmlns:p14="http://schemas.microsoft.com/office/powerpoint/2010/main" val="1323052975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80D16D-CF80-90C1-9EEA-C9379DEF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819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4" y="-782361"/>
            <a:ext cx="11691791" cy="876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86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EB574F3-64C3-EE62-0ECE-C8171BE510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A596FC-BD9C-2D8A-9BD5-D67DC806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50F480-E179-8CD4-2586-B1DBEB04BC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C38A6D-BDBA-2C76-48E1-2F611851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921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5" y="-539534"/>
            <a:ext cx="11422269" cy="85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696036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A86D74-D7F8-FEB0-2F4B-841DB82E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024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6" y="-763805"/>
            <a:ext cx="11440199" cy="85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62589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22B53-76D0-0B30-D0DE-21C6FC07B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C2B3FD-8BE4-BB5A-7329-E7CCA4F75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1AAF1A6-910F-AC43-5BB7-87F795EC0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5" y="-539534"/>
            <a:ext cx="11422269" cy="85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23259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11044-CCE4-41AD-0FD0-AA28B3553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F87E3A-B599-C725-19F7-8A4DE97A8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EAD510D0-9213-7884-7343-C8AEC55A1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6" y="-763805"/>
            <a:ext cx="11440199" cy="85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642754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48DDC7-C38A-DCF3-48A6-CF0F54281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1266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3" y="-683841"/>
            <a:ext cx="11729187" cy="8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59BADD-B488-39B4-DCD4-0D07144A33B8}"/>
              </a:ext>
            </a:extLst>
          </p:cNvPr>
          <p:cNvSpPr txBox="1"/>
          <p:nvPr/>
        </p:nvSpPr>
        <p:spPr>
          <a:xfrm>
            <a:off x="1610296" y="195123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３．</a:t>
            </a:r>
          </a:p>
        </p:txBody>
      </p:sp>
    </p:spTree>
    <p:extLst>
      <p:ext uri="{BB962C8B-B14F-4D97-AF65-F5344CB8AC3E}">
        <p14:creationId xmlns:p14="http://schemas.microsoft.com/office/powerpoint/2010/main" val="2461916353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12E4E3D-86F9-6138-8F56-82F34291F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2290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/>
          <a:stretch/>
        </p:blipFill>
        <p:spPr bwMode="auto">
          <a:xfrm>
            <a:off x="2105636" y="-891552"/>
            <a:ext cx="10086363" cy="883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38B00AE-A63E-1F2D-48A2-A09F700F27F3}"/>
              </a:ext>
            </a:extLst>
          </p:cNvPr>
          <p:cNvSpPr/>
          <p:nvPr/>
        </p:nvSpPr>
        <p:spPr>
          <a:xfrm>
            <a:off x="1861618" y="1522949"/>
            <a:ext cx="9253878" cy="71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끝 </a:t>
            </a:r>
            <a:r>
              <a:rPr lang="ko-KR" alt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없</a:t>
            </a:r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는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–</a:t>
            </a:r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찬양  </a:t>
            </a:r>
            <a:r>
              <a:rPr lang="ko-KR" alt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드</a:t>
            </a:r>
            <a:r>
              <a:rPr lang="ko-KR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리   리 라 </a:t>
            </a:r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endParaRPr lang="ko-KR" alt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E580EB79-2BC7-0420-668B-575431219AC5}"/>
              </a:ext>
            </a:extLst>
          </p:cNvPr>
          <p:cNvSpPr/>
          <p:nvPr/>
        </p:nvSpPr>
        <p:spPr>
          <a:xfrm>
            <a:off x="2297762" y="570451"/>
            <a:ext cx="520118" cy="6291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60A76576-7086-5E4A-C9B1-1543422E5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39"/>
          <a:stretch/>
        </p:blipFill>
        <p:spPr bwMode="auto">
          <a:xfrm>
            <a:off x="915554" y="-891552"/>
            <a:ext cx="1892128" cy="883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153919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B7FCC3-AB18-F824-445A-78CC793A1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" y="-799512"/>
            <a:ext cx="11825681" cy="88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438324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9E9C054-7C26-C7EE-67E2-98A66724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" y="-710643"/>
            <a:ext cx="11862121" cy="889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503534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6931-AC91-F9A8-809B-E7C4A7089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B3099E-3820-AFEE-44BF-F79758CB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D6F118FF-C9DB-FA04-CA74-0047EC46C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" y="-799512"/>
            <a:ext cx="11825681" cy="88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02631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D9CEF-587E-8921-42F7-DE77D30D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0542FD5-7D52-5F10-1D40-FCFBFC57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8B9C0DB-333F-8418-44BF-3A670339E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" y="-710643"/>
            <a:ext cx="11862121" cy="889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3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20897C5-FA08-84D5-4BFC-81F3445D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2625755"/>
            <a:ext cx="6969710" cy="4627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C5447A1-29A9-25B9-0A59-BAED29C5DC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97" y="0"/>
            <a:ext cx="10589703" cy="554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991262D-B783-666F-2177-519EF082E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저 들밖에 한밤중에 양 틈에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6514C0-BC25-D9CF-AB0A-CF0433E3D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ECDBACC-FFE3-BA84-F4B1-5182DD9CA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4F4EC0-BE0B-1E64-A13E-A70B66BC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92B7B02-447B-F971-6FA4-136C3B60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250833D-5D9B-3523-4A6C-2517EB79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0" y="1069872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60D98E9-8E23-AEF7-A36F-6F03BD05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42FC-0E08-259E-E25A-ED724624E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10E64C-5CA1-11BD-8AA9-A012C05E4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015"/>
            <a:ext cx="12335435" cy="7470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2D015-4B8B-A0A6-1970-4877A1565412}"/>
              </a:ext>
            </a:extLst>
          </p:cNvPr>
          <p:cNvSpPr txBox="1"/>
          <p:nvPr/>
        </p:nvSpPr>
        <p:spPr>
          <a:xfrm>
            <a:off x="1417739" y="494950"/>
            <a:ext cx="8766495" cy="366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예배합니다 찬양합니다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주님만 날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다스리소사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예배합니다 찬양합니다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주님 홀로 높임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받으소서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039965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60903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2F1B3-4487-3180-A646-54F399C43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E741B7-640F-CE4E-6A51-9744A0586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67" b="32891"/>
          <a:stretch/>
        </p:blipFill>
        <p:spPr>
          <a:xfrm>
            <a:off x="0" y="-602549"/>
            <a:ext cx="12224564" cy="10939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290411-AEAE-1E14-AA61-09F5A122C4F2}"/>
              </a:ext>
            </a:extLst>
          </p:cNvPr>
          <p:cNvSpPr txBox="1"/>
          <p:nvPr/>
        </p:nvSpPr>
        <p:spPr>
          <a:xfrm>
            <a:off x="1551694" y="-736773"/>
            <a:ext cx="7875165" cy="9723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en-US" sz="6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새시대교회 특주</a:t>
            </a:r>
            <a:endParaRPr kumimoji="0" lang="en-US" altLang="ko-KR" sz="72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</a:t>
            </a:r>
          </a:p>
          <a:p>
            <a:pPr algn="ctr">
              <a:lnSpc>
                <a:spcPct val="150000"/>
              </a:lnSpc>
            </a:pP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-</a:t>
            </a:r>
            <a:r>
              <a:rPr lang="ko-KR" altLang="en-US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altLang="ko-KR" sz="72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lang="ko-KR" altLang="en-US" sz="6600" b="1" dirty="0" err="1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카리스</a:t>
            </a:r>
            <a:r>
              <a:rPr lang="ko-KR" altLang="en-US" sz="6600" b="1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오케스트라</a:t>
            </a:r>
            <a:br>
              <a:rPr kumimoji="0" lang="ko-KR" altLang="ko-KR" sz="6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5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3" name="하트 2">
            <a:extLst>
              <a:ext uri="{FF2B5EF4-FFF2-40B4-BE49-F238E27FC236}">
                <a16:creationId xmlns:a16="http://schemas.microsoft.com/office/drawing/2014/main" id="{1E0DBCAD-8178-91C0-ED15-7D76D0C4325F}"/>
              </a:ext>
            </a:extLst>
          </p:cNvPr>
          <p:cNvSpPr/>
          <p:nvPr/>
        </p:nvSpPr>
        <p:spPr>
          <a:xfrm>
            <a:off x="2037768" y="1706984"/>
            <a:ext cx="1119185" cy="983610"/>
          </a:xfrm>
          <a:prstGeom prst="heart">
            <a:avLst/>
          </a:prstGeom>
          <a:solidFill>
            <a:srgbClr val="C1F90F"/>
          </a:solidFill>
          <a:ln>
            <a:solidFill>
              <a:srgbClr val="FFFF00"/>
            </a:solidFill>
          </a:ln>
          <a:scene3d>
            <a:camera prst="isometricOffAxis1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5" name="하트 4">
            <a:extLst>
              <a:ext uri="{FF2B5EF4-FFF2-40B4-BE49-F238E27FC236}">
                <a16:creationId xmlns:a16="http://schemas.microsoft.com/office/drawing/2014/main" id="{CA764A01-B026-314E-BA24-5669D00C9030}"/>
              </a:ext>
            </a:extLst>
          </p:cNvPr>
          <p:cNvSpPr/>
          <p:nvPr/>
        </p:nvSpPr>
        <p:spPr>
          <a:xfrm>
            <a:off x="7282213" y="2419272"/>
            <a:ext cx="743011" cy="758266"/>
          </a:xfrm>
          <a:prstGeom prst="heart">
            <a:avLst/>
          </a:prstGeom>
          <a:solidFill>
            <a:srgbClr val="E8A120"/>
          </a:solidFill>
          <a:ln>
            <a:solidFill>
              <a:srgbClr val="FFFF00"/>
            </a:solidFill>
          </a:ln>
          <a:scene3d>
            <a:camera prst="isometricOffAxis1Righ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하트 5">
            <a:extLst>
              <a:ext uri="{FF2B5EF4-FFF2-40B4-BE49-F238E27FC236}">
                <a16:creationId xmlns:a16="http://schemas.microsoft.com/office/drawing/2014/main" id="{FA8B4E70-FCB5-74CF-ABD6-5737B5B67BEF}"/>
              </a:ext>
            </a:extLst>
          </p:cNvPr>
          <p:cNvSpPr/>
          <p:nvPr/>
        </p:nvSpPr>
        <p:spPr>
          <a:xfrm>
            <a:off x="9993684" y="1883153"/>
            <a:ext cx="1381721" cy="1294385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2503928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1A5C912-CE61-89A9-2586-ED3744B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099" r="2246"/>
          <a:stretch/>
        </p:blipFill>
        <p:spPr>
          <a:xfrm>
            <a:off x="-247294" y="6190076"/>
            <a:ext cx="12537166" cy="11723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16ACA-39F2-C0D1-D321-34AF3E6C13A6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42D3E-8462-65DD-2408-04B1D0CD9F09}"/>
              </a:ext>
            </a:extLst>
          </p:cNvPr>
          <p:cNvSpPr txBox="1"/>
          <p:nvPr/>
        </p:nvSpPr>
        <p:spPr>
          <a:xfrm>
            <a:off x="788564" y="4783780"/>
            <a:ext cx="11118209" cy="1992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누려왔던 모든 것들이 내가 지나왔던 모든 시간이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걸어왔던 모든 순간이 당연한 것 아니라 </a:t>
            </a:r>
            <a:r>
              <a:rPr kumimoji="0" lang="ko-KR" altLang="ko-KR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58566364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CA785-38D2-559C-AD84-EA3D54AC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BF26609-68F2-DC80-848A-478B03AA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099" r="2246"/>
          <a:stretch/>
        </p:blipFill>
        <p:spPr>
          <a:xfrm>
            <a:off x="-264072" y="6023296"/>
            <a:ext cx="12537166" cy="11723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6F780-CCCC-51CC-5876-D4B60EDF1FE2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3E071-02E3-2A9D-BCD8-C0B286E4EB95}"/>
              </a:ext>
            </a:extLst>
          </p:cNvPr>
          <p:cNvSpPr txBox="1"/>
          <p:nvPr/>
        </p:nvSpPr>
        <p:spPr>
          <a:xfrm>
            <a:off x="679509" y="4683945"/>
            <a:ext cx="11245261" cy="3998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아침 해가 뜨고 저녁의 노을 봄의 꽃 향기와 가을의 열매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변하는 계절의 모든 순간이 당연한 것 아니라 </a:t>
            </a:r>
            <a:r>
              <a:rPr kumimoji="0" lang="ko-KR" altLang="ko-KR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576760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300E0-FD58-20BD-3CE1-19A671FF9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871AB1-0466-E0E7-8140-840CE44C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3" y="6115574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09C84-26E5-D8DA-98B1-89A6DD61E88E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584EC-A774-08FC-C318-6273FD7D5F62}"/>
              </a:ext>
            </a:extLst>
          </p:cNvPr>
          <p:cNvSpPr txBox="1"/>
          <p:nvPr/>
        </p:nvSpPr>
        <p:spPr>
          <a:xfrm>
            <a:off x="1052637" y="4818340"/>
            <a:ext cx="10343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한 없는 은혜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없었던 것을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lang="ko-KR" altLang="en-US" sz="40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2936850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32E4-D15F-2C0B-DA46-6A06444E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3B730C-157C-4BED-96E0-59B5346F6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92279" y="6484690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A6EDA-EA11-24E5-01E3-CEA74EAA273E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FA1A9-1D98-5ECB-CA9B-862777705286}"/>
              </a:ext>
            </a:extLst>
          </p:cNvPr>
          <p:cNvSpPr txBox="1"/>
          <p:nvPr/>
        </p:nvSpPr>
        <p:spPr>
          <a:xfrm>
            <a:off x="691911" y="4655856"/>
            <a:ext cx="11782157" cy="365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이 땅에 태어나 사는 것 어린 아이 시절과 지금까지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숨을 쉬며 살며 꿈을 꾸는 삶 당연한 것 아니라 </a:t>
            </a:r>
            <a:r>
              <a:rPr kumimoji="0" lang="ko-KR" altLang="ko-KR" sz="4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36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4123360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836F-FCE5-0308-DE6A-34C72AD1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3CAD9F-C773-1B8D-C959-320C51A7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7" y="6639715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6B4BA-179A-D51D-8D19-E200B0DA81D8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1203E-9AA1-BDE5-2E5A-58C45CB4C219}"/>
              </a:ext>
            </a:extLst>
          </p:cNvPr>
          <p:cNvSpPr txBox="1"/>
          <p:nvPr/>
        </p:nvSpPr>
        <p:spPr>
          <a:xfrm>
            <a:off x="857681" y="4700723"/>
            <a:ext cx="107335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(</a:t>
            </a:r>
            <a:r>
              <a:rPr kumimoji="0" lang="ko-KR" altLang="en-US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함께 찬양해요</a:t>
            </a:r>
            <a:r>
              <a:rPr kumimoji="0" lang="en-US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^^)</a:t>
            </a:r>
          </a:p>
          <a:p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내가 하나님의 자녀로 살며 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오늘 찬양하고 예배하는 삶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복음을 전할 수 있는 축복이 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당연한 것 아니라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endParaRPr lang="ko-KR" altLang="en-US" sz="4000" dirty="0">
              <a:solidFill>
                <a:srgbClr val="FF0000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432254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8141-7205-E042-2B0C-A7ED62AA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161E52-14BC-5F6A-58F5-803F7F57C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5" y="6409189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905EE1-E09D-49FC-A96E-EA96070E848F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A6A3C-9120-6A9E-DA54-6A5EB7CCF304}"/>
              </a:ext>
            </a:extLst>
          </p:cNvPr>
          <p:cNvSpPr txBox="1"/>
          <p:nvPr/>
        </p:nvSpPr>
        <p:spPr>
          <a:xfrm>
            <a:off x="857681" y="4818340"/>
            <a:ext cx="107335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한 없는 은혜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없었던 것을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rgbClr val="C0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lang="ko-KR" altLang="en-US" sz="36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162943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8F011-4218-F627-EB19-DF92A421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05FE78-D25D-1029-BA32-CEE0CB1E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5" y="6409189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81935-CE2D-EA9F-424D-580101C5F0AB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040D7-7EBC-9AFB-5C89-643D83E76A98}"/>
              </a:ext>
            </a:extLst>
          </p:cNvPr>
          <p:cNvSpPr txBox="1"/>
          <p:nvPr/>
        </p:nvSpPr>
        <p:spPr>
          <a:xfrm>
            <a:off x="857681" y="4818340"/>
            <a:ext cx="107335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한 없는 은혜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없었던 것을 </a:t>
            </a:r>
            <a:b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rgbClr val="C0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lang="ko-KR" altLang="en-US" sz="36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0368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05830-EEE7-F899-05DF-FEDB1A2B4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A7A9DB1-9B6A-F003-D261-C58A0393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4" y="838899"/>
            <a:ext cx="10967323" cy="49462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E4CF6FE-8BDD-38B7-16AC-BF7BE5692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11AEFC-5CF5-FDA6-D8A6-825DA3FA8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95904109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00C88-27A8-7E59-AC3A-563ED618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02BB00C-C492-1384-7959-E02845BD0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34" r="2018"/>
          <a:stretch/>
        </p:blipFill>
        <p:spPr>
          <a:xfrm>
            <a:off x="-58723" y="6115574"/>
            <a:ext cx="12566347" cy="3058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5BE55-21B3-5B7C-0393-F64AE021997A}"/>
              </a:ext>
            </a:extLst>
          </p:cNvPr>
          <p:cNvSpPr txBox="1"/>
          <p:nvPr/>
        </p:nvSpPr>
        <p:spPr>
          <a:xfrm>
            <a:off x="4136138" y="-417718"/>
            <a:ext cx="6094602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A95A-69C9-E751-C203-0CCE3F8257E1}"/>
              </a:ext>
            </a:extLst>
          </p:cNvPr>
          <p:cNvSpPr txBox="1"/>
          <p:nvPr/>
        </p:nvSpPr>
        <p:spPr>
          <a:xfrm>
            <a:off x="857683" y="4835118"/>
            <a:ext cx="10733533" cy="181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chemeClr val="accent2">
                    <a:lumMod val="7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kumimoji="0" lang="en-US" altLang="ko-KR" sz="400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000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en-US" altLang="ko-KR" sz="4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2346548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2FD8-E228-D706-8CB7-E14C159D4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B65CE-423B-A9FE-A377-D6AC92F9B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67" b="32891"/>
          <a:stretch/>
        </p:blipFill>
        <p:spPr>
          <a:xfrm>
            <a:off x="0" y="5234556"/>
            <a:ext cx="12224564" cy="5612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5C7D3D-F438-A84E-DC1E-4D4F52958D2E}"/>
              </a:ext>
            </a:extLst>
          </p:cNvPr>
          <p:cNvSpPr txBox="1"/>
          <p:nvPr/>
        </p:nvSpPr>
        <p:spPr>
          <a:xfrm>
            <a:off x="2057712" y="4237900"/>
            <a:ext cx="7875165" cy="4875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</a:t>
            </a:r>
            <a:r>
              <a:rPr kumimoji="0" lang="en-US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혜</a:t>
            </a:r>
            <a:r>
              <a:rPr kumimoji="0" lang="en-US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    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였</a:t>
            </a:r>
            <a:r>
              <a:rPr kumimoji="0" lang="en-US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  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소</a:t>
            </a:r>
            <a:r>
              <a:rPr kumimoji="0" lang="ko-KR" altLang="ko-KR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6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5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3" name="하트 2">
            <a:extLst>
              <a:ext uri="{FF2B5EF4-FFF2-40B4-BE49-F238E27FC236}">
                <a16:creationId xmlns:a16="http://schemas.microsoft.com/office/drawing/2014/main" id="{F6B0D3A6-FCFE-D2A8-E574-0A1BED7EE8B9}"/>
              </a:ext>
            </a:extLst>
          </p:cNvPr>
          <p:cNvSpPr/>
          <p:nvPr/>
        </p:nvSpPr>
        <p:spPr>
          <a:xfrm>
            <a:off x="1159882" y="5381362"/>
            <a:ext cx="1119185" cy="983610"/>
          </a:xfrm>
          <a:prstGeom prst="heart">
            <a:avLst/>
          </a:prstGeom>
          <a:solidFill>
            <a:srgbClr val="C1F90F"/>
          </a:solidFill>
          <a:ln>
            <a:solidFill>
              <a:srgbClr val="FFFF00"/>
            </a:solidFill>
          </a:ln>
          <a:scene3d>
            <a:camera prst="isometricOffAxis1Lef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/>
          </a:p>
        </p:txBody>
      </p:sp>
      <p:sp>
        <p:nvSpPr>
          <p:cNvPr id="5" name="하트 4">
            <a:extLst>
              <a:ext uri="{FF2B5EF4-FFF2-40B4-BE49-F238E27FC236}">
                <a16:creationId xmlns:a16="http://schemas.microsoft.com/office/drawing/2014/main" id="{0F0155E1-FD98-26EB-D675-81C6547806E8}"/>
              </a:ext>
            </a:extLst>
          </p:cNvPr>
          <p:cNvSpPr/>
          <p:nvPr/>
        </p:nvSpPr>
        <p:spPr>
          <a:xfrm>
            <a:off x="5570858" y="5606706"/>
            <a:ext cx="743011" cy="758266"/>
          </a:xfrm>
          <a:prstGeom prst="heart">
            <a:avLst/>
          </a:prstGeom>
          <a:solidFill>
            <a:srgbClr val="E8A120"/>
          </a:solidFill>
          <a:ln>
            <a:solidFill>
              <a:srgbClr val="FFFF00"/>
            </a:solidFill>
          </a:ln>
          <a:scene3d>
            <a:camera prst="isometricOffAxis1Righ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하트 5">
            <a:extLst>
              <a:ext uri="{FF2B5EF4-FFF2-40B4-BE49-F238E27FC236}">
                <a16:creationId xmlns:a16="http://schemas.microsoft.com/office/drawing/2014/main" id="{BCB09EF5-A263-F8DE-D469-0737A3EBBB03}"/>
              </a:ext>
            </a:extLst>
          </p:cNvPr>
          <p:cNvSpPr/>
          <p:nvPr/>
        </p:nvSpPr>
        <p:spPr>
          <a:xfrm>
            <a:off x="9807320" y="5381362"/>
            <a:ext cx="1381721" cy="1294385"/>
          </a:xfrm>
          <a:prstGeom prst="heart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perspectiveContrastingLeftFacing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88599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930A58-35E5-4A9A-E029-B499D821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3C861E-A549-6DFA-1DBF-D163CA3C6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041362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1741-33A0-C0DA-4D78-E4D2BFC3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4C6D92-A904-812C-27F5-A2A3C8FB9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2CB9539-BAAF-6757-7CA5-BBED28959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2960F65-E358-A232-EF63-1DCC6BD2B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BF0D748-925F-65CA-10EF-4CEDCCDE2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3394B-BF2C-3903-BFA6-0B1BAA19EE54}"/>
              </a:ext>
            </a:extLst>
          </p:cNvPr>
          <p:cNvSpPr txBox="1"/>
          <p:nvPr/>
        </p:nvSpPr>
        <p:spPr>
          <a:xfrm>
            <a:off x="2032232" y="293102"/>
            <a:ext cx="7875165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3930982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0234E1-E387-71A1-911B-99C2603F8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A37F02-3A6B-EE45-96F3-EEC0C5505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BEB6212-92C5-EC73-C8CB-F81AF5D50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9D8F555-51F8-6145-CD38-A85B1BE5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2371217577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EC47D3-10AD-D165-DAAF-6D3D9280B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0B1576-5BDE-2CB6-A088-8EA4D425E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55E1110-35EB-4013-2DA5-FE112F99C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EB0C633-9488-BB96-58D8-61F1F99BA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D5993-8636-7E52-B7C8-8119CCB62A68}"/>
              </a:ext>
            </a:extLst>
          </p:cNvPr>
          <p:cNvSpPr txBox="1"/>
          <p:nvPr/>
        </p:nvSpPr>
        <p:spPr>
          <a:xfrm>
            <a:off x="2032232" y="293102"/>
            <a:ext cx="7875165" cy="298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7334107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42DA24-1825-F08F-AE16-896B16632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724"/>
            <a:ext cx="12192000" cy="8017024"/>
          </a:xfrm>
          <a:prstGeom prst="rect">
            <a:avLst/>
          </a:prstGeom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47FFE40-2C25-2CAF-45D3-31BA096C7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4ACC35D-7931-B741-AD80-E9B6DA63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DDA83CC-A639-7822-9F31-CC62D9D1B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1158080518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336B8BD-AA17-0DD4-E6F9-8424CFA60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0" y="-122098"/>
            <a:ext cx="12223752" cy="7102195"/>
          </a:xfrm>
          <a:prstGeom prst="rect">
            <a:avLst/>
          </a:prstGeom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F7194F9-E447-F5C7-7654-1E907605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47D156A-B613-B60D-9246-60C536CE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8AD2B33-0E5E-043F-4F73-7CE212900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2365893739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0C747-ED3F-ADCB-1AC0-381BC3F9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C42103-E94F-B027-4E67-50BFD5180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D661D0-6CBE-99AD-C860-8604A222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4EAC560-0DE2-91E1-08DD-4D5BEE34E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EAF8EA5-835B-CE87-36B4-1F033AC57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18038-93FD-A553-66A5-EF1704F29E97}"/>
              </a:ext>
            </a:extLst>
          </p:cNvPr>
          <p:cNvSpPr txBox="1"/>
          <p:nvPr/>
        </p:nvSpPr>
        <p:spPr>
          <a:xfrm>
            <a:off x="2032232" y="293102"/>
            <a:ext cx="7875165" cy="7507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 </a:t>
            </a:r>
            <a:r>
              <a:rPr kumimoji="0" lang="ko-KR" altLang="ko-KR" sz="480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480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한 없는 은혜 </a:t>
            </a:r>
            <a:b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내 삶에 당연한 건 하나도 </a:t>
            </a:r>
            <a:endParaRPr kumimoji="0" lang="en-US" altLang="ko-KR" sz="480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없었던 것을 </a:t>
            </a:r>
            <a:b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4800" dirty="0">
                <a:solidFill>
                  <a:srgbClr val="FF000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en-US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~~</a:t>
            </a:r>
            <a:r>
              <a:rPr kumimoji="0" lang="ko-KR" altLang="ko-KR" sz="4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r>
              <a:rPr kumimoji="0" lang="ko-KR" altLang="ko-KR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0486658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7C382-0100-03D5-C1AD-25570B09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9A6688-5B43-8EB5-31DF-E66270A19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0"/>
            <a:ext cx="12192000" cy="7102195"/>
          </a:xfrm>
          <a:prstGeom prst="rect">
            <a:avLst/>
          </a:prstGeom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0ACA187-29DB-785E-2DEE-024FF6FE9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1.</a:t>
            </a:r>
            <a:r>
              <a:rPr lang="ko-KR" altLang="en-US" sz="1100" dirty="0">
                <a:solidFill>
                  <a:srgbClr val="FF0000"/>
                </a:solidFill>
              </a:rPr>
              <a:t>주를 향한 나의 사랑을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4CE1D8C-C7DC-3126-2C22-4084A962D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49829B6-52FC-12E7-9B23-0B14ACE55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6105E-FCC7-8812-87D2-1EAC17EA0428}"/>
              </a:ext>
            </a:extLst>
          </p:cNvPr>
          <p:cNvSpPr txBox="1"/>
          <p:nvPr/>
        </p:nvSpPr>
        <p:spPr>
          <a:xfrm>
            <a:off x="2032232" y="293102"/>
            <a:ext cx="7875165" cy="6768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6000" dirty="0">
                <a:solidFill>
                  <a:schemeClr val="accent2">
                    <a:lumMod val="7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ko-KR" altLang="ko-KR" sz="60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은혜였소</a:t>
            </a:r>
            <a:endParaRPr kumimoji="0" lang="en-US" altLang="ko-KR" sz="600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모든 것이 은혜</a:t>
            </a:r>
            <a:r>
              <a:rPr lang="en-US" altLang="ko-KR" sz="6000" dirty="0">
                <a:solidFill>
                  <a:srgbClr val="7030A0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  <a:r>
              <a:rPr kumimoji="0" lang="ko-KR" altLang="ko-KR" sz="6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 </a:t>
            </a:r>
            <a:r>
              <a:rPr kumimoji="0" lang="en-US" altLang="ko-KR" sz="60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  <a:t>~</a:t>
            </a:r>
          </a:p>
          <a:p>
            <a:pPr algn="ctr">
              <a:lnSpc>
                <a:spcPct val="150000"/>
              </a:lnSpc>
            </a:pP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br>
              <a:rPr kumimoji="0" lang="ko-KR" altLang="ko-KR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endParaRPr lang="ko-KR" altLang="en-US" sz="44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5046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81D0-4674-77C9-F619-933D23982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B78B36BB-744A-2DC0-F9ED-297316AC7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2" y="227287"/>
            <a:ext cx="10788243" cy="80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4365A9-D402-8A1A-5EC2-3F799BF8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AE98E01-6007-645E-3DB7-F259F496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3" y="1292625"/>
            <a:ext cx="10877559" cy="40479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8E7EFFC-9151-D537-0571-0A9925F3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2126091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749360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A9066F-8C5E-1D8F-2568-1983E84B6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B03E9979-D7FD-6433-3AC4-17DD2799811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7" y="0"/>
            <a:ext cx="10349378" cy="64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C1E7A6-5D86-DA6D-D151-AD4E69C7F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DDD27F-CBBA-9F04-1ECF-6AB1416D0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003348-45E1-92BA-150A-7108F2B9A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3847162902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F399844-48A4-55AB-82C4-80117455D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774FCCE-0931-9E77-A5CA-58C5E21A28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" y="-285377"/>
            <a:ext cx="10336306" cy="638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EA44AA1-E7D6-05A7-3EC7-71B477EC1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E287B23-3ABC-9CE5-1D4C-0B6CCA761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A01FBED-C8B0-3D80-8C0A-CB34BBA92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D65A2-EE8A-CAE8-FD52-AFE71C6F8A6B}"/>
              </a:ext>
            </a:extLst>
          </p:cNvPr>
          <p:cNvSpPr txBox="1"/>
          <p:nvPr/>
        </p:nvSpPr>
        <p:spPr>
          <a:xfrm>
            <a:off x="1439833" y="2382839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３．</a:t>
            </a:r>
          </a:p>
        </p:txBody>
      </p:sp>
    </p:spTree>
    <p:extLst>
      <p:ext uri="{BB962C8B-B14F-4D97-AF65-F5344CB8AC3E}">
        <p14:creationId xmlns:p14="http://schemas.microsoft.com/office/powerpoint/2010/main" val="1018211914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C4420-939B-2084-98B5-C5707744A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415FD0BB-DE8B-EE78-C3E2-82BF8062A9B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6" y="0"/>
            <a:ext cx="10502526" cy="650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9C8F01F-1368-30DC-7BCE-661DF30FE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B09DB-1968-5DCC-D0B5-925944355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D8BDFE4-1641-DCF5-3CD0-8EF308A5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1566584629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8B3CAB-AD37-F3D3-9D9C-2E7F596D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A0422D19-F729-F120-6C21-004023E3602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0" y="-122098"/>
            <a:ext cx="10286625" cy="649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DFCA94F-F17E-04F2-2490-7E6183F9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90AAD0-775D-F6C2-0333-CBEDD4E1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D0E9322-A384-A044-BF62-B8DD47BCB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717843822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1D51160-00B5-5DE5-84AF-CEB1F593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07101924-AFA5-EA11-1D35-C266E7803A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5" y="0"/>
            <a:ext cx="10358344" cy="63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DB2534-6C0D-8EDE-18A9-20A2039B1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00D8CAA-2351-FAE3-D311-3C0F9C714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5.</a:t>
            </a:r>
            <a:r>
              <a:rPr lang="ko-KR" altLang="en-US" sz="1100" dirty="0"/>
              <a:t>부드러운 주의 속삭임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F1CC92-C619-3242-ACAA-1E8A327E5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9.</a:t>
            </a:r>
            <a:r>
              <a:rPr lang="ko-KR" altLang="en-US" sz="1100" dirty="0">
                <a:solidFill>
                  <a:srgbClr val="FF0000"/>
                </a:solidFill>
              </a:rPr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4227434102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6D6BCB-AAE6-878B-3080-A8D109C92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99808387-3AA0-AAA8-E1FA-B49D54003A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9" y="0"/>
            <a:ext cx="11102415" cy="642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6801CCC-FEBE-9803-2935-3A2A27BB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3E38D3C-977E-3625-D851-D3DE50C2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D1D1A86-0F6D-D21E-3AF7-E993C3B55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2632133792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A5CA7A-D523-03CC-EB63-028DA8133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74"/>
          <a:stretch/>
        </p:blipFill>
        <p:spPr>
          <a:xfrm>
            <a:off x="31752" y="-122098"/>
            <a:ext cx="12192000" cy="7102195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B03E9979-D7FD-6433-3AC4-17DD2799811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1" y="0"/>
            <a:ext cx="11003802" cy="633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C1E7A6-5D86-DA6D-D151-AD4E69C7F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1.</a:t>
            </a:r>
            <a:r>
              <a:rPr lang="ko-KR" altLang="en-US" sz="1100" dirty="0"/>
              <a:t>주를 향한 나의 사랑을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DDD27F-CBBA-9F04-1ECF-6AB1416D0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7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>
                <a:solidFill>
                  <a:srgbClr val="FF0000"/>
                </a:solidFill>
              </a:rPr>
              <a:t>5.</a:t>
            </a:r>
            <a:r>
              <a:rPr lang="ko-KR" altLang="en-US" sz="1100" dirty="0">
                <a:solidFill>
                  <a:srgbClr val="FF0000"/>
                </a:solidFill>
              </a:rPr>
              <a:t>부드러운 주의 속삭임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003348-45E1-92BA-150A-7108F2B9A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2" y="5683250"/>
            <a:ext cx="2111375" cy="2286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100" dirty="0"/>
              <a:t>9.</a:t>
            </a:r>
            <a:r>
              <a:rPr lang="ko-KR" altLang="en-US" sz="1100" dirty="0"/>
              <a:t>온 맘으로 주를 바라며</a:t>
            </a:r>
          </a:p>
        </p:txBody>
      </p:sp>
    </p:spTree>
    <p:extLst>
      <p:ext uri="{BB962C8B-B14F-4D97-AF65-F5344CB8AC3E}">
        <p14:creationId xmlns:p14="http://schemas.microsoft.com/office/powerpoint/2010/main" val="426339260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그림 3">
            <a:extLst>
              <a:ext uri="{FF2B5EF4-FFF2-40B4-BE49-F238E27FC236}">
                <a16:creationId xmlns:a16="http://schemas.microsoft.com/office/drawing/2014/main" id="{350EFAEA-B653-898E-2191-938899E1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31" y="-98611"/>
            <a:ext cx="12436661" cy="860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그림 4">
            <a:extLst>
              <a:ext uri="{FF2B5EF4-FFF2-40B4-BE49-F238E27FC236}">
                <a16:creationId xmlns:a16="http://schemas.microsoft.com/office/drawing/2014/main" id="{CCD98D3F-650D-EDE3-FA32-96E9C27A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36" y="-71717"/>
            <a:ext cx="12326471" cy="72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64A2-B92A-B5FE-D588-B6A98ADF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A402D50-3B04-B20C-4CC8-461C667B9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9" y="1048625"/>
            <a:ext cx="11358790" cy="41802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E7E97F8-5A94-D063-6C32-F82AC7149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090E2B2-6034-2E9B-045B-8E23251F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73926095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그림 2">
            <a:extLst>
              <a:ext uri="{FF2B5EF4-FFF2-40B4-BE49-F238E27FC236}">
                <a16:creationId xmlns:a16="http://schemas.microsoft.com/office/drawing/2014/main" id="{CD9484F1-5B66-38DD-0085-17C438415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84" y="0"/>
            <a:ext cx="12379967" cy="714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그림 1">
            <a:extLst>
              <a:ext uri="{FF2B5EF4-FFF2-40B4-BE49-F238E27FC236}">
                <a16:creationId xmlns:a16="http://schemas.microsoft.com/office/drawing/2014/main" id="{1E87D7D9-8ECF-BCD4-6BD2-8E7F2D24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98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그림 1">
            <a:extLst>
              <a:ext uri="{FF2B5EF4-FFF2-40B4-BE49-F238E27FC236}">
                <a16:creationId xmlns:a16="http://schemas.microsoft.com/office/drawing/2014/main" id="{FB31A256-9174-AD11-74D4-4736404C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506"/>
            <a:ext cx="12260424" cy="75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그림 1">
            <a:extLst>
              <a:ext uri="{FF2B5EF4-FFF2-40B4-BE49-F238E27FC236}">
                <a16:creationId xmlns:a16="http://schemas.microsoft.com/office/drawing/2014/main" id="{B92E3AA3-4953-CA2A-243D-AD65D440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4" y="0"/>
            <a:ext cx="12281647" cy="74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그림 1">
            <a:extLst>
              <a:ext uri="{FF2B5EF4-FFF2-40B4-BE49-F238E27FC236}">
                <a16:creationId xmlns:a16="http://schemas.microsoft.com/office/drawing/2014/main" id="{F16369C8-6131-779E-0A64-D53CA49BF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77826" cy="735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DFCA577B-3F02-74B8-06D3-53B274A63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95" y="1928160"/>
            <a:ext cx="72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000" dirty="0"/>
              <a:t>2.</a:t>
            </a:r>
            <a:endParaRPr lang="ko-KR" altLang="en-US" sz="4000" dirty="0"/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그림 1">
            <a:extLst>
              <a:ext uri="{FF2B5EF4-FFF2-40B4-BE49-F238E27FC236}">
                <a16:creationId xmlns:a16="http://schemas.microsoft.com/office/drawing/2014/main" id="{79E6C371-B0A1-2F56-C0AD-A997C8D1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842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그림 1">
            <a:extLst>
              <a:ext uri="{FF2B5EF4-FFF2-40B4-BE49-F238E27FC236}">
                <a16:creationId xmlns:a16="http://schemas.microsoft.com/office/drawing/2014/main" id="{4D310F3D-DEF7-0E7F-7CAA-39AFAC8FA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73" y="-89648"/>
            <a:ext cx="12429946" cy="740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그림 1">
            <a:extLst>
              <a:ext uri="{FF2B5EF4-FFF2-40B4-BE49-F238E27FC236}">
                <a16:creationId xmlns:a16="http://schemas.microsoft.com/office/drawing/2014/main" id="{09AE8FD1-177B-DCC4-AA4E-00DD6973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347450" cy="773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그림 1">
            <a:extLst>
              <a:ext uri="{FF2B5EF4-FFF2-40B4-BE49-F238E27FC236}">
                <a16:creationId xmlns:a16="http://schemas.microsoft.com/office/drawing/2014/main" id="{277D24E1-BAB7-B0EC-B62F-7EFC23DB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30"/>
            <a:ext cx="12297841" cy="704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그림 1">
            <a:extLst>
              <a:ext uri="{FF2B5EF4-FFF2-40B4-BE49-F238E27FC236}">
                <a16:creationId xmlns:a16="http://schemas.microsoft.com/office/drawing/2014/main" id="{E7F2B497-0B20-E294-EB60-AED57B6C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13" y="0"/>
            <a:ext cx="12318626" cy="767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18056-84BA-796D-3C3E-087C66D83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A0353C3-CDA5-275E-1EA1-4DC1D4F5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7" y="930272"/>
            <a:ext cx="11354976" cy="447741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2CBEC9A-D492-8015-5DBF-556B6908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8A78850-C480-8DBB-A3EC-37E62F32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885" t="42400"/>
          <a:stretch/>
        </p:blipFill>
        <p:spPr>
          <a:xfrm>
            <a:off x="10259736" y="-196553"/>
            <a:ext cx="1927558" cy="1843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84309356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105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69692-2190-3870-D0FD-D6BA07CB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0351524-6E36-99B7-0AB6-8E01C3F8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E919BC2-7864-FC71-8215-52BB0EC4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7EBBAE0-1EB0-A085-C98A-FDADE6FB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1331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013BB-7BDD-71CB-ABD8-A435DA79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4BFCFBE-19C3-2628-6520-437EFA54A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C2CD6F9-3964-95D8-225E-10D2CCD88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0" y="1069872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7D8FCB5-6099-02FE-6912-43C8E406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20207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9F8F9-5F4D-3FD2-1112-997E64C3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21567EA-3D45-B7B7-97B5-ABD96CA8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64DD2D-3ED7-EAF3-E622-097D0464A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30E1E06-23E1-7F38-2A7E-1D30CB96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53345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FBBED-37AA-32D7-3F18-6347F3F38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75123A6-4DD8-C7BF-E668-445E6792E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4B03607-9214-8279-4C34-8A194A36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8" y="1078418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124A12D-BC8F-25ED-97C6-480D0C03A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5880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8E8FF-E37C-9005-1CE4-E01B2B8AC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7BE6D7A-1C93-A01A-E253-D073C801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14119B3-9AE0-8DC6-47B2-AA7C8A1E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30B1649-A9F5-56DD-BEAF-E164A615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068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E0BA794-EE71-E9D4-B9E2-A178D2C3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03" y="-234891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564DF91-29AD-DDE1-B949-9A1BB375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229" y="2244055"/>
            <a:ext cx="5251509" cy="50539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B3A425BE-F0FB-1C22-5D4D-DC628CA7E70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45" y="59810"/>
            <a:ext cx="10111530" cy="52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F87A596D-834F-02D2-4E03-61D589DE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5124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84E801BD-F210-613C-1897-C0457832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5125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448264CD-098C-69C4-EDF0-3A12FD7FA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5126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54EB8CF0-A1BC-5996-2331-B7110BDE9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70258-5D1C-A68B-167E-47F7EB1FB2B7}"/>
              </a:ext>
            </a:extLst>
          </p:cNvPr>
          <p:cNvSpPr txBox="1"/>
          <p:nvPr/>
        </p:nvSpPr>
        <p:spPr>
          <a:xfrm>
            <a:off x="2189525" y="1982445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2.</a:t>
            </a:r>
            <a:endParaRPr lang="ko-KR" altLang="en-US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A77C5-48C2-6E51-445C-27B11804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8E57682-09B3-4ACA-92BB-83EA4FF76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6EFC327-5312-90F9-731D-E0EBB0B6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0" y="1069872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8E4DA74-8C7B-6832-BF6F-5604D941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19281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A987-46FB-D106-D23A-E31DB5261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241BA31-360B-D8E2-84B8-F33AEBE91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85E4307-0268-2AFA-94EF-4A27E1A5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4" y="1153441"/>
            <a:ext cx="10849278" cy="407499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0EF2585-CAD6-5F08-B2D5-159A3667E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991288" y="-196553"/>
            <a:ext cx="2196006" cy="21004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72584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46EB7-4F0C-68A9-7620-C6934AAF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6FDB971-BB69-509E-7B1A-CA4B8D8D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520524" y="5407684"/>
            <a:ext cx="13033762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B4DFE84-B3F5-96E3-57F6-0CA560680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8" y="1078418"/>
            <a:ext cx="11294636" cy="443756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061C49-524C-DF42-A46F-E2C52646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9806730" y="-196553"/>
            <a:ext cx="2380564" cy="22769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56003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005EA-508F-086E-66C7-9CFFB6A45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95DFC91-64C5-B67A-1234-4B5F0B7A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1AD0CBE-9384-B23C-B9C0-39B2394D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10212224" y="-435835"/>
            <a:ext cx="2063106" cy="2980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EF436DD-A7C2-69C0-B4F3-86FA0B69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-533440" y="-560867"/>
            <a:ext cx="2281727" cy="27784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B0BA312-A70B-A79F-91CD-0F95E137723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 bwMode="auto">
          <a:xfrm>
            <a:off x="76913" y="474134"/>
            <a:ext cx="11631222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777A7A3-CC4F-6D65-DE17-0684E3E47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702E11F-CF5D-E210-D09C-A909713C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DA07665-B13A-8081-C577-975728684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498324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760D-4DBA-5268-9611-394F5ACA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18AC4D-11D5-27FE-9411-3BE1ED79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0E45CE6-2F23-933B-C1BF-6C846EF963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10212224" y="-435835"/>
            <a:ext cx="2063106" cy="2980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933571D-11A1-8AA3-DA6F-3A86B47C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-533440" y="-560867"/>
            <a:ext cx="2281727" cy="27784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D154A606-4581-0A98-B2FD-A24C1056DEF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 bwMode="auto">
          <a:xfrm>
            <a:off x="0" y="397222"/>
            <a:ext cx="11631222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F6E2F60-2C68-B8C2-5CCD-33DAE9776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E11414-3C56-9FEC-71E3-568E81AC7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531C8CF-4B9F-B793-8B97-30F4E6E17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97589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84EA7-7017-CFF0-BE00-615B4C9B6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67DF21-FFD9-F00E-3CE8-F586ADBE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781CF14-2B1A-AC35-62FA-B2E55F547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10212224" y="-435835"/>
            <a:ext cx="2063106" cy="29803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0A3ED7A-651C-D986-E687-0154F655E8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-533440" y="-560867"/>
            <a:ext cx="2281727" cy="27784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8DDFC50-EF87-A1CE-F219-96BA33DD69C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 bwMode="auto">
          <a:xfrm>
            <a:off x="0" y="474134"/>
            <a:ext cx="11631222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0CF96E-E5E7-AFAB-ABC5-082D06331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9F34D4-B015-CDFF-02D7-5D58FD976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45A348-6D4A-0073-7670-816BB5046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023807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1E43A-69C8-595F-C69F-1DFA2CC88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6D035E0-C0C3-DB39-D8ED-19D334A1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2002" r="22030" b="36993"/>
          <a:stretch/>
        </p:blipFill>
        <p:spPr>
          <a:xfrm>
            <a:off x="-187238" y="5419284"/>
            <a:ext cx="13783518" cy="23355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3A695D2-F579-C045-07FE-0887A58540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3" t="53232"/>
          <a:stretch/>
        </p:blipFill>
        <p:spPr bwMode="auto">
          <a:xfrm>
            <a:off x="2681955" y="3291470"/>
            <a:ext cx="7956134" cy="384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1602EA-6C4C-2374-1BA9-B0947D10D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F5E4470-887F-5AA7-520E-1DCB07CE3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68FBC9E-19DA-86DD-D82D-340C05F93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5" name="그림 1">
            <a:extLst>
              <a:ext uri="{FF2B5EF4-FFF2-40B4-BE49-F238E27FC236}">
                <a16:creationId xmlns:a16="http://schemas.microsoft.com/office/drawing/2014/main" id="{667FC9FA-8E95-40E9-844A-5D9B6042096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3" t="53232" r="9254"/>
          <a:stretch/>
        </p:blipFill>
        <p:spPr bwMode="auto">
          <a:xfrm>
            <a:off x="3326515" y="736410"/>
            <a:ext cx="5817485" cy="32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1BB7F6A-CB4C-F497-B225-672198C8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245" t="42647" r="-42" b="-247"/>
          <a:stretch/>
        </p:blipFill>
        <p:spPr>
          <a:xfrm>
            <a:off x="59821" y="-511068"/>
            <a:ext cx="3266694" cy="39778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653C97C-2B61-96FC-A338-CFF7DEA6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13" t="42400"/>
          <a:stretch/>
        </p:blipFill>
        <p:spPr>
          <a:xfrm>
            <a:off x="9144000" y="-850408"/>
            <a:ext cx="2988179" cy="43167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50835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670072-6B3B-F04F-8A3D-DB72078B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E9E370-4B8C-F352-934C-55409C3C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7292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BDEA8B-1586-4C06-82AC-AA76F71E4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8344A18-1E57-CBF3-54D4-F6985962D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6306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4C4F82-F526-E544-1252-72978371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34F5858-EA77-0E80-BBCE-B79FF153E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54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9FE5C9-AAF5-5100-CAC4-C6A679B3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92" y="2701254"/>
            <a:ext cx="4051883" cy="433518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FC3214CF-BCBB-CE65-887E-A05A539ECD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7" y="0"/>
            <a:ext cx="11076264" cy="575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623267F-BC69-5C75-5B08-EFC56E8D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714473-8791-8C4D-331A-1487B1E79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6BAD7B7-B6B0-B16D-0D9B-C5B55384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27EE595-B4FB-1F5F-69E3-C95CB1162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C67E021-8B29-C47F-3764-D9547B87D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036" y="-38589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4264C76-A691-EDA8-941C-79840193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2256639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1">
            <a:extLst>
              <a:ext uri="{FF2B5EF4-FFF2-40B4-BE49-F238E27FC236}">
                <a16:creationId xmlns:a16="http://schemas.microsoft.com/office/drawing/2014/main" id="{168D4E33-2C7E-3BC1-F412-42BBACDEC2F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5" y="-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16F150-7610-01D2-982F-2DC3433F4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BFEDC50-706D-0D8A-A301-CAD1D9C03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44A267C-FA9A-C0EE-BE66-2705B8F9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4E8313A-018C-7985-13E8-3AF4D438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83195EA-02CF-E884-338C-F9780884F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2" y="2733327"/>
            <a:ext cx="4357492" cy="41246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481F7E41-540C-C65B-13E2-90BC7EA4E5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34489B7-53F2-0D02-163F-3277BE449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4F6E482-CFE0-7EAE-62C7-70E130A2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C6D1228-2B24-8B7D-A30D-A56CEC7A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E43FBD9-13FA-BAAF-CF49-4AC54CC16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FB619-10DB-CD40-B812-F860BC6B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B2D1831-F4F0-A650-D6CF-E2C8A596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2256639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1">
            <a:extLst>
              <a:ext uri="{FF2B5EF4-FFF2-40B4-BE49-F238E27FC236}">
                <a16:creationId xmlns:a16="http://schemas.microsoft.com/office/drawing/2014/main" id="{AE896E8F-D1E4-C172-F206-6F85FB08934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5" y="-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93FAC0C-DD49-66F8-B2DC-2AD417BA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C526BF9-A43A-9585-C6AF-D23FF6769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366290B-4307-D26A-00DF-46A269770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E67F5DD-212B-87A4-8B13-509D546E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5397368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E76F8-FEED-83D3-595B-319E9B850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0020877-B56F-58F7-EA96-5DB85ED2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2" y="2733327"/>
            <a:ext cx="4357492" cy="41246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A685605E-6EF5-69EA-33D5-F63948F4CE4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33983C-C03A-3248-59FF-2642DE0B4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D9321AA-A655-F506-1E62-FB02C46EC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29377F0-2013-421A-4374-F77C29ED3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257E703-D426-F64C-C0F2-9E2B6860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283171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D0869E-FED8-354A-9B94-DBF4D737B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3064984"/>
            <a:ext cx="4007115" cy="37930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70CB539E-17B4-F94E-C000-792B175AA69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1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CE6CD82-6C20-131A-A3D5-F3F8F4DF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E659A5C-6CC3-C0BD-8AF6-DA4441BD3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CFC3CFA-5AFD-235A-90BE-91DB6DE5F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F995051-E6BD-08DD-525A-841FB771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873476-8E1F-A796-C8A6-369A5707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2903200"/>
            <a:ext cx="4178031" cy="3954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44F3EFF0-944F-0A46-8B1F-6C74D73B91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8" y="201336"/>
            <a:ext cx="11848052" cy="58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E1E8912-DB64-E76C-5C2F-33130D58B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아름다운 이야기가 있네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A4C2B25-1A4D-2E67-24E9-ABB0857F4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94AA382-D3C9-2820-0E5E-CEC50664F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347E24B-2900-383E-2D09-AA6C21574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CD90E1E-87BC-30D8-42E9-A7EF99D23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3298677"/>
            <a:ext cx="3760231" cy="35593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372D010C-1991-90EB-A413-69B82C88A2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8" y="75020"/>
            <a:ext cx="11912132" cy="621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50DD2FA-0CCD-689D-27C8-A3368492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46240D-DE4B-1896-1D10-EE7152FD6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67585A-C134-3DC2-9274-5CDAD8CE7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456C296-BC07-FAD7-CEED-F1AB946F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DA161-AB32-5BBA-1B8D-4AD2B75E2C1B}"/>
              </a:ext>
            </a:extLst>
          </p:cNvPr>
          <p:cNvSpPr txBox="1"/>
          <p:nvPr/>
        </p:nvSpPr>
        <p:spPr>
          <a:xfrm>
            <a:off x="998290" y="2483141"/>
            <a:ext cx="687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2.</a:t>
            </a:r>
            <a:endParaRPr lang="ko-KR" altLang="en-US" sz="32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FC9927-60BD-1577-25E1-DDA80FB7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85" y="2793534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803F6F9A-AB13-45E3-9A3E-D3DA6E5ABD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4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71A62A-4CEB-A119-6975-1BDA516F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875826B-7159-5069-0692-766151E23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D43966E-E9FF-2E43-546F-31144A05E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12C9EE9-41E6-341A-47F8-2B381541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9D55B5-0516-550A-99B1-C2B15C7CD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F0D219B3-6EAB-A7D2-5105-12189A7562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6" y="282002"/>
            <a:ext cx="11682447" cy="629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0829D45-2877-DBED-A810-95EAC7AB4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3B45175-321A-8C63-995A-B1FA9757D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8AE50CA-AD94-E341-05CE-338126DF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80A7D51-970F-B1C9-1DE3-F883CBBC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1F258A-F983-53EE-3CA7-97788E4F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28BCCC79-5817-AA3B-F024-6AB74B5F547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C03205-0A44-D11C-68B9-D8CAE1026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B1D7CE0-F95E-79B3-95A3-36DB42C63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335D45F-23F3-EE5C-57D5-8EEFDD2B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303A6C4-4EC2-51A2-A875-752DF5374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6C4704-6D07-9DCE-2609-AF9811BC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211" y="2751590"/>
            <a:ext cx="6831084" cy="45358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0A13822-D3E3-FC42-F1D2-5461AB8F6D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71" y="118533"/>
            <a:ext cx="10673981" cy="56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427249B-E295-4396-AE29-70D86359B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73E9F40-B9E3-AB22-553B-D6436958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저 동방에 별 하나가 이상한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BF08ED9-FFF3-DE8C-8E91-E3F57CE09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7.</a:t>
            </a:r>
            <a:r>
              <a:rPr lang="ko-KR" altLang="en-US" sz="1467"/>
              <a:t>그 한 별이 베들레헴 향하여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429AF59-7EF4-72E0-E776-B9AE1B00E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697B3BF-953F-4A99-7590-F198C6402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482" y="-302003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41438AB-50DF-7614-EE41-E97A5359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2">
            <a:extLst>
              <a:ext uri="{FF2B5EF4-FFF2-40B4-BE49-F238E27FC236}">
                <a16:creationId xmlns:a16="http://schemas.microsoft.com/office/drawing/2014/main" id="{6C3E1562-BBFA-432E-6BFC-4331C630A3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37EBC9-FE78-1AC7-ACD8-66A89B22E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EB4937-8C11-AC99-8614-554B0D217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F89BCCD-689E-2B38-3114-BB4E9E431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사람들은 이해할 수 없네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4D21BF4-CD54-1ED5-CEAE-33FD820E1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95954-F447-DF00-193E-28A2F84D4F03}"/>
              </a:ext>
            </a:extLst>
          </p:cNvPr>
          <p:cNvSpPr txBox="1"/>
          <p:nvPr/>
        </p:nvSpPr>
        <p:spPr>
          <a:xfrm>
            <a:off x="796954" y="2449585"/>
            <a:ext cx="738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3.</a:t>
            </a:r>
            <a:endParaRPr lang="ko-KR" altLang="en-US" sz="2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52B5AE-52C1-9EDF-6841-92A807DE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57D95B67-8EE7-CD93-381A-338F7ADC593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48875D-87FC-C7CF-93F5-C82403A71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EE7BFD9-89E1-E309-B91D-C8958729B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넓고 넓은 우주 속에 있는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5DF34B-6279-CEED-E456-9B365724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사람들은 이해할 수 없네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EB87E9C-73EE-FFF2-6887-E18D9E3AC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254E-625B-C456-A47F-53B7DE2C5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E748FC7-C2FF-AD10-0095-BD40DE79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264416ED-4D38-212E-3DF3-78D1DAC37B6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" y="218114"/>
            <a:ext cx="11531756" cy="607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A813B46-D37B-1905-15E7-50AA76386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99B13DD-241C-689B-DFA3-84F9B8293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2B4AB0-8740-A1DB-71E6-FE2A5C4E2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65830AD-5C83-2D6B-9280-A78588FD1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61087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43E1-9A23-1147-470C-C14C5919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B636DB1-BB6F-56DE-39AD-CA10ECDA8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C9884D24-4E92-5DF1-34CB-B434F9A2EC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CC0840-E26D-7B48-1A1D-138049E7B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FE45061-84B7-3C72-5CBE-36C19EBF5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42B4FF9-8195-3671-AFE5-EE69CCE9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875FA47-BE5E-4F6A-A822-F366B0BB8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583956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C6E55-5904-6C03-A686-A6C825549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E57313-A39F-FAB9-571B-41047BDD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26F07DBA-14BB-88C4-AAC1-72BE7A7A9C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3" y="260059"/>
            <a:ext cx="11313642" cy="606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464E531-890C-2901-F6C4-CE7E1F630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9FBBA8-5AFF-8066-72BF-4EB600BEE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AE8FB02-5EB6-B569-4D6E-D0A24D03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F1BD2EB-6E84-F782-79CD-4D2712C60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7636061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1E5FA-D313-E918-0456-931653A7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A2DCFD9-9032-696E-0A3A-DB900BA46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7E5FE068-BF78-1E22-CEFD-7118BE931D3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921B02D-B414-97E5-4734-281372D2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B98F4D-E000-9596-874C-065B79F72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4E5C8B-AFCD-B6F9-4712-30027C08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44C52A2-EFE7-140E-1BA8-46CED884F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4263695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1612-A64E-D7B5-D3D6-045567B61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A394B3-CDED-FCD4-5BBB-952FE9AD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9FC3FF9E-9A75-E206-26C2-150358BFA2B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1" y="183471"/>
            <a:ext cx="11607257" cy="62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2A60CA-C371-BB9E-F55D-ECA3F1782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EED2F96-D68F-0D25-8E6D-B739C15F6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D3421E6-0DFD-F55D-B7F6-5DAFDBC83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AC785B3-38D9-65D7-3C25-269CA640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3656153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5B118-9486-81FF-5258-AB011E528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C95D7D-0995-2C58-645F-16F275FC9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2B00A02A-BBAB-DE98-ED5D-29D4B85D24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595C40-3B9B-52DA-C090-999489C10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C9EAF26-5977-3979-AD30-9A3B54420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EFA7104-D79B-C2E6-307F-BEFA90D22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07BB9ED-EE04-08D7-CF61-23DF39F93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5200392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CD6232-F72A-D6EA-7DDF-D7375672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000" y="320821"/>
            <a:ext cx="3857814" cy="310817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5F54D06D-2659-8B2D-7D58-264C7AA168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FEDBEC-5647-C9D1-F006-FF1455D83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06928E-FF00-D10E-D78B-2ADC99A4A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745EF70-93E7-1A4A-882C-B71D7136E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38A6877-BF8E-F826-D442-12BFCD9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A3DD31D-D808-F830-4137-DDF0356F3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738554-D011-EE36-DCB5-E2292489C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AD4D44DF-1F33-1216-C9DF-E16931EDAC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E6F8A50-C2E9-112A-FE64-338FFDF62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4F63C1D-A198-93CD-F688-DD0030DAB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39E1DF3-1BE1-331F-BA54-1C4D7A1D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76DB576-51A3-D65D-320B-9C496B8DF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307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1540631F-A391-D757-45A4-FAB6EBB3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CF9B79C-239A-64BF-7F41-0D7206D29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D343E6D-8476-3C3E-9858-2A40908D0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25F9A74-313F-6C6A-D55C-A43391AD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63" y="-368898"/>
            <a:ext cx="4029537" cy="3425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276C5AF-ECD2-5491-FE9C-A36D342C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392" y="2315306"/>
            <a:ext cx="4412610" cy="47211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9F97DEF5-5CA6-E7EC-D501-2197C14774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3" y="118533"/>
            <a:ext cx="11285988" cy="539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5" action="ppaction://hlinksldjump"/>
            <a:extLst>
              <a:ext uri="{FF2B5EF4-FFF2-40B4-BE49-F238E27FC236}">
                <a16:creationId xmlns:a16="http://schemas.microsoft.com/office/drawing/2014/main" id="{CD1C41A2-18FB-71D8-0094-0B1244CB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8196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3FA8534F-B509-BAEF-296C-9F431C933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8197" name="AutoShape 15">
            <a:hlinkClick r:id="rId7" action="ppaction://hlinksldjump"/>
            <a:extLst>
              <a:ext uri="{FF2B5EF4-FFF2-40B4-BE49-F238E27FC236}">
                <a16:creationId xmlns:a16="http://schemas.microsoft.com/office/drawing/2014/main" id="{6A0FFA8F-07C1-56FD-9B10-98817B77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8198" name="AutoShape 16">
            <a:hlinkClick r:id="rId8" action="ppaction://hlinksldjump"/>
            <a:extLst>
              <a:ext uri="{FF2B5EF4-FFF2-40B4-BE49-F238E27FC236}">
                <a16:creationId xmlns:a16="http://schemas.microsoft.com/office/drawing/2014/main" id="{08D7E3DF-8610-44ED-81EA-1C57ED66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74570-26F6-FF89-BCC8-FDAB06026FB8}"/>
              </a:ext>
            </a:extLst>
          </p:cNvPr>
          <p:cNvSpPr txBox="1"/>
          <p:nvPr/>
        </p:nvSpPr>
        <p:spPr>
          <a:xfrm>
            <a:off x="1393912" y="2142668"/>
            <a:ext cx="704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3.</a:t>
            </a:r>
            <a:endParaRPr lang="ko-KR" altLang="en-US" sz="28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04E89B01-2FA7-E9C7-0493-D1C26500A0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22A0E87-15A1-BEB8-A417-15E31F327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81FD7CC-D87A-5E5D-072C-DFD31532E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9094DAE-7EC4-F1A6-A486-99CB790AD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3663408-14F0-8103-1120-7D0A9BF39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410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CA2781B-058B-273F-CC01-7D486F3F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21E6CE2-96CB-1E30-576D-3F9D9B052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046AF6C-E073-5138-DEC4-F6794C44CE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2E9833EE-DC04-C1AD-DF0E-000E881141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B76A36D-B969-BB71-A107-4E81CF1B1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영혼에 햇빛 비치니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7F269A0-6001-C1CA-FD9F-459DD84B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C44A853-457D-0264-881C-1CD7BDC7D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D70CFA2-8364-23F5-C7DA-6B966E11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512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D04139E-3E0D-407B-7953-107B46B0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18C2EDA-C731-4C18-4934-AAF647CBD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9FED8A9-22DB-E359-E0DE-7D5294C99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C488BCBF-BC87-E4BB-4FAD-20FE71E232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A5B0D63-251D-F30B-D8FC-4B87F9B78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C0D199D-8D84-633D-BEEE-9AC78EA73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EAD48E7-6D9D-8821-B76C-2799379CF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5BFC2C2-F096-46A1-D9A4-0F2F222E1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615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3969EC5-2188-197F-58A7-4C6A74A90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619FF4A-648B-56A9-982E-A549A859A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3E62DE7-DAE6-8149-8017-D2A5FF1F5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11F81ED5-77EA-EBC1-4A3A-D44CB58107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4B3F8D8-A546-8E6D-E2A4-AC522D03B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BC6E27A-2432-07BB-EB79-86C5B8D57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3393F42-11E1-4DC6-F244-E4B1765AE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187AB10-1581-033C-2EB1-C464C90FA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717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90C9CCA-5E03-154F-7F39-495FEC703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DC88290-BB87-016C-CBD6-C0537D4A8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A5435FF-1DDA-F6D6-8794-9A8DA13C7A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0FBFB-5ECB-2B8B-DCB6-77E9E39B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A3F8CDBB-3774-7CB5-CA07-4D82657333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9A677EE-38C8-556F-4BD4-A70407F62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7D83D02-61B1-B649-28A1-601676B8E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64D4A3B-F98C-E8CB-4B19-DC7A8BD27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5C85C7E-C06A-B046-C162-EE0E1E506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D29E754-A68B-1D4A-E02B-B251448B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8ADC234-915D-B6D6-CF79-F79FE9560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720FA99-E70F-3D3F-AFF6-62576C5DE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32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A279-41CD-DD02-DCF2-ABDFF5EC3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5BC89C39-A0C2-C369-C8EF-9847B7E475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D353515-6EB9-7B86-FB96-EDD1E579D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F09D835-75B8-4E46-E210-3B3EDDCF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262D3F0-916D-759D-DAD9-370103FFE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97DABA5-DE03-3DCB-616B-4A4C9689F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0B30B94-3A04-F0EE-2B2C-DC0F770F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F62CF95-8A4F-093F-A0B8-D6DAA07F7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C6E9FFE-4354-5C40-8DD1-07DA6CD106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29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5CFC79BD-E217-7160-F973-AA4E7C61C3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83A4FA9-34C0-32F5-37FF-19460524F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6FD05B5-E03F-9FE5-BF75-CE9A5AFD7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0B6E818-1B58-3D79-B54A-9E935A67D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E363161-DC99-4557-0A0D-D3EF87317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819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9F29102-9C50-A427-0469-38FFF6E7B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98255EC-8EC5-F824-E139-AD25C7629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EB93209-F251-177B-ED3B-D8454D9357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BB14CECE-75B8-7CF4-B814-7759A456ED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CD718F9-CD61-2D78-9F6E-197F9B51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2CACF27-83E4-19CD-C041-616167B55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영혼에 노래 있으니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ABDA54F-BAF4-0841-2E05-7C44A0D5B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DDD2777-2CE9-926D-F18E-4BBD1D9A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922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B846D9D-6FED-89D4-2DB0-01FDF429A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C11D456-2E2B-E1D3-3C6E-7534EB918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6796541-DACD-6A4D-4611-F1B91AB9F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68328790-6130-7313-DC34-C761D8E6C4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BCDCD44-D98F-E452-644F-2B4110413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1B78CE7-D3E1-B2C8-18D5-C378316C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FE3545D-F00C-A978-D10F-08506C25A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DCB6AD8-2C99-3287-5A02-5478FCFDB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024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4C12A98-2C59-FF7F-2351-A34419AB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D87AB14-AE73-9752-7B4A-0F1D25499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CCE8761-3A41-283D-1AEE-C28245C73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26C91805-B2B7-7C14-EEC2-223F2CA30E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2071B9B-A772-6C55-4D6E-5469EA93F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44A6049-1A8A-54B7-06B6-D98BC1B1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E1D3A45-857C-CAD2-7CC5-B635E566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B96322E-BA87-9F22-A3DB-16373C952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127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36802A8-AB6E-9B66-F4A6-81B2EC5CC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784A2BF-229A-75A7-744E-7FECE0981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F144D71-2FA9-F32A-CF18-E886E5DBE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CE61C45-D6F8-7FD5-8BA5-354CDE00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78" y="3036815"/>
            <a:ext cx="6350642" cy="42168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3FA15C1C-A46D-9D0D-0BED-C62BD24FE3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0"/>
            <a:ext cx="11596382" cy="57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F45F676-6949-0121-7918-4EEA9F75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저 들밖에 한밤중에 양 틈에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DEC472A-AAC5-562D-AE95-66B58F700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저 동방에 별 하나가 이상한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DE9F240-4300-91FD-8896-B9A0F1B7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그 한 별이 베들레헴 향하여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23A5D68-D0B8-0E05-C894-75FD9B1EA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10.</a:t>
            </a:r>
            <a:r>
              <a:rPr lang="ko-KR" altLang="en-US" sz="1467"/>
              <a:t>동방박사 세 사람이 새아기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BBA741-8F11-8249-9CA6-98F0B9216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9093" y="-293614"/>
            <a:ext cx="4029537" cy="342568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D26E5044-E625-664E-189B-A09A820410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A449675-350B-4E11-A173-24462967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B736F24-E410-CE1C-F339-1FE36A88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477ECD5-39C3-7A5D-3307-B4C0E0AA2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C0407F0-E04D-D600-5A83-4870475D4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00D8869-D916-F8F6-3E93-161B20FE6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43E61F9-3B75-246E-BA65-0B4DA91E18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5C804B6-D599-FB0D-2B6C-196811D9A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9A036FC0-6655-CD37-C15E-3DC52A36FD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69B6E9E-8980-CD87-5283-A7B60DED5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E2A562A-77FE-E875-D6E6-F24AD645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A191C2F-B8FB-9F1B-1C32-2DE3605FC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3F774C3-AACC-692F-D64A-5F537573B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1BEFF715-D4A1-2A41-2E2A-E8B7ED039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A77A378-059D-D6AA-27D4-BC009CF0F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17ACE46-81E0-5099-FB0A-40ECF03A32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2FE57EE7-B186-EB1D-28A1-2012BAFA7F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FEC08F7-159A-5722-2F22-2D42F125B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3BB0983-40F3-F8FE-9CB0-6113B638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64DB282-9896-44D6-DB37-1BF0DE01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907C257-4AA3-4D5F-C492-6C7F89B1B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내 영혼에 희락이 있고</a:t>
            </a:r>
          </a:p>
        </p:txBody>
      </p:sp>
      <p:sp>
        <p:nvSpPr>
          <p:cNvPr id="1434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9659E75-AF94-34E4-7F1D-4AAAA6114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BAA2407-E335-E147-0754-4E7AAF131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6AE2D81-A154-1292-07AC-AC75D90F5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F684B66F-ED82-BCC3-F7B7-7ED082AC807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2E46652-9F52-157A-65EB-07300084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3E05290-F71D-F1A9-3298-1CD5A9BAE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915BBEE-94BA-B42A-8BB0-147FF2AC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82D957E-C87D-9BDD-ACC3-55A7963C4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내 영혼에 희락이 있고</a:t>
            </a:r>
          </a:p>
        </p:txBody>
      </p:sp>
      <p:sp>
        <p:nvSpPr>
          <p:cNvPr id="1536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2B28DCD-D492-5051-D3BB-42F7FB55A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0C3B16B-A31D-F2EF-C2FA-2D8896AC7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985631F-F574-8A3A-2BBB-39D977880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9519AF17-9E15-DD04-7481-34BD150087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51D58DB-249F-EF54-FD40-AD93FD06F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B093FB9-0BC8-15F9-25FB-333DF54F4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7D1C829-2CF2-5E00-6A3E-8A2C2865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A3648DB-675D-60BE-032A-7BAB50C59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639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41A383F-98A6-22B8-C7BD-C658CE47E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F13046D-BC28-6093-54F9-CB0DD9608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B63E44-59C5-ABC9-9B55-F4F5906A0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EF5B5F72-00E4-327F-DFE7-93AFF91BF9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A08C76D-A680-E145-ACE7-F1DCC28E8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FEA32F7-EBE3-7919-DA44-FB87493CB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20B3B04-38F1-5BAE-62E8-D3CE9CE2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내 영혼에 봄날 되어서</a:t>
            </a:r>
          </a:p>
        </p:txBody>
      </p:sp>
      <p:sp>
        <p:nvSpPr>
          <p:cNvPr id="1741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234B6FC-FEE9-DA28-687E-90999A879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741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7F624BF-B631-B69A-F8F6-B6D9FF9A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CCF922C-221D-8FBF-779E-AB0DDEEC8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A79F2D6-7E98-644B-72CE-EA529EE6D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39D7E-54BB-51B3-97FB-EBA4FC80C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60806658-0F38-2624-6662-27479A4651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04D0266-1768-4391-C66A-8C6E733D0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C39C3C1-1C63-2E69-70A2-9E9F87716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8E66616-9A40-825C-685D-DE4C4109D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C25EBDE-DB8D-4659-74EF-E31D834B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1403E9E-5DDF-F616-33B4-1E6C82DB2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4190F4F-DC73-5A04-FCB1-5F85F4D6F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7B6E81D-91BC-C704-645F-A5ABD2B14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366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76F15-9135-E619-5FE5-C627DC6F1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75E5AB53-ADB5-4EEB-F322-8E452EF08F1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54F07AD-197B-069B-7BA6-FC7B4776C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내 영혼에 햇빛 비치니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9F7C24D-26B4-0FF9-425A-713EABE16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내 영혼에 노래 있으니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AC40B3F-6E25-DA0B-6B7D-00C4E260D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내 영혼에 봄날 되어서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5442185-021A-E71D-521B-EEF3F8442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내 영혼에 희락이 있고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16A8734-E520-1459-1966-F4E3AF24F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주의 영광 빛난 광채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DA11758-D3AC-32E9-1F07-0886D4B26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372" y="320821"/>
            <a:ext cx="3611442" cy="212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A104990-D1F1-E0B1-8833-7759B482E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31" y="3429000"/>
            <a:ext cx="2235200" cy="2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561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81D45-5049-F663-ABE8-4AE9214EC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A0475E7-027E-5269-1E3C-B15003E8B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BCA37677-085F-4358-E797-62704CCED1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59A7646-3056-6A5C-DBA3-5125E57C9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F99BC45-8DC5-825C-3BFC-83894775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942CDF8-4FBC-10D3-92D1-F3F82A05C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54C075D-C0B6-1EC2-1E4E-E1FD91030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8353032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79E75-BEB4-E299-71F1-5DCF3672F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63A4802-71E0-C1D8-CDD4-CA40E0CD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47" y="3070371"/>
            <a:ext cx="4861087" cy="46013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39D78175-48F3-33A4-6EE3-2ED28838A8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97089D5-42C8-A830-D383-241F96090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아름다운 이야기가 있네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A07E44-CBDF-C5D0-E670-9D1395CB6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넓고 넓은 우주 속에 있는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349A8B-8574-F74B-B6F1-7BBEDFD0B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사람들은 이해할 수 없네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A89AFF-A9A6-1611-893D-515FEFB84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주님의 그 사랑은 정말</a:t>
            </a:r>
          </a:p>
        </p:txBody>
      </p:sp>
    </p:spTree>
    <p:extLst>
      <p:ext uri="{BB962C8B-B14F-4D97-AF65-F5344CB8AC3E}">
        <p14:creationId xmlns:p14="http://schemas.microsoft.com/office/powerpoint/2010/main" val="1410425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4774</Words>
  <Application>Microsoft Office PowerPoint</Application>
  <PresentationFormat>와이드스크린</PresentationFormat>
  <Paragraphs>1004</Paragraphs>
  <Slides>440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440</vt:i4>
      </vt:variant>
    </vt:vector>
  </HeadingPairs>
  <TitlesOfParts>
    <vt:vector size="453" baseType="lpstr">
      <vt:lpstr>HY견고딕</vt:lpstr>
      <vt:lpstr>HY헤드라인M</vt:lpstr>
      <vt:lpstr>ONE 모바일고딕 Bold</vt:lpstr>
      <vt:lpstr>se-nanumgothic</vt:lpstr>
      <vt:lpstr>se-nanumsquare</vt:lpstr>
      <vt:lpstr>강원교육튼튼</vt:lpstr>
      <vt:lpstr>맑은 고딕</vt:lpstr>
      <vt:lpstr>휴먼둥근헤드라인</vt:lpstr>
      <vt:lpstr>휴먼매직체</vt:lpstr>
      <vt:lpstr>Arial</vt:lpstr>
      <vt:lpstr>Roboto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</dc:creator>
  <cp:lastModifiedBy>MediaPC</cp:lastModifiedBy>
  <cp:revision>75</cp:revision>
  <dcterms:created xsi:type="dcterms:W3CDTF">2023-02-25T08:28:08Z</dcterms:created>
  <dcterms:modified xsi:type="dcterms:W3CDTF">2024-12-14T12:21:48Z</dcterms:modified>
</cp:coreProperties>
</file>