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70"/>
  </p:notesMasterIdLst>
  <p:sldIdLst>
    <p:sldId id="316" r:id="rId2"/>
    <p:sldId id="15209" r:id="rId3"/>
    <p:sldId id="15210" r:id="rId4"/>
    <p:sldId id="15211" r:id="rId5"/>
    <p:sldId id="15212" r:id="rId6"/>
    <p:sldId id="15213" r:id="rId7"/>
    <p:sldId id="15214" r:id="rId8"/>
    <p:sldId id="15215" r:id="rId9"/>
    <p:sldId id="15216" r:id="rId10"/>
    <p:sldId id="15217" r:id="rId11"/>
    <p:sldId id="15218" r:id="rId12"/>
    <p:sldId id="15219" r:id="rId13"/>
    <p:sldId id="15220" r:id="rId14"/>
    <p:sldId id="15221" r:id="rId15"/>
    <p:sldId id="15222" r:id="rId16"/>
    <p:sldId id="15223" r:id="rId17"/>
    <p:sldId id="282" r:id="rId18"/>
    <p:sldId id="15224" r:id="rId19"/>
    <p:sldId id="15033" r:id="rId20"/>
    <p:sldId id="15034" r:id="rId21"/>
    <p:sldId id="15038" r:id="rId22"/>
    <p:sldId id="15039" r:id="rId23"/>
    <p:sldId id="15146" r:id="rId24"/>
    <p:sldId id="15147" r:id="rId25"/>
    <p:sldId id="15148" r:id="rId26"/>
    <p:sldId id="15149" r:id="rId27"/>
    <p:sldId id="15035" r:id="rId28"/>
    <p:sldId id="15036" r:id="rId29"/>
    <p:sldId id="15037" r:id="rId30"/>
    <p:sldId id="15040" r:id="rId31"/>
    <p:sldId id="15041" r:id="rId32"/>
    <p:sldId id="15150" r:id="rId33"/>
    <p:sldId id="15151" r:id="rId34"/>
    <p:sldId id="15042" r:id="rId35"/>
    <p:sldId id="15043" r:id="rId36"/>
    <p:sldId id="15044" r:id="rId37"/>
    <p:sldId id="15045" r:id="rId38"/>
    <p:sldId id="15046" r:id="rId39"/>
    <p:sldId id="15047" r:id="rId40"/>
    <p:sldId id="15152" r:id="rId41"/>
    <p:sldId id="15153" r:id="rId42"/>
    <p:sldId id="15154" r:id="rId43"/>
    <p:sldId id="15155" r:id="rId44"/>
    <p:sldId id="15156" r:id="rId45"/>
    <p:sldId id="15157" r:id="rId46"/>
    <p:sldId id="15158" r:id="rId47"/>
    <p:sldId id="15159" r:id="rId48"/>
    <p:sldId id="15160" r:id="rId49"/>
    <p:sldId id="15161" r:id="rId50"/>
    <p:sldId id="15162" r:id="rId51"/>
    <p:sldId id="15163" r:id="rId52"/>
    <p:sldId id="15164" r:id="rId53"/>
    <p:sldId id="15165" r:id="rId54"/>
    <p:sldId id="15166" r:id="rId55"/>
    <p:sldId id="15167" r:id="rId56"/>
    <p:sldId id="15168" r:id="rId57"/>
    <p:sldId id="15169" r:id="rId58"/>
    <p:sldId id="15225" r:id="rId59"/>
    <p:sldId id="15226" r:id="rId60"/>
    <p:sldId id="15227" r:id="rId61"/>
    <p:sldId id="15228" r:id="rId62"/>
    <p:sldId id="15170" r:id="rId63"/>
    <p:sldId id="15171" r:id="rId64"/>
    <p:sldId id="15172" r:id="rId65"/>
    <p:sldId id="15173" r:id="rId66"/>
    <p:sldId id="15174" r:id="rId67"/>
    <p:sldId id="556" r:id="rId68"/>
    <p:sldId id="557" r:id="rId69"/>
    <p:sldId id="558" r:id="rId70"/>
    <p:sldId id="559" r:id="rId71"/>
    <p:sldId id="15179" r:id="rId72"/>
    <p:sldId id="15180" r:id="rId73"/>
    <p:sldId id="899" r:id="rId74"/>
    <p:sldId id="900" r:id="rId75"/>
    <p:sldId id="15175" r:id="rId76"/>
    <p:sldId id="15176" r:id="rId77"/>
    <p:sldId id="15177" r:id="rId78"/>
    <p:sldId id="15178" r:id="rId79"/>
    <p:sldId id="902" r:id="rId80"/>
    <p:sldId id="903" r:id="rId81"/>
    <p:sldId id="15181" r:id="rId82"/>
    <p:sldId id="15182" r:id="rId83"/>
    <p:sldId id="15183" r:id="rId84"/>
    <p:sldId id="15184" r:id="rId85"/>
    <p:sldId id="15185" r:id="rId86"/>
    <p:sldId id="15186" r:id="rId87"/>
    <p:sldId id="15187" r:id="rId88"/>
    <p:sldId id="15188" r:id="rId89"/>
    <p:sldId id="15189" r:id="rId90"/>
    <p:sldId id="15190" r:id="rId91"/>
    <p:sldId id="15191" r:id="rId92"/>
    <p:sldId id="15192" r:id="rId93"/>
    <p:sldId id="15069" r:id="rId94"/>
    <p:sldId id="15107" r:id="rId95"/>
    <p:sldId id="15070" r:id="rId96"/>
    <p:sldId id="15071" r:id="rId97"/>
    <p:sldId id="15072" r:id="rId98"/>
    <p:sldId id="15105" r:id="rId99"/>
    <p:sldId id="15073" r:id="rId100"/>
    <p:sldId id="15075" r:id="rId101"/>
    <p:sldId id="15104" r:id="rId102"/>
    <p:sldId id="15106" r:id="rId103"/>
    <p:sldId id="15108" r:id="rId104"/>
    <p:sldId id="15109" r:id="rId105"/>
    <p:sldId id="15136" r:id="rId106"/>
    <p:sldId id="15137" r:id="rId107"/>
    <p:sldId id="15138" r:id="rId108"/>
    <p:sldId id="15139" r:id="rId109"/>
    <p:sldId id="15140" r:id="rId110"/>
    <p:sldId id="15141" r:id="rId111"/>
    <p:sldId id="15142" r:id="rId112"/>
    <p:sldId id="15143" r:id="rId113"/>
    <p:sldId id="15144" r:id="rId114"/>
    <p:sldId id="15145" r:id="rId115"/>
    <p:sldId id="15125" r:id="rId116"/>
    <p:sldId id="15126" r:id="rId117"/>
    <p:sldId id="15127" r:id="rId118"/>
    <p:sldId id="15128" r:id="rId119"/>
    <p:sldId id="15129" r:id="rId120"/>
    <p:sldId id="15130" r:id="rId121"/>
    <p:sldId id="15131" r:id="rId122"/>
    <p:sldId id="15132" r:id="rId123"/>
    <p:sldId id="15133" r:id="rId124"/>
    <p:sldId id="885" r:id="rId125"/>
    <p:sldId id="886" r:id="rId126"/>
    <p:sldId id="887" r:id="rId127"/>
    <p:sldId id="888" r:id="rId128"/>
    <p:sldId id="889" r:id="rId129"/>
    <p:sldId id="15078" r:id="rId130"/>
    <p:sldId id="15079" r:id="rId131"/>
    <p:sldId id="15080" r:id="rId132"/>
    <p:sldId id="15081" r:id="rId133"/>
    <p:sldId id="15134" r:id="rId134"/>
    <p:sldId id="15135" r:id="rId135"/>
    <p:sldId id="15001" r:id="rId136"/>
    <p:sldId id="15003" r:id="rId137"/>
    <p:sldId id="15110" r:id="rId138"/>
    <p:sldId id="15111" r:id="rId139"/>
    <p:sldId id="15112" r:id="rId140"/>
    <p:sldId id="15113" r:id="rId141"/>
    <p:sldId id="15114" r:id="rId142"/>
    <p:sldId id="15115" r:id="rId143"/>
    <p:sldId id="15116" r:id="rId144"/>
    <p:sldId id="15117" r:id="rId145"/>
    <p:sldId id="15118" r:id="rId146"/>
    <p:sldId id="15119" r:id="rId147"/>
    <p:sldId id="15120" r:id="rId148"/>
    <p:sldId id="15121" r:id="rId149"/>
    <p:sldId id="15122" r:id="rId150"/>
    <p:sldId id="15123" r:id="rId151"/>
    <p:sldId id="15124" r:id="rId152"/>
    <p:sldId id="15004" r:id="rId153"/>
    <p:sldId id="15005" r:id="rId154"/>
    <p:sldId id="15006" r:id="rId155"/>
    <p:sldId id="15019" r:id="rId156"/>
    <p:sldId id="15007" r:id="rId157"/>
    <p:sldId id="15008" r:id="rId158"/>
    <p:sldId id="15020" r:id="rId159"/>
    <p:sldId id="14993" r:id="rId160"/>
    <p:sldId id="14994" r:id="rId161"/>
    <p:sldId id="14995" r:id="rId162"/>
    <p:sldId id="14996" r:id="rId163"/>
    <p:sldId id="15021" r:id="rId164"/>
    <p:sldId id="15022" r:id="rId165"/>
    <p:sldId id="15023" r:id="rId166"/>
    <p:sldId id="15024" r:id="rId167"/>
    <p:sldId id="14997" r:id="rId168"/>
    <p:sldId id="14998" r:id="rId169"/>
    <p:sldId id="15025" r:id="rId170"/>
    <p:sldId id="15026" r:id="rId171"/>
    <p:sldId id="14999" r:id="rId172"/>
    <p:sldId id="15000" r:id="rId173"/>
    <p:sldId id="15027" r:id="rId174"/>
    <p:sldId id="15028" r:id="rId175"/>
    <p:sldId id="15029" r:id="rId176"/>
    <p:sldId id="15030" r:id="rId177"/>
    <p:sldId id="15009" r:id="rId178"/>
    <p:sldId id="15010" r:id="rId179"/>
    <p:sldId id="15011" r:id="rId180"/>
    <p:sldId id="15012" r:id="rId181"/>
    <p:sldId id="15013" r:id="rId182"/>
    <p:sldId id="15014" r:id="rId183"/>
    <p:sldId id="15015" r:id="rId184"/>
    <p:sldId id="15016" r:id="rId185"/>
    <p:sldId id="15031" r:id="rId186"/>
    <p:sldId id="15032" r:id="rId187"/>
    <p:sldId id="15018" r:id="rId188"/>
    <p:sldId id="14891" r:id="rId189"/>
    <p:sldId id="14892" r:id="rId190"/>
    <p:sldId id="14893" r:id="rId191"/>
    <p:sldId id="14972" r:id="rId192"/>
    <p:sldId id="14973" r:id="rId193"/>
    <p:sldId id="14974" r:id="rId194"/>
    <p:sldId id="14894" r:id="rId195"/>
    <p:sldId id="14895" r:id="rId196"/>
    <p:sldId id="14896" r:id="rId197"/>
    <p:sldId id="14975" r:id="rId198"/>
    <p:sldId id="14976" r:id="rId199"/>
    <p:sldId id="14977" r:id="rId200"/>
    <p:sldId id="14978" r:id="rId201"/>
    <p:sldId id="14979" r:id="rId202"/>
    <p:sldId id="14980" r:id="rId203"/>
    <p:sldId id="14897" r:id="rId204"/>
    <p:sldId id="14898" r:id="rId205"/>
    <p:sldId id="14901" r:id="rId206"/>
    <p:sldId id="14902" r:id="rId207"/>
    <p:sldId id="14899" r:id="rId208"/>
    <p:sldId id="14900" r:id="rId209"/>
    <p:sldId id="14903" r:id="rId210"/>
    <p:sldId id="14904" r:id="rId211"/>
    <p:sldId id="14905" r:id="rId212"/>
    <p:sldId id="14906" r:id="rId213"/>
    <p:sldId id="14907" r:id="rId214"/>
    <p:sldId id="14908" r:id="rId215"/>
    <p:sldId id="14981" r:id="rId216"/>
    <p:sldId id="14982" r:id="rId217"/>
    <p:sldId id="14909" r:id="rId218"/>
    <p:sldId id="14910" r:id="rId219"/>
    <p:sldId id="14911" r:id="rId220"/>
    <p:sldId id="14912" r:id="rId221"/>
    <p:sldId id="14983" r:id="rId222"/>
    <p:sldId id="14984" r:id="rId223"/>
    <p:sldId id="14941" r:id="rId224"/>
    <p:sldId id="14942" r:id="rId225"/>
    <p:sldId id="14943" r:id="rId226"/>
    <p:sldId id="14944" r:id="rId227"/>
    <p:sldId id="14945" r:id="rId228"/>
    <p:sldId id="14946" r:id="rId229"/>
    <p:sldId id="14947" r:id="rId230"/>
    <p:sldId id="14948" r:id="rId231"/>
    <p:sldId id="14949" r:id="rId232"/>
    <p:sldId id="14950" r:id="rId233"/>
    <p:sldId id="14951" r:id="rId234"/>
    <p:sldId id="14952" r:id="rId235"/>
    <p:sldId id="14953" r:id="rId236"/>
    <p:sldId id="14954" r:id="rId237"/>
    <p:sldId id="14985" r:id="rId238"/>
    <p:sldId id="14986" r:id="rId239"/>
    <p:sldId id="14955" r:id="rId240"/>
    <p:sldId id="14956" r:id="rId241"/>
    <p:sldId id="14957" r:id="rId242"/>
    <p:sldId id="14958" r:id="rId243"/>
    <p:sldId id="14967" r:id="rId244"/>
    <p:sldId id="14968" r:id="rId245"/>
    <p:sldId id="14987" r:id="rId246"/>
    <p:sldId id="14988" r:id="rId247"/>
    <p:sldId id="14969" r:id="rId248"/>
    <p:sldId id="14970" r:id="rId249"/>
    <p:sldId id="14989" r:id="rId250"/>
    <p:sldId id="14990" r:id="rId251"/>
    <p:sldId id="14971" r:id="rId252"/>
    <p:sldId id="14991" r:id="rId253"/>
    <p:sldId id="14992" r:id="rId254"/>
    <p:sldId id="14959" r:id="rId255"/>
    <p:sldId id="14960" r:id="rId256"/>
    <p:sldId id="14961" r:id="rId257"/>
    <p:sldId id="14962" r:id="rId258"/>
    <p:sldId id="14963" r:id="rId259"/>
    <p:sldId id="14964" r:id="rId260"/>
    <p:sldId id="14965" r:id="rId261"/>
    <p:sldId id="14966" r:id="rId262"/>
    <p:sldId id="14850" r:id="rId263"/>
    <p:sldId id="14851" r:id="rId264"/>
    <p:sldId id="14854" r:id="rId265"/>
    <p:sldId id="14855" r:id="rId266"/>
    <p:sldId id="14852" r:id="rId267"/>
    <p:sldId id="14853" r:id="rId268"/>
    <p:sldId id="14858" r:id="rId269"/>
    <p:sldId id="14859" r:id="rId270"/>
    <p:sldId id="14868" r:id="rId271"/>
    <p:sldId id="14869" r:id="rId272"/>
    <p:sldId id="14862" r:id="rId273"/>
    <p:sldId id="14863" r:id="rId274"/>
    <p:sldId id="14864" r:id="rId275"/>
    <p:sldId id="14865" r:id="rId276"/>
    <p:sldId id="14793" r:id="rId277"/>
    <p:sldId id="14794" r:id="rId278"/>
    <p:sldId id="14795" r:id="rId279"/>
    <p:sldId id="14796" r:id="rId280"/>
    <p:sldId id="14801" r:id="rId281"/>
    <p:sldId id="14797" r:id="rId282"/>
    <p:sldId id="14798" r:id="rId283"/>
    <p:sldId id="14799" r:id="rId284"/>
    <p:sldId id="14800" r:id="rId285"/>
    <p:sldId id="14802" r:id="rId286"/>
    <p:sldId id="14803" r:id="rId287"/>
    <p:sldId id="14804" r:id="rId288"/>
    <p:sldId id="14805" r:id="rId289"/>
    <p:sldId id="14806" r:id="rId290"/>
    <p:sldId id="14807" r:id="rId291"/>
    <p:sldId id="14808" r:id="rId292"/>
    <p:sldId id="14809" r:id="rId293"/>
    <p:sldId id="14810" r:id="rId294"/>
    <p:sldId id="14811" r:id="rId295"/>
    <p:sldId id="14812" r:id="rId296"/>
    <p:sldId id="14817" r:id="rId297"/>
    <p:sldId id="14818" r:id="rId298"/>
    <p:sldId id="14813" r:id="rId299"/>
    <p:sldId id="14814" r:id="rId300"/>
    <p:sldId id="14815" r:id="rId301"/>
    <p:sldId id="14816" r:id="rId302"/>
    <p:sldId id="14819" r:id="rId303"/>
    <p:sldId id="14820" r:id="rId304"/>
    <p:sldId id="14821" r:id="rId305"/>
    <p:sldId id="14822" r:id="rId306"/>
    <p:sldId id="14870" r:id="rId307"/>
    <p:sldId id="14871" r:id="rId308"/>
    <p:sldId id="14872" r:id="rId309"/>
    <p:sldId id="14873" r:id="rId310"/>
    <p:sldId id="14874" r:id="rId311"/>
    <p:sldId id="14875" r:id="rId312"/>
    <p:sldId id="14876" r:id="rId313"/>
    <p:sldId id="14877" r:id="rId314"/>
    <p:sldId id="14878" r:id="rId315"/>
    <p:sldId id="14879" r:id="rId316"/>
    <p:sldId id="14880" r:id="rId317"/>
    <p:sldId id="14881" r:id="rId318"/>
    <p:sldId id="14889" r:id="rId319"/>
    <p:sldId id="14890" r:id="rId320"/>
    <p:sldId id="14882" r:id="rId321"/>
    <p:sldId id="14883" r:id="rId322"/>
    <p:sldId id="14884" r:id="rId323"/>
    <p:sldId id="14885" r:id="rId324"/>
    <p:sldId id="14886" r:id="rId325"/>
    <p:sldId id="14887" r:id="rId326"/>
    <p:sldId id="14888" r:id="rId327"/>
    <p:sldId id="14823" r:id="rId328"/>
    <p:sldId id="14824" r:id="rId329"/>
    <p:sldId id="14825" r:id="rId330"/>
    <p:sldId id="14826" r:id="rId331"/>
    <p:sldId id="14827" r:id="rId332"/>
    <p:sldId id="14828" r:id="rId333"/>
    <p:sldId id="14829" r:id="rId334"/>
    <p:sldId id="14830" r:id="rId335"/>
    <p:sldId id="14844" r:id="rId336"/>
    <p:sldId id="14831" r:id="rId337"/>
    <p:sldId id="14845" r:id="rId338"/>
    <p:sldId id="14846" r:id="rId339"/>
    <p:sldId id="14832" r:id="rId340"/>
    <p:sldId id="14847" r:id="rId341"/>
    <p:sldId id="14848" r:id="rId342"/>
    <p:sldId id="14833" r:id="rId343"/>
    <p:sldId id="14834" r:id="rId344"/>
    <p:sldId id="14835" r:id="rId345"/>
    <p:sldId id="14836" r:id="rId346"/>
    <p:sldId id="14837" r:id="rId347"/>
    <p:sldId id="5437" r:id="rId348"/>
    <p:sldId id="14737" r:id="rId349"/>
    <p:sldId id="14755" r:id="rId350"/>
    <p:sldId id="13502" r:id="rId351"/>
    <p:sldId id="356" r:id="rId352"/>
    <p:sldId id="14756" r:id="rId353"/>
    <p:sldId id="14757" r:id="rId354"/>
    <p:sldId id="14758" r:id="rId355"/>
    <p:sldId id="14745" r:id="rId356"/>
    <p:sldId id="14746" r:id="rId357"/>
    <p:sldId id="14747" r:id="rId358"/>
    <p:sldId id="14748" r:id="rId359"/>
    <p:sldId id="14762" r:id="rId360"/>
    <p:sldId id="14763" r:id="rId361"/>
    <p:sldId id="14764" r:id="rId362"/>
    <p:sldId id="14765" r:id="rId363"/>
    <p:sldId id="14766" r:id="rId364"/>
    <p:sldId id="14767" r:id="rId365"/>
    <p:sldId id="14749" r:id="rId366"/>
    <p:sldId id="14738" r:id="rId367"/>
    <p:sldId id="14739" r:id="rId368"/>
    <p:sldId id="14740" r:id="rId369"/>
    <p:sldId id="14741" r:id="rId370"/>
    <p:sldId id="14742" r:id="rId371"/>
    <p:sldId id="14743" r:id="rId372"/>
    <p:sldId id="14744" r:id="rId373"/>
    <p:sldId id="14616" r:id="rId374"/>
    <p:sldId id="14617" r:id="rId375"/>
    <p:sldId id="14618" r:id="rId376"/>
    <p:sldId id="14619" r:id="rId377"/>
    <p:sldId id="14620" r:id="rId378"/>
    <p:sldId id="14621" r:id="rId379"/>
    <p:sldId id="14622" r:id="rId380"/>
    <p:sldId id="14623" r:id="rId381"/>
    <p:sldId id="14624" r:id="rId382"/>
    <p:sldId id="14625" r:id="rId383"/>
    <p:sldId id="14626" r:id="rId384"/>
    <p:sldId id="14627" r:id="rId385"/>
    <p:sldId id="14628" r:id="rId386"/>
    <p:sldId id="14629" r:id="rId387"/>
    <p:sldId id="14630" r:id="rId388"/>
    <p:sldId id="14631" r:id="rId389"/>
    <p:sldId id="14632" r:id="rId390"/>
    <p:sldId id="14633" r:id="rId391"/>
    <p:sldId id="14634" r:id="rId392"/>
    <p:sldId id="14635" r:id="rId393"/>
    <p:sldId id="14636" r:id="rId394"/>
    <p:sldId id="14637" r:id="rId395"/>
    <p:sldId id="14655" r:id="rId396"/>
    <p:sldId id="5785" r:id="rId397"/>
    <p:sldId id="5796" r:id="rId398"/>
    <p:sldId id="5795" r:id="rId399"/>
    <p:sldId id="5786" r:id="rId400"/>
    <p:sldId id="5787" r:id="rId401"/>
    <p:sldId id="5788" r:id="rId402"/>
    <p:sldId id="14648" r:id="rId403"/>
    <p:sldId id="14647" r:id="rId404"/>
    <p:sldId id="5789" r:id="rId405"/>
    <p:sldId id="5790" r:id="rId406"/>
    <p:sldId id="5798" r:id="rId407"/>
    <p:sldId id="5799" r:id="rId408"/>
    <p:sldId id="14649" r:id="rId409"/>
    <p:sldId id="14650" r:id="rId410"/>
    <p:sldId id="5800" r:id="rId411"/>
    <p:sldId id="5801" r:id="rId412"/>
    <p:sldId id="14651" r:id="rId413"/>
    <p:sldId id="14652" r:id="rId414"/>
    <p:sldId id="14640" r:id="rId415"/>
    <p:sldId id="14641" r:id="rId416"/>
    <p:sldId id="13473" r:id="rId417"/>
    <p:sldId id="13474" r:id="rId418"/>
    <p:sldId id="13475" r:id="rId419"/>
    <p:sldId id="13476" r:id="rId420"/>
    <p:sldId id="13477" r:id="rId421"/>
    <p:sldId id="13478" r:id="rId422"/>
    <p:sldId id="13444" r:id="rId423"/>
    <p:sldId id="357" r:id="rId424"/>
    <p:sldId id="358" r:id="rId425"/>
    <p:sldId id="359" r:id="rId426"/>
    <p:sldId id="13470" r:id="rId427"/>
    <p:sldId id="13471" r:id="rId428"/>
    <p:sldId id="13472" r:id="rId429"/>
    <p:sldId id="13445" r:id="rId430"/>
    <p:sldId id="13446" r:id="rId431"/>
    <p:sldId id="13479" r:id="rId432"/>
    <p:sldId id="13480" r:id="rId433"/>
    <p:sldId id="386" r:id="rId434"/>
    <p:sldId id="387" r:id="rId435"/>
    <p:sldId id="388" r:id="rId436"/>
    <p:sldId id="13481" r:id="rId437"/>
    <p:sldId id="13482" r:id="rId438"/>
    <p:sldId id="13483" r:id="rId439"/>
    <p:sldId id="13484" r:id="rId440"/>
    <p:sldId id="13485" r:id="rId441"/>
    <p:sldId id="13486" r:id="rId442"/>
    <p:sldId id="367" r:id="rId443"/>
    <p:sldId id="13412" r:id="rId444"/>
    <p:sldId id="13413" r:id="rId445"/>
    <p:sldId id="13414" r:id="rId446"/>
    <p:sldId id="13415" r:id="rId447"/>
    <p:sldId id="13416" r:id="rId448"/>
    <p:sldId id="13417" r:id="rId449"/>
    <p:sldId id="13418" r:id="rId450"/>
    <p:sldId id="13419" r:id="rId451"/>
    <p:sldId id="13420" r:id="rId452"/>
    <p:sldId id="13421" r:id="rId453"/>
    <p:sldId id="13422" r:id="rId454"/>
    <p:sldId id="13423" r:id="rId455"/>
    <p:sldId id="13424" r:id="rId456"/>
    <p:sldId id="13425" r:id="rId457"/>
    <p:sldId id="13426" r:id="rId458"/>
    <p:sldId id="13427" r:id="rId459"/>
    <p:sldId id="13428" r:id="rId460"/>
    <p:sldId id="13429" r:id="rId461"/>
    <p:sldId id="13430" r:id="rId462"/>
    <p:sldId id="13431" r:id="rId463"/>
    <p:sldId id="13432" r:id="rId464"/>
    <p:sldId id="13433" r:id="rId465"/>
    <p:sldId id="13434" r:id="rId466"/>
    <p:sldId id="13439" r:id="rId467"/>
    <p:sldId id="13447" r:id="rId468"/>
    <p:sldId id="5896" r:id="rId469"/>
    <p:sldId id="5897" r:id="rId470"/>
    <p:sldId id="5898" r:id="rId471"/>
    <p:sldId id="5900" r:id="rId472"/>
    <p:sldId id="5901" r:id="rId473"/>
    <p:sldId id="13440" r:id="rId474"/>
    <p:sldId id="13441" r:id="rId475"/>
    <p:sldId id="13442" r:id="rId476"/>
    <p:sldId id="5910" r:id="rId477"/>
    <p:sldId id="5913" r:id="rId478"/>
    <p:sldId id="13443" r:id="rId479"/>
    <p:sldId id="5914" r:id="rId480"/>
    <p:sldId id="5915" r:id="rId481"/>
    <p:sldId id="13457" r:id="rId482"/>
    <p:sldId id="13458" r:id="rId483"/>
    <p:sldId id="13459" r:id="rId484"/>
    <p:sldId id="13460" r:id="rId485"/>
    <p:sldId id="13487" r:id="rId486"/>
    <p:sldId id="13488" r:id="rId487"/>
    <p:sldId id="13489" r:id="rId488"/>
    <p:sldId id="13490" r:id="rId489"/>
    <p:sldId id="13461" r:id="rId490"/>
    <p:sldId id="13462" r:id="rId491"/>
    <p:sldId id="13491" r:id="rId492"/>
    <p:sldId id="13492" r:id="rId493"/>
    <p:sldId id="13493" r:id="rId494"/>
    <p:sldId id="13494" r:id="rId495"/>
    <p:sldId id="13495" r:id="rId496"/>
    <p:sldId id="13496" r:id="rId497"/>
    <p:sldId id="13467" r:id="rId498"/>
    <p:sldId id="13468" r:id="rId499"/>
    <p:sldId id="13448" r:id="rId500"/>
    <p:sldId id="13449" r:id="rId501"/>
    <p:sldId id="13450" r:id="rId502"/>
    <p:sldId id="318" r:id="rId503"/>
    <p:sldId id="13499" r:id="rId504"/>
    <p:sldId id="13497" r:id="rId505"/>
    <p:sldId id="13498" r:id="rId506"/>
    <p:sldId id="13451" r:id="rId507"/>
    <p:sldId id="317" r:id="rId508"/>
    <p:sldId id="13452" r:id="rId509"/>
    <p:sldId id="13453" r:id="rId510"/>
    <p:sldId id="13454" r:id="rId511"/>
    <p:sldId id="13455" r:id="rId512"/>
    <p:sldId id="13456" r:id="rId513"/>
    <p:sldId id="13324" r:id="rId514"/>
    <p:sldId id="13325" r:id="rId515"/>
    <p:sldId id="13336" r:id="rId516"/>
    <p:sldId id="13337" r:id="rId517"/>
    <p:sldId id="13326" r:id="rId518"/>
    <p:sldId id="13327" r:id="rId519"/>
    <p:sldId id="13328" r:id="rId520"/>
    <p:sldId id="13329" r:id="rId521"/>
    <p:sldId id="13332" r:id="rId522"/>
    <p:sldId id="13333" r:id="rId523"/>
    <p:sldId id="13334" r:id="rId524"/>
    <p:sldId id="13335" r:id="rId525"/>
    <p:sldId id="13338" r:id="rId526"/>
    <p:sldId id="13339" r:id="rId527"/>
    <p:sldId id="13340" r:id="rId528"/>
    <p:sldId id="13341" r:id="rId529"/>
    <p:sldId id="13342" r:id="rId530"/>
    <p:sldId id="13343" r:id="rId531"/>
    <p:sldId id="13344" r:id="rId532"/>
    <p:sldId id="13345" r:id="rId533"/>
    <p:sldId id="5834" r:id="rId534"/>
    <p:sldId id="5858" r:id="rId535"/>
    <p:sldId id="5870" r:id="rId536"/>
    <p:sldId id="5871" r:id="rId537"/>
    <p:sldId id="5872" r:id="rId538"/>
    <p:sldId id="5873" r:id="rId539"/>
    <p:sldId id="5874" r:id="rId540"/>
    <p:sldId id="5875" r:id="rId541"/>
    <p:sldId id="5876" r:id="rId542"/>
    <p:sldId id="5877" r:id="rId543"/>
    <p:sldId id="5878" r:id="rId544"/>
    <p:sldId id="5879" r:id="rId545"/>
    <p:sldId id="5880" r:id="rId546"/>
    <p:sldId id="5881" r:id="rId547"/>
    <p:sldId id="5882" r:id="rId548"/>
    <p:sldId id="5883" r:id="rId549"/>
    <p:sldId id="5884" r:id="rId550"/>
    <p:sldId id="5885" r:id="rId551"/>
    <p:sldId id="5886" r:id="rId552"/>
    <p:sldId id="5887" r:id="rId553"/>
    <p:sldId id="5888" r:id="rId554"/>
    <p:sldId id="5889" r:id="rId555"/>
    <p:sldId id="5890" r:id="rId556"/>
    <p:sldId id="5891" r:id="rId557"/>
    <p:sldId id="5892" r:id="rId558"/>
    <p:sldId id="5893" r:id="rId559"/>
    <p:sldId id="5894" r:id="rId560"/>
    <p:sldId id="5895" r:id="rId561"/>
    <p:sldId id="13346" r:id="rId562"/>
    <p:sldId id="13347" r:id="rId563"/>
    <p:sldId id="13348" r:id="rId564"/>
    <p:sldId id="13404" r:id="rId565"/>
    <p:sldId id="13405" r:id="rId566"/>
    <p:sldId id="13349" r:id="rId567"/>
    <p:sldId id="13350" r:id="rId568"/>
    <p:sldId id="13354" r:id="rId569"/>
    <p:sldId id="13351" r:id="rId570"/>
    <p:sldId id="13352" r:id="rId571"/>
    <p:sldId id="13353" r:id="rId572"/>
    <p:sldId id="13355" r:id="rId573"/>
    <p:sldId id="13356" r:id="rId574"/>
    <p:sldId id="13357" r:id="rId575"/>
    <p:sldId id="13358" r:id="rId576"/>
    <p:sldId id="13359" r:id="rId577"/>
    <p:sldId id="13360" r:id="rId578"/>
    <p:sldId id="13361" r:id="rId579"/>
    <p:sldId id="13362" r:id="rId580"/>
    <p:sldId id="13406" r:id="rId581"/>
    <p:sldId id="13407" r:id="rId582"/>
    <p:sldId id="13408" r:id="rId583"/>
    <p:sldId id="13409" r:id="rId584"/>
    <p:sldId id="13387" r:id="rId585"/>
    <p:sldId id="13388" r:id="rId586"/>
    <p:sldId id="13385" r:id="rId587"/>
    <p:sldId id="13386" r:id="rId588"/>
    <p:sldId id="13363" r:id="rId589"/>
    <p:sldId id="13364" r:id="rId590"/>
    <p:sldId id="13367" r:id="rId591"/>
    <p:sldId id="13368" r:id="rId592"/>
    <p:sldId id="13381" r:id="rId593"/>
    <p:sldId id="13382" r:id="rId594"/>
    <p:sldId id="13371" r:id="rId595"/>
    <p:sldId id="13372" r:id="rId596"/>
    <p:sldId id="13383" r:id="rId597"/>
    <p:sldId id="13384" r:id="rId598"/>
    <p:sldId id="13377" r:id="rId599"/>
    <p:sldId id="13378" r:id="rId600"/>
    <p:sldId id="13379" r:id="rId601"/>
    <p:sldId id="13380" r:id="rId602"/>
    <p:sldId id="13389" r:id="rId603"/>
    <p:sldId id="1082" r:id="rId604"/>
    <p:sldId id="13397" r:id="rId605"/>
    <p:sldId id="13398" r:id="rId606"/>
    <p:sldId id="13399" r:id="rId607"/>
    <p:sldId id="13400" r:id="rId608"/>
    <p:sldId id="13401" r:id="rId609"/>
    <p:sldId id="13402" r:id="rId610"/>
    <p:sldId id="13403" r:id="rId611"/>
    <p:sldId id="13410" r:id="rId612"/>
    <p:sldId id="13411" r:id="rId613"/>
    <p:sldId id="1083" r:id="rId614"/>
    <p:sldId id="1095" r:id="rId615"/>
    <p:sldId id="1096" r:id="rId616"/>
    <p:sldId id="1084" r:id="rId617"/>
    <p:sldId id="1085" r:id="rId618"/>
    <p:sldId id="1086" r:id="rId619"/>
    <p:sldId id="1087" r:id="rId620"/>
    <p:sldId id="1088" r:id="rId621"/>
    <p:sldId id="1089" r:id="rId622"/>
    <p:sldId id="13315" r:id="rId623"/>
    <p:sldId id="13316" r:id="rId624"/>
    <p:sldId id="1090" r:id="rId625"/>
    <p:sldId id="1091" r:id="rId626"/>
    <p:sldId id="1092" r:id="rId627"/>
    <p:sldId id="1093" r:id="rId628"/>
    <p:sldId id="1097" r:id="rId629"/>
    <p:sldId id="1098" r:id="rId630"/>
    <p:sldId id="1094" r:id="rId631"/>
    <p:sldId id="13229" r:id="rId632"/>
    <p:sldId id="13230" r:id="rId633"/>
    <p:sldId id="13231" r:id="rId634"/>
    <p:sldId id="1099" r:id="rId635"/>
    <p:sldId id="1100" r:id="rId636"/>
    <p:sldId id="13232" r:id="rId637"/>
    <p:sldId id="13233" r:id="rId638"/>
    <p:sldId id="13240" r:id="rId639"/>
    <p:sldId id="13241" r:id="rId640"/>
    <p:sldId id="13236" r:id="rId641"/>
    <p:sldId id="13237" r:id="rId642"/>
    <p:sldId id="13317" r:id="rId643"/>
    <p:sldId id="13318" r:id="rId644"/>
    <p:sldId id="13319" r:id="rId645"/>
    <p:sldId id="13320" r:id="rId646"/>
    <p:sldId id="13238" r:id="rId647"/>
    <p:sldId id="13239" r:id="rId648"/>
    <p:sldId id="13283" r:id="rId649"/>
    <p:sldId id="13284" r:id="rId650"/>
    <p:sldId id="13285" r:id="rId651"/>
    <p:sldId id="13286" r:id="rId652"/>
    <p:sldId id="13287" r:id="rId653"/>
    <p:sldId id="13288" r:id="rId654"/>
    <p:sldId id="13321" r:id="rId655"/>
    <p:sldId id="13265" r:id="rId656"/>
    <p:sldId id="13266" r:id="rId657"/>
    <p:sldId id="13289" r:id="rId658"/>
    <p:sldId id="13290" r:id="rId659"/>
    <p:sldId id="13267" r:id="rId660"/>
    <p:sldId id="13268" r:id="rId661"/>
    <p:sldId id="13269" r:id="rId662"/>
    <p:sldId id="13270" r:id="rId663"/>
    <p:sldId id="13291" r:id="rId664"/>
    <p:sldId id="13292" r:id="rId665"/>
    <p:sldId id="13293" r:id="rId666"/>
    <p:sldId id="13294" r:id="rId667"/>
    <p:sldId id="13295" r:id="rId668"/>
    <p:sldId id="13296" r:id="rId669"/>
    <p:sldId id="13297" r:id="rId670"/>
    <p:sldId id="13298" r:id="rId671"/>
    <p:sldId id="13299" r:id="rId672"/>
    <p:sldId id="13300" r:id="rId673"/>
    <p:sldId id="13313" r:id="rId674"/>
    <p:sldId id="13314" r:id="rId675"/>
    <p:sldId id="13322" r:id="rId676"/>
    <p:sldId id="13323" r:id="rId677"/>
    <p:sldId id="13259" r:id="rId678"/>
    <p:sldId id="13260" r:id="rId679"/>
    <p:sldId id="13261" r:id="rId680"/>
    <p:sldId id="13262" r:id="rId681"/>
    <p:sldId id="13263" r:id="rId682"/>
    <p:sldId id="13264" r:id="rId683"/>
    <p:sldId id="13305" r:id="rId684"/>
    <p:sldId id="13306" r:id="rId685"/>
    <p:sldId id="13307" r:id="rId686"/>
    <p:sldId id="13308" r:id="rId687"/>
    <p:sldId id="13309" r:id="rId688"/>
    <p:sldId id="13310" r:id="rId689"/>
    <p:sldId id="13271" r:id="rId690"/>
    <p:sldId id="13273" r:id="rId691"/>
    <p:sldId id="13272" r:id="rId692"/>
    <p:sldId id="13274" r:id="rId693"/>
    <p:sldId id="13277" r:id="rId694"/>
    <p:sldId id="13278" r:id="rId695"/>
    <p:sldId id="13275" r:id="rId696"/>
    <p:sldId id="13276" r:id="rId697"/>
    <p:sldId id="13279" r:id="rId698"/>
    <p:sldId id="13280" r:id="rId699"/>
    <p:sldId id="13281" r:id="rId700"/>
    <p:sldId id="13282" r:id="rId701"/>
    <p:sldId id="13242" r:id="rId702"/>
    <p:sldId id="13243" r:id="rId703"/>
    <p:sldId id="13244" r:id="rId704"/>
    <p:sldId id="13245" r:id="rId705"/>
    <p:sldId id="13246" r:id="rId706"/>
    <p:sldId id="13247" r:id="rId707"/>
    <p:sldId id="13248" r:id="rId708"/>
    <p:sldId id="13249" r:id="rId709"/>
    <p:sldId id="13250" r:id="rId710"/>
    <p:sldId id="13251" r:id="rId711"/>
    <p:sldId id="13252" r:id="rId712"/>
    <p:sldId id="13253" r:id="rId713"/>
    <p:sldId id="13254" r:id="rId714"/>
    <p:sldId id="13255" r:id="rId715"/>
    <p:sldId id="13256" r:id="rId716"/>
    <p:sldId id="13257" r:id="rId717"/>
    <p:sldId id="13258" r:id="rId718"/>
    <p:sldId id="1035" r:id="rId719"/>
    <p:sldId id="1036" r:id="rId720"/>
    <p:sldId id="1037" r:id="rId721"/>
    <p:sldId id="1038" r:id="rId722"/>
    <p:sldId id="1039" r:id="rId723"/>
    <p:sldId id="1040" r:id="rId724"/>
    <p:sldId id="1041" r:id="rId725"/>
    <p:sldId id="1042" r:id="rId726"/>
    <p:sldId id="1043" r:id="rId727"/>
    <p:sldId id="1044" r:id="rId728"/>
    <p:sldId id="1045" r:id="rId729"/>
    <p:sldId id="1046" r:id="rId730"/>
    <p:sldId id="1047" r:id="rId731"/>
    <p:sldId id="1048" r:id="rId732"/>
    <p:sldId id="1049" r:id="rId733"/>
    <p:sldId id="1050" r:id="rId734"/>
    <p:sldId id="1051" r:id="rId735"/>
    <p:sldId id="1052" r:id="rId736"/>
    <p:sldId id="1053" r:id="rId737"/>
    <p:sldId id="1054" r:id="rId738"/>
    <p:sldId id="1055" r:id="rId739"/>
    <p:sldId id="1056" r:id="rId740"/>
    <p:sldId id="1057" r:id="rId741"/>
    <p:sldId id="1058" r:id="rId742"/>
    <p:sldId id="1059" r:id="rId743"/>
    <p:sldId id="1060" r:id="rId744"/>
    <p:sldId id="1061" r:id="rId745"/>
    <p:sldId id="1062" r:id="rId746"/>
    <p:sldId id="13226" r:id="rId747"/>
    <p:sldId id="13138" r:id="rId748"/>
    <p:sldId id="13139" r:id="rId749"/>
    <p:sldId id="13151" r:id="rId750"/>
    <p:sldId id="13140" r:id="rId751"/>
    <p:sldId id="13141" r:id="rId752"/>
    <p:sldId id="13142" r:id="rId753"/>
    <p:sldId id="13147" r:id="rId754"/>
    <p:sldId id="13143" r:id="rId755"/>
    <p:sldId id="13148" r:id="rId756"/>
    <p:sldId id="13149" r:id="rId757"/>
    <p:sldId id="13144" r:id="rId758"/>
    <p:sldId id="13150" r:id="rId759"/>
    <p:sldId id="13145" r:id="rId760"/>
    <p:sldId id="13146" r:id="rId761"/>
    <p:sldId id="13152" r:id="rId762"/>
    <p:sldId id="13153" r:id="rId763"/>
    <p:sldId id="13154" r:id="rId764"/>
    <p:sldId id="13155" r:id="rId765"/>
    <p:sldId id="13156" r:id="rId766"/>
    <p:sldId id="13157" r:id="rId767"/>
    <p:sldId id="13158" r:id="rId768"/>
    <p:sldId id="13159" r:id="rId769"/>
    <p:sldId id="13160" r:id="rId770"/>
    <p:sldId id="13161" r:id="rId771"/>
    <p:sldId id="13162" r:id="rId772"/>
    <p:sldId id="13163" r:id="rId773"/>
    <p:sldId id="13164" r:id="rId774"/>
    <p:sldId id="13165" r:id="rId775"/>
    <p:sldId id="13166" r:id="rId776"/>
    <p:sldId id="13168" r:id="rId777"/>
    <p:sldId id="13169" r:id="rId778"/>
    <p:sldId id="13170" r:id="rId779"/>
    <p:sldId id="13173" r:id="rId780"/>
    <p:sldId id="13174" r:id="rId781"/>
    <p:sldId id="13175" r:id="rId782"/>
    <p:sldId id="13176" r:id="rId783"/>
    <p:sldId id="13177" r:id="rId784"/>
    <p:sldId id="13178" r:id="rId785"/>
    <p:sldId id="13181" r:id="rId786"/>
    <p:sldId id="13182" r:id="rId787"/>
    <p:sldId id="13179" r:id="rId788"/>
    <p:sldId id="13180" r:id="rId789"/>
    <p:sldId id="13214" r:id="rId790"/>
    <p:sldId id="13215" r:id="rId791"/>
    <p:sldId id="13216" r:id="rId792"/>
    <p:sldId id="13217" r:id="rId793"/>
    <p:sldId id="13195" r:id="rId794"/>
    <p:sldId id="13196" r:id="rId795"/>
    <p:sldId id="13191" r:id="rId796"/>
    <p:sldId id="13192" r:id="rId797"/>
    <p:sldId id="13218" r:id="rId798"/>
    <p:sldId id="13219" r:id="rId799"/>
    <p:sldId id="13220" r:id="rId800"/>
    <p:sldId id="13221" r:id="rId801"/>
    <p:sldId id="13222" r:id="rId802"/>
    <p:sldId id="13223" r:id="rId803"/>
    <p:sldId id="13224" r:id="rId804"/>
    <p:sldId id="13225" r:id="rId805"/>
    <p:sldId id="13203" r:id="rId806"/>
    <p:sldId id="13205" r:id="rId807"/>
    <p:sldId id="13204" r:id="rId808"/>
    <p:sldId id="13206" r:id="rId809"/>
    <p:sldId id="13207" r:id="rId810"/>
    <p:sldId id="13208" r:id="rId811"/>
    <p:sldId id="13209" r:id="rId812"/>
    <p:sldId id="13210" r:id="rId813"/>
    <p:sldId id="13227" r:id="rId814"/>
    <p:sldId id="13211" r:id="rId815"/>
    <p:sldId id="13228" r:id="rId816"/>
    <p:sldId id="13212" r:id="rId817"/>
    <p:sldId id="13213" r:id="rId818"/>
    <p:sldId id="13096" r:id="rId819"/>
    <p:sldId id="13126" r:id="rId820"/>
    <p:sldId id="13097" r:id="rId821"/>
    <p:sldId id="13098" r:id="rId822"/>
    <p:sldId id="13099" r:id="rId823"/>
    <p:sldId id="13127" r:id="rId824"/>
    <p:sldId id="13100" r:id="rId825"/>
    <p:sldId id="13102" r:id="rId826"/>
    <p:sldId id="13101" r:id="rId827"/>
    <p:sldId id="13103" r:id="rId828"/>
    <p:sldId id="13104" r:id="rId829"/>
    <p:sldId id="13080" r:id="rId830"/>
    <p:sldId id="13081" r:id="rId831"/>
    <p:sldId id="13082" r:id="rId832"/>
    <p:sldId id="13083" r:id="rId833"/>
    <p:sldId id="13084" r:id="rId834"/>
    <p:sldId id="13085" r:id="rId835"/>
    <p:sldId id="13086" r:id="rId836"/>
    <p:sldId id="13087" r:id="rId837"/>
    <p:sldId id="13088" r:id="rId838"/>
    <p:sldId id="13089" r:id="rId839"/>
    <p:sldId id="13090" r:id="rId840"/>
    <p:sldId id="13091" r:id="rId841"/>
    <p:sldId id="13092" r:id="rId842"/>
    <p:sldId id="13093" r:id="rId843"/>
    <p:sldId id="13094" r:id="rId844"/>
    <p:sldId id="13095" r:id="rId845"/>
    <p:sldId id="13128" r:id="rId846"/>
    <p:sldId id="13129" r:id="rId847"/>
    <p:sldId id="13130" r:id="rId848"/>
    <p:sldId id="13131" r:id="rId849"/>
    <p:sldId id="12985" r:id="rId850"/>
    <p:sldId id="12986" r:id="rId851"/>
    <p:sldId id="13037" r:id="rId852"/>
    <p:sldId id="13038" r:id="rId853"/>
    <p:sldId id="12987" r:id="rId854"/>
    <p:sldId id="12988" r:id="rId855"/>
    <p:sldId id="12989" r:id="rId856"/>
    <p:sldId id="12990" r:id="rId857"/>
    <p:sldId id="12991" r:id="rId858"/>
    <p:sldId id="13039" r:id="rId859"/>
    <p:sldId id="12993" r:id="rId860"/>
    <p:sldId id="12994" r:id="rId861"/>
    <p:sldId id="13040" r:id="rId862"/>
    <p:sldId id="13041" r:id="rId863"/>
    <p:sldId id="12997" r:id="rId864"/>
    <p:sldId id="12998" r:id="rId865"/>
    <p:sldId id="13042" r:id="rId866"/>
    <p:sldId id="13043" r:id="rId867"/>
    <p:sldId id="13061" r:id="rId868"/>
    <p:sldId id="13062" r:id="rId869"/>
    <p:sldId id="12926" r:id="rId870"/>
    <p:sldId id="12927" r:id="rId871"/>
    <p:sldId id="12928" r:id="rId872"/>
    <p:sldId id="12929" r:id="rId873"/>
    <p:sldId id="12932" r:id="rId874"/>
    <p:sldId id="12933" r:id="rId875"/>
    <p:sldId id="12934" r:id="rId876"/>
    <p:sldId id="12935" r:id="rId877"/>
    <p:sldId id="13107" r:id="rId878"/>
    <p:sldId id="13108" r:id="rId879"/>
    <p:sldId id="13132" r:id="rId880"/>
    <p:sldId id="13133" r:id="rId881"/>
    <p:sldId id="13112" r:id="rId882"/>
    <p:sldId id="13113" r:id="rId883"/>
    <p:sldId id="13111" r:id="rId884"/>
    <p:sldId id="13121" r:id="rId885"/>
    <p:sldId id="13122" r:id="rId886"/>
    <p:sldId id="13123" r:id="rId887"/>
    <p:sldId id="13124" r:id="rId888"/>
    <p:sldId id="13125" r:id="rId889"/>
    <p:sldId id="13134" r:id="rId890"/>
    <p:sldId id="13135" r:id="rId891"/>
    <p:sldId id="13136" r:id="rId892"/>
    <p:sldId id="13137" r:id="rId893"/>
    <p:sldId id="13119" r:id="rId894"/>
    <p:sldId id="13120" r:id="rId895"/>
    <p:sldId id="13067" r:id="rId896"/>
    <p:sldId id="13068" r:id="rId897"/>
    <p:sldId id="13069" r:id="rId898"/>
    <p:sldId id="13070" r:id="rId899"/>
    <p:sldId id="13071" r:id="rId900"/>
    <p:sldId id="13072" r:id="rId901"/>
    <p:sldId id="13073" r:id="rId902"/>
    <p:sldId id="13074" r:id="rId903"/>
    <p:sldId id="13075" r:id="rId904"/>
    <p:sldId id="13076" r:id="rId905"/>
    <p:sldId id="13077" r:id="rId906"/>
    <p:sldId id="13078" r:id="rId907"/>
    <p:sldId id="13079" r:id="rId908"/>
    <p:sldId id="13105" r:id="rId909"/>
    <p:sldId id="13106" r:id="rId910"/>
    <p:sldId id="13036" r:id="rId911"/>
    <p:sldId id="13065" r:id="rId912"/>
    <p:sldId id="13066" r:id="rId913"/>
    <p:sldId id="13044" r:id="rId914"/>
    <p:sldId id="13045" r:id="rId915"/>
    <p:sldId id="13046" r:id="rId916"/>
    <p:sldId id="13051" r:id="rId917"/>
    <p:sldId id="13048" r:id="rId918"/>
    <p:sldId id="13047" r:id="rId919"/>
    <p:sldId id="13050" r:id="rId920"/>
    <p:sldId id="13052" r:id="rId921"/>
    <p:sldId id="13049" r:id="rId922"/>
    <p:sldId id="13053" r:id="rId923"/>
    <p:sldId id="13054" r:id="rId924"/>
    <p:sldId id="12890" r:id="rId925"/>
    <p:sldId id="12891" r:id="rId926"/>
    <p:sldId id="12892" r:id="rId927"/>
    <p:sldId id="12893" r:id="rId928"/>
    <p:sldId id="12948" r:id="rId929"/>
    <p:sldId id="12894" r:id="rId930"/>
    <p:sldId id="12895" r:id="rId931"/>
    <p:sldId id="12896" r:id="rId932"/>
    <p:sldId id="12897" r:id="rId933"/>
    <p:sldId id="12949" r:id="rId934"/>
    <p:sldId id="12898" r:id="rId935"/>
    <p:sldId id="12899" r:id="rId936"/>
    <p:sldId id="12900" r:id="rId937"/>
    <p:sldId id="12901" r:id="rId938"/>
    <p:sldId id="12902" r:id="rId939"/>
    <p:sldId id="12903" r:id="rId940"/>
    <p:sldId id="12950" r:id="rId941"/>
    <p:sldId id="12951" r:id="rId942"/>
    <p:sldId id="12952" r:id="rId943"/>
    <p:sldId id="12953" r:id="rId944"/>
    <p:sldId id="12954" r:id="rId945"/>
    <p:sldId id="12955" r:id="rId946"/>
    <p:sldId id="12956" r:id="rId947"/>
    <p:sldId id="12957" r:id="rId948"/>
    <p:sldId id="12944" r:id="rId949"/>
    <p:sldId id="12945" r:id="rId950"/>
    <p:sldId id="12970" r:id="rId951"/>
    <p:sldId id="12971" r:id="rId952"/>
    <p:sldId id="12940" r:id="rId953"/>
    <p:sldId id="12941" r:id="rId954"/>
    <p:sldId id="12958" r:id="rId955"/>
    <p:sldId id="12959" r:id="rId956"/>
    <p:sldId id="12972" r:id="rId957"/>
    <p:sldId id="12973" r:id="rId958"/>
    <p:sldId id="12974" r:id="rId959"/>
    <p:sldId id="12975" r:id="rId960"/>
    <p:sldId id="12946" r:id="rId961"/>
    <p:sldId id="12947" r:id="rId962"/>
    <p:sldId id="12976" r:id="rId963"/>
    <p:sldId id="12977" r:id="rId964"/>
    <p:sldId id="12978" r:id="rId965"/>
    <p:sldId id="12981" r:id="rId966"/>
    <p:sldId id="12982" r:id="rId967"/>
    <p:sldId id="12979" r:id="rId968"/>
    <p:sldId id="12980" r:id="rId969"/>
    <p:sldId id="12983" r:id="rId970"/>
    <p:sldId id="12984" r:id="rId971"/>
    <p:sldId id="12942" r:id="rId972"/>
    <p:sldId id="12943" r:id="rId973"/>
    <p:sldId id="12912" r:id="rId974"/>
    <p:sldId id="12913" r:id="rId975"/>
    <p:sldId id="12914" r:id="rId976"/>
    <p:sldId id="12915" r:id="rId977"/>
    <p:sldId id="12916" r:id="rId978"/>
    <p:sldId id="12917" r:id="rId979"/>
    <p:sldId id="12918" r:id="rId980"/>
    <p:sldId id="12919" r:id="rId981"/>
    <p:sldId id="12920" r:id="rId982"/>
    <p:sldId id="12921" r:id="rId983"/>
    <p:sldId id="12922" r:id="rId984"/>
    <p:sldId id="12923" r:id="rId985"/>
    <p:sldId id="12905" r:id="rId986"/>
    <p:sldId id="12906" r:id="rId987"/>
    <p:sldId id="12907" r:id="rId988"/>
    <p:sldId id="12908" r:id="rId989"/>
    <p:sldId id="12909" r:id="rId990"/>
    <p:sldId id="12910" r:id="rId991"/>
    <p:sldId id="12911" r:id="rId992"/>
    <p:sldId id="12843" r:id="rId993"/>
    <p:sldId id="12844" r:id="rId994"/>
    <p:sldId id="12845" r:id="rId995"/>
    <p:sldId id="12846" r:id="rId996"/>
    <p:sldId id="12847" r:id="rId997"/>
    <p:sldId id="12848" r:id="rId998"/>
    <p:sldId id="12849" r:id="rId999"/>
    <p:sldId id="12850" r:id="rId1000"/>
    <p:sldId id="12881" r:id="rId1001"/>
    <p:sldId id="12882" r:id="rId1002"/>
    <p:sldId id="12851" r:id="rId1003"/>
    <p:sldId id="12852" r:id="rId1004"/>
    <p:sldId id="12853" r:id="rId1005"/>
    <p:sldId id="12854" r:id="rId1006"/>
    <p:sldId id="890" r:id="rId1007"/>
    <p:sldId id="891" r:id="rId1008"/>
    <p:sldId id="12883" r:id="rId1009"/>
    <p:sldId id="12884" r:id="rId1010"/>
    <p:sldId id="892" r:id="rId1011"/>
    <p:sldId id="893" r:id="rId1012"/>
    <p:sldId id="12867" r:id="rId1013"/>
    <p:sldId id="12868" r:id="rId1014"/>
    <p:sldId id="12869" r:id="rId1015"/>
    <p:sldId id="12870" r:id="rId1016"/>
    <p:sldId id="12871" r:id="rId1017"/>
    <p:sldId id="12872" r:id="rId1018"/>
    <p:sldId id="12873" r:id="rId1019"/>
    <p:sldId id="12874" r:id="rId1020"/>
    <p:sldId id="12864" r:id="rId1021"/>
    <p:sldId id="12855" r:id="rId1022"/>
    <p:sldId id="12856" r:id="rId1023"/>
    <p:sldId id="12885" r:id="rId1024"/>
    <p:sldId id="12886" r:id="rId1025"/>
    <p:sldId id="12857" r:id="rId1026"/>
    <p:sldId id="12858" r:id="rId1027"/>
    <p:sldId id="12859" r:id="rId1028"/>
    <p:sldId id="12860" r:id="rId1029"/>
    <p:sldId id="12861" r:id="rId1030"/>
    <p:sldId id="12862" r:id="rId1031"/>
    <p:sldId id="12863" r:id="rId1032"/>
    <p:sldId id="12887" r:id="rId1033"/>
    <p:sldId id="2318" r:id="rId1034"/>
    <p:sldId id="2319" r:id="rId1035"/>
    <p:sldId id="2320" r:id="rId1036"/>
    <p:sldId id="2321" r:id="rId1037"/>
    <p:sldId id="2322" r:id="rId1038"/>
    <p:sldId id="2323" r:id="rId1039"/>
    <p:sldId id="2324" r:id="rId1040"/>
    <p:sldId id="2325" r:id="rId1041"/>
    <p:sldId id="12875" r:id="rId1042"/>
    <p:sldId id="12876" r:id="rId1043"/>
    <p:sldId id="12877" r:id="rId1044"/>
    <p:sldId id="12878" r:id="rId1045"/>
    <p:sldId id="12888" r:id="rId1046"/>
    <p:sldId id="12889" r:id="rId1047"/>
    <p:sldId id="12879" r:id="rId1048"/>
    <p:sldId id="12880" r:id="rId1049"/>
    <p:sldId id="2330" r:id="rId1050"/>
    <p:sldId id="12865" r:id="rId1051"/>
    <p:sldId id="12866" r:id="rId1052"/>
    <p:sldId id="12774" r:id="rId1053"/>
    <p:sldId id="12776" r:id="rId1054"/>
    <p:sldId id="12775" r:id="rId1055"/>
    <p:sldId id="12778" r:id="rId1056"/>
    <p:sldId id="12779" r:id="rId1057"/>
    <p:sldId id="12782" r:id="rId1058"/>
    <p:sldId id="12780" r:id="rId1059"/>
    <p:sldId id="12783" r:id="rId1060"/>
    <p:sldId id="12788" r:id="rId1061"/>
    <p:sldId id="12789" r:id="rId1062"/>
    <p:sldId id="12762" r:id="rId1063"/>
    <p:sldId id="12763" r:id="rId1064"/>
    <p:sldId id="12764" r:id="rId1065"/>
    <p:sldId id="12765" r:id="rId1066"/>
    <p:sldId id="12766" r:id="rId1067"/>
    <p:sldId id="12767" r:id="rId1068"/>
    <p:sldId id="12770" r:id="rId1069"/>
    <p:sldId id="12771" r:id="rId1070"/>
    <p:sldId id="12772" r:id="rId1071"/>
    <p:sldId id="12773" r:id="rId1072"/>
    <p:sldId id="12822" r:id="rId1073"/>
    <p:sldId id="12823" r:id="rId1074"/>
    <p:sldId id="12824" r:id="rId1075"/>
    <p:sldId id="12825" r:id="rId1076"/>
    <p:sldId id="12826" r:id="rId1077"/>
    <p:sldId id="12827" r:id="rId1078"/>
    <p:sldId id="12828" r:id="rId1079"/>
    <p:sldId id="12795" r:id="rId1080"/>
    <p:sldId id="12796" r:id="rId1081"/>
    <p:sldId id="12839" r:id="rId1082"/>
    <p:sldId id="12840" r:id="rId1083"/>
    <p:sldId id="12829" r:id="rId1084"/>
    <p:sldId id="12830" r:id="rId1085"/>
    <p:sldId id="12831" r:id="rId1086"/>
    <p:sldId id="12832" r:id="rId1087"/>
    <p:sldId id="12833" r:id="rId1088"/>
    <p:sldId id="12834" r:id="rId1089"/>
    <p:sldId id="12835" r:id="rId1090"/>
    <p:sldId id="12836" r:id="rId1091"/>
    <p:sldId id="12837" r:id="rId1092"/>
    <p:sldId id="12838" r:id="rId1093"/>
    <p:sldId id="12748" r:id="rId1094"/>
    <p:sldId id="12749" r:id="rId1095"/>
    <p:sldId id="12750" r:id="rId1096"/>
    <p:sldId id="12807" r:id="rId1097"/>
    <p:sldId id="12808" r:id="rId1098"/>
    <p:sldId id="12809" r:id="rId1099"/>
    <p:sldId id="12841" r:id="rId1100"/>
    <p:sldId id="12842" r:id="rId1101"/>
    <p:sldId id="12753" r:id="rId1102"/>
    <p:sldId id="12754" r:id="rId1103"/>
    <p:sldId id="12810" r:id="rId1104"/>
    <p:sldId id="12811" r:id="rId1105"/>
    <p:sldId id="12812" r:id="rId1106"/>
    <p:sldId id="12815" r:id="rId1107"/>
    <p:sldId id="12816" r:id="rId1108"/>
    <p:sldId id="12817" r:id="rId1109"/>
    <p:sldId id="12818" r:id="rId1110"/>
    <p:sldId id="12819" r:id="rId1111"/>
    <p:sldId id="12820" r:id="rId1112"/>
    <p:sldId id="12821" r:id="rId1113"/>
    <p:sldId id="12751" r:id="rId1114"/>
    <p:sldId id="12752" r:id="rId1115"/>
    <p:sldId id="12755" r:id="rId1116"/>
    <p:sldId id="12756" r:id="rId1117"/>
    <p:sldId id="12757" r:id="rId1118"/>
    <p:sldId id="12758" r:id="rId1119"/>
    <p:sldId id="12759" r:id="rId1120"/>
    <p:sldId id="12760" r:id="rId1121"/>
    <p:sldId id="12761" r:id="rId1122"/>
    <p:sldId id="12744" r:id="rId1123"/>
    <p:sldId id="12745" r:id="rId1124"/>
    <p:sldId id="12746" r:id="rId1125"/>
    <p:sldId id="12747" r:id="rId1126"/>
    <p:sldId id="12743" r:id="rId1127"/>
    <p:sldId id="404" r:id="rId1128"/>
    <p:sldId id="405" r:id="rId1129"/>
    <p:sldId id="407" r:id="rId1130"/>
    <p:sldId id="408" r:id="rId1131"/>
    <p:sldId id="409" r:id="rId1132"/>
    <p:sldId id="410" r:id="rId1133"/>
    <p:sldId id="411" r:id="rId1134"/>
    <p:sldId id="413" r:id="rId1135"/>
    <p:sldId id="414" r:id="rId1136"/>
    <p:sldId id="415" r:id="rId1137"/>
    <p:sldId id="416" r:id="rId1138"/>
    <p:sldId id="417" r:id="rId1139"/>
    <p:sldId id="419" r:id="rId1140"/>
    <p:sldId id="420" r:id="rId1141"/>
    <p:sldId id="421" r:id="rId1142"/>
    <p:sldId id="422" r:id="rId1143"/>
    <p:sldId id="423" r:id="rId1144"/>
    <p:sldId id="435" r:id="rId1145"/>
    <p:sldId id="436" r:id="rId1146"/>
    <p:sldId id="437" r:id="rId1147"/>
    <p:sldId id="12655" r:id="rId1148"/>
    <p:sldId id="439" r:id="rId1149"/>
    <p:sldId id="12653" r:id="rId1150"/>
    <p:sldId id="441" r:id="rId1151"/>
    <p:sldId id="12654" r:id="rId1152"/>
    <p:sldId id="12656" r:id="rId1153"/>
    <p:sldId id="12701" r:id="rId1154"/>
    <p:sldId id="12702" r:id="rId1155"/>
    <p:sldId id="12703" r:id="rId1156"/>
    <p:sldId id="12704" r:id="rId1157"/>
    <p:sldId id="12705" r:id="rId1158"/>
    <p:sldId id="12706" r:id="rId1159"/>
    <p:sldId id="12707" r:id="rId1160"/>
    <p:sldId id="12708" r:id="rId1161"/>
    <p:sldId id="12709" r:id="rId1162"/>
    <p:sldId id="12710" r:id="rId1163"/>
    <p:sldId id="12711" r:id="rId1164"/>
    <p:sldId id="12716" r:id="rId1165"/>
    <p:sldId id="12717" r:id="rId1166"/>
    <p:sldId id="12712" r:id="rId1167"/>
    <p:sldId id="12713" r:id="rId1168"/>
    <p:sldId id="12738" r:id="rId1169"/>
    <p:sldId id="12739" r:id="rId1170"/>
    <p:sldId id="12736" r:id="rId1171"/>
    <p:sldId id="12737" r:id="rId1172"/>
    <p:sldId id="12714" r:id="rId1173"/>
    <p:sldId id="12715" r:id="rId1174"/>
    <p:sldId id="12740" r:id="rId1175"/>
    <p:sldId id="12741" r:id="rId1176"/>
    <p:sldId id="12721" r:id="rId1177"/>
    <p:sldId id="12722" r:id="rId1178"/>
    <p:sldId id="12723" r:id="rId1179"/>
    <p:sldId id="12724" r:id="rId1180"/>
    <p:sldId id="12725" r:id="rId1181"/>
    <p:sldId id="12726" r:id="rId1182"/>
    <p:sldId id="12727" r:id="rId1183"/>
    <p:sldId id="12728" r:id="rId1184"/>
    <p:sldId id="12729" r:id="rId1185"/>
    <p:sldId id="12730" r:id="rId1186"/>
    <p:sldId id="12731" r:id="rId1187"/>
    <p:sldId id="12732" r:id="rId1188"/>
    <p:sldId id="12733" r:id="rId1189"/>
    <p:sldId id="12742" r:id="rId1190"/>
    <p:sldId id="12734" r:id="rId1191"/>
    <p:sldId id="12735" r:id="rId1192"/>
    <p:sldId id="12689" r:id="rId1193"/>
    <p:sldId id="12690" r:id="rId1194"/>
    <p:sldId id="12691" r:id="rId1195"/>
    <p:sldId id="12692" r:id="rId1196"/>
    <p:sldId id="12693" r:id="rId1197"/>
    <p:sldId id="12694" r:id="rId1198"/>
    <p:sldId id="12695" r:id="rId1199"/>
    <p:sldId id="12696" r:id="rId1200"/>
    <p:sldId id="12697" r:id="rId1201"/>
    <p:sldId id="12698" r:id="rId1202"/>
    <p:sldId id="12699" r:id="rId1203"/>
    <p:sldId id="12700" r:id="rId1204"/>
    <p:sldId id="445" r:id="rId1205"/>
    <p:sldId id="446" r:id="rId1206"/>
    <p:sldId id="12657" r:id="rId1207"/>
    <p:sldId id="12658" r:id="rId1208"/>
    <p:sldId id="12720" r:id="rId1209"/>
    <p:sldId id="12659" r:id="rId1210"/>
    <p:sldId id="12660" r:id="rId1211"/>
    <p:sldId id="424" r:id="rId1212"/>
    <p:sldId id="425" r:id="rId1213"/>
    <p:sldId id="426" r:id="rId1214"/>
    <p:sldId id="427" r:id="rId1215"/>
    <p:sldId id="428" r:id="rId1216"/>
    <p:sldId id="429" r:id="rId1217"/>
    <p:sldId id="430" r:id="rId1218"/>
    <p:sldId id="431" r:id="rId1219"/>
    <p:sldId id="432" r:id="rId1220"/>
    <p:sldId id="433" r:id="rId1221"/>
    <p:sldId id="434" r:id="rId1222"/>
    <p:sldId id="12645" r:id="rId1223"/>
    <p:sldId id="12646" r:id="rId1224"/>
    <p:sldId id="12647" r:id="rId1225"/>
    <p:sldId id="12648" r:id="rId1226"/>
    <p:sldId id="12649" r:id="rId1227"/>
    <p:sldId id="12650" r:id="rId1228"/>
    <p:sldId id="12651" r:id="rId1229"/>
    <p:sldId id="12652" r:id="rId1230"/>
    <p:sldId id="12581" r:id="rId1231"/>
    <p:sldId id="12582" r:id="rId1232"/>
    <p:sldId id="12583" r:id="rId1233"/>
    <p:sldId id="12584" r:id="rId1234"/>
    <p:sldId id="12585" r:id="rId1235"/>
    <p:sldId id="12586" r:id="rId1236"/>
    <p:sldId id="12587" r:id="rId1237"/>
    <p:sldId id="12588" r:id="rId1238"/>
    <p:sldId id="12589" r:id="rId1239"/>
    <p:sldId id="12590" r:id="rId1240"/>
    <p:sldId id="12591" r:id="rId1241"/>
    <p:sldId id="12592" r:id="rId1242"/>
    <p:sldId id="12613" r:id="rId1243"/>
    <p:sldId id="12552" r:id="rId1244"/>
    <p:sldId id="12553" r:id="rId1245"/>
    <p:sldId id="12556" r:id="rId1246"/>
    <p:sldId id="12557" r:id="rId1247"/>
    <p:sldId id="12554" r:id="rId1248"/>
    <p:sldId id="12559" r:id="rId1249"/>
    <p:sldId id="12560" r:id="rId1250"/>
    <p:sldId id="12561" r:id="rId1251"/>
    <p:sldId id="12562" r:id="rId1252"/>
    <p:sldId id="12563" r:id="rId1253"/>
    <p:sldId id="12568" r:id="rId1254"/>
    <p:sldId id="12569" r:id="rId1255"/>
    <p:sldId id="12564" r:id="rId1256"/>
    <p:sldId id="12565" r:id="rId1257"/>
    <p:sldId id="12566" r:id="rId1258"/>
    <p:sldId id="12567" r:id="rId1259"/>
    <p:sldId id="12593" r:id="rId1260"/>
    <p:sldId id="12594" r:id="rId1261"/>
    <p:sldId id="12595" r:id="rId1262"/>
    <p:sldId id="12596" r:id="rId1263"/>
    <p:sldId id="12628" r:id="rId1264"/>
    <p:sldId id="12570" r:id="rId1265"/>
    <p:sldId id="12629" r:id="rId1266"/>
    <p:sldId id="12630" r:id="rId1267"/>
    <p:sldId id="12572" r:id="rId1268"/>
    <p:sldId id="12573" r:id="rId1269"/>
    <p:sldId id="12639" r:id="rId1270"/>
    <p:sldId id="12640" r:id="rId1271"/>
    <p:sldId id="12641" r:id="rId1272"/>
    <p:sldId id="12642" r:id="rId1273"/>
    <p:sldId id="12643" r:id="rId1274"/>
    <p:sldId id="12644" r:id="rId1275"/>
    <p:sldId id="12631" r:id="rId1276"/>
    <p:sldId id="12632" r:id="rId1277"/>
    <p:sldId id="12633" r:id="rId1278"/>
    <p:sldId id="12634" r:id="rId1279"/>
    <p:sldId id="12635" r:id="rId1280"/>
    <p:sldId id="12636" r:id="rId1281"/>
    <p:sldId id="12612" r:id="rId1282"/>
    <p:sldId id="12637" r:id="rId1283"/>
    <p:sldId id="12638" r:id="rId1284"/>
    <p:sldId id="12604" r:id="rId1285"/>
    <p:sldId id="12609" r:id="rId1286"/>
    <p:sldId id="12610" r:id="rId1287"/>
    <p:sldId id="12611" r:id="rId1288"/>
    <p:sldId id="12517" r:id="rId1289"/>
    <p:sldId id="12518" r:id="rId1290"/>
    <p:sldId id="12550" r:id="rId1291"/>
    <p:sldId id="12551" r:id="rId1292"/>
    <p:sldId id="12519" r:id="rId1293"/>
    <p:sldId id="12520" r:id="rId1294"/>
    <p:sldId id="12521" r:id="rId1295"/>
    <p:sldId id="12522" r:id="rId1296"/>
    <p:sldId id="12523" r:id="rId1297"/>
    <p:sldId id="12524" r:id="rId1298"/>
    <p:sldId id="12525" r:id="rId1299"/>
    <p:sldId id="12526" r:id="rId1300"/>
    <p:sldId id="12529" r:id="rId1301"/>
    <p:sldId id="12530" r:id="rId1302"/>
    <p:sldId id="12531" r:id="rId1303"/>
    <p:sldId id="12532" r:id="rId1304"/>
    <p:sldId id="12533" r:id="rId1305"/>
    <p:sldId id="12534" r:id="rId1306"/>
    <p:sldId id="12502" r:id="rId1307"/>
    <p:sldId id="12503" r:id="rId1308"/>
    <p:sldId id="12504" r:id="rId1309"/>
    <p:sldId id="12505" r:id="rId1310"/>
    <p:sldId id="12506" r:id="rId1311"/>
    <p:sldId id="12507" r:id="rId1312"/>
    <p:sldId id="12535" r:id="rId1313"/>
    <p:sldId id="12536" r:id="rId1314"/>
    <p:sldId id="12508" r:id="rId1315"/>
    <p:sldId id="12509" r:id="rId1316"/>
    <p:sldId id="12510" r:id="rId1317"/>
    <p:sldId id="12511" r:id="rId1318"/>
    <p:sldId id="12512" r:id="rId1319"/>
    <p:sldId id="12513" r:id="rId1320"/>
    <p:sldId id="12514" r:id="rId1321"/>
    <p:sldId id="12515" r:id="rId1322"/>
    <p:sldId id="276" r:id="rId1323"/>
    <p:sldId id="12516" r:id="rId1324"/>
    <p:sldId id="12537" r:id="rId1325"/>
    <p:sldId id="12538" r:id="rId1326"/>
    <p:sldId id="12539" r:id="rId1327"/>
    <p:sldId id="12540" r:id="rId1328"/>
    <p:sldId id="12541" r:id="rId1329"/>
    <p:sldId id="12542" r:id="rId1330"/>
    <p:sldId id="12543" r:id="rId1331"/>
    <p:sldId id="12544" r:id="rId1332"/>
    <p:sldId id="12498" r:id="rId1333"/>
    <p:sldId id="12545" r:id="rId1334"/>
    <p:sldId id="12499" r:id="rId1335"/>
    <p:sldId id="12500" r:id="rId1336"/>
    <p:sldId id="12501" r:id="rId1337"/>
    <p:sldId id="12546" r:id="rId1338"/>
    <p:sldId id="12436" r:id="rId1339"/>
    <p:sldId id="12437" r:id="rId1340"/>
    <p:sldId id="12438" r:id="rId1341"/>
    <p:sldId id="12439" r:id="rId1342"/>
    <p:sldId id="12440" r:id="rId1343"/>
    <p:sldId id="272" r:id="rId1344"/>
    <p:sldId id="12441" r:id="rId1345"/>
    <p:sldId id="12442" r:id="rId1346"/>
    <p:sldId id="12443" r:id="rId1347"/>
    <p:sldId id="12444" r:id="rId1348"/>
    <p:sldId id="12445" r:id="rId1349"/>
    <p:sldId id="12471" r:id="rId1350"/>
    <p:sldId id="12472" r:id="rId1351"/>
    <p:sldId id="12480" r:id="rId1352"/>
    <p:sldId id="12481" r:id="rId1353"/>
    <p:sldId id="12482" r:id="rId1354"/>
    <p:sldId id="12547" r:id="rId1355"/>
    <p:sldId id="12548" r:id="rId1356"/>
    <p:sldId id="12549" r:id="rId1357"/>
    <p:sldId id="12420" r:id="rId1358"/>
    <p:sldId id="12421" r:id="rId1359"/>
    <p:sldId id="12424" r:id="rId1360"/>
    <p:sldId id="12425" r:id="rId1361"/>
    <p:sldId id="12426" r:id="rId1362"/>
    <p:sldId id="12427" r:id="rId1363"/>
    <p:sldId id="12428" r:id="rId1364"/>
    <p:sldId id="12429" r:id="rId1365"/>
    <p:sldId id="12430" r:id="rId1366"/>
    <p:sldId id="12431" r:id="rId1367"/>
    <p:sldId id="12483" r:id="rId1368"/>
    <p:sldId id="12484" r:id="rId1369"/>
    <p:sldId id="12432" r:id="rId1370"/>
    <p:sldId id="12433" r:id="rId1371"/>
    <p:sldId id="12434" r:id="rId1372"/>
    <p:sldId id="12435" r:id="rId1373"/>
    <p:sldId id="12485" r:id="rId1374"/>
    <p:sldId id="12486" r:id="rId1375"/>
    <p:sldId id="12449" r:id="rId1376"/>
    <p:sldId id="12450" r:id="rId1377"/>
    <p:sldId id="12451" r:id="rId1378"/>
    <p:sldId id="12452" r:id="rId1379"/>
    <p:sldId id="12453" r:id="rId1380"/>
    <p:sldId id="12454" r:id="rId1381"/>
    <p:sldId id="12455" r:id="rId1382"/>
    <p:sldId id="12456" r:id="rId1383"/>
    <p:sldId id="12459" r:id="rId1384"/>
    <p:sldId id="12460" r:id="rId1385"/>
    <p:sldId id="12461" r:id="rId1386"/>
    <p:sldId id="12462" r:id="rId1387"/>
    <p:sldId id="12463" r:id="rId1388"/>
    <p:sldId id="12464" r:id="rId1389"/>
    <p:sldId id="12492" r:id="rId1390"/>
    <p:sldId id="12493" r:id="rId1391"/>
    <p:sldId id="12494" r:id="rId1392"/>
    <p:sldId id="12495" r:id="rId1393"/>
    <p:sldId id="12496" r:id="rId1394"/>
    <p:sldId id="12497" r:id="rId1395"/>
    <p:sldId id="12487" r:id="rId1396"/>
    <p:sldId id="12488" r:id="rId1397"/>
    <p:sldId id="12489" r:id="rId1398"/>
    <p:sldId id="12490" r:id="rId1399"/>
    <p:sldId id="12491" r:id="rId1400"/>
    <p:sldId id="12469" r:id="rId1401"/>
    <p:sldId id="12470" r:id="rId1402"/>
    <p:sldId id="12352" r:id="rId1403"/>
    <p:sldId id="12353" r:id="rId1404"/>
    <p:sldId id="12376" r:id="rId1405"/>
    <p:sldId id="12377" r:id="rId1406"/>
    <p:sldId id="12354" r:id="rId1407"/>
    <p:sldId id="12355" r:id="rId1408"/>
    <p:sldId id="12356" r:id="rId1409"/>
    <p:sldId id="12357" r:id="rId1410"/>
    <p:sldId id="12378" r:id="rId1411"/>
    <p:sldId id="12358" r:id="rId1412"/>
    <p:sldId id="12359" r:id="rId1413"/>
    <p:sldId id="12361" r:id="rId1414"/>
    <p:sldId id="12362" r:id="rId1415"/>
    <p:sldId id="12380" r:id="rId1416"/>
    <p:sldId id="12381" r:id="rId1417"/>
    <p:sldId id="12410" r:id="rId1418"/>
    <p:sldId id="12364" r:id="rId1419"/>
    <p:sldId id="12365" r:id="rId1420"/>
    <p:sldId id="12368" r:id="rId1421"/>
    <p:sldId id="12369" r:id="rId1422"/>
    <p:sldId id="12370" r:id="rId1423"/>
    <p:sldId id="12371" r:id="rId1424"/>
    <p:sldId id="12372" r:id="rId1425"/>
    <p:sldId id="12373" r:id="rId1426"/>
    <p:sldId id="12374" r:id="rId1427"/>
    <p:sldId id="12375" r:id="rId1428"/>
    <p:sldId id="12411" r:id="rId1429"/>
    <p:sldId id="12412" r:id="rId1430"/>
    <p:sldId id="12413" r:id="rId1431"/>
    <p:sldId id="12414" r:id="rId1432"/>
    <p:sldId id="12382" r:id="rId1433"/>
    <p:sldId id="12383" r:id="rId1434"/>
    <p:sldId id="12384" r:id="rId1435"/>
    <p:sldId id="12385" r:id="rId1436"/>
    <p:sldId id="12386" r:id="rId1437"/>
    <p:sldId id="12387" r:id="rId1438"/>
    <p:sldId id="12388" r:id="rId1439"/>
    <p:sldId id="12389" r:id="rId1440"/>
    <p:sldId id="12398" r:id="rId1441"/>
    <p:sldId id="12399" r:id="rId1442"/>
    <p:sldId id="12400" r:id="rId1443"/>
    <p:sldId id="12401" r:id="rId1444"/>
    <p:sldId id="12402" r:id="rId1445"/>
    <p:sldId id="12403" r:id="rId1446"/>
    <p:sldId id="12404" r:id="rId1447"/>
    <p:sldId id="12405" r:id="rId1448"/>
    <p:sldId id="12415" r:id="rId1449"/>
    <p:sldId id="12416" r:id="rId1450"/>
    <p:sldId id="12417" r:id="rId1451"/>
    <p:sldId id="12418" r:id="rId1452"/>
    <p:sldId id="12409" r:id="rId1453"/>
    <p:sldId id="12419" r:id="rId1454"/>
    <p:sldId id="12406" r:id="rId1455"/>
    <p:sldId id="12407" r:id="rId1456"/>
    <p:sldId id="12408" r:id="rId1457"/>
    <p:sldId id="12390" r:id="rId1458"/>
    <p:sldId id="12391" r:id="rId1459"/>
    <p:sldId id="12392" r:id="rId1460"/>
    <p:sldId id="12393" r:id="rId1461"/>
    <p:sldId id="12394" r:id="rId1462"/>
    <p:sldId id="12395" r:id="rId1463"/>
    <p:sldId id="12396" r:id="rId1464"/>
    <p:sldId id="12397" r:id="rId1465"/>
    <p:sldId id="2447" r:id="rId1466"/>
    <p:sldId id="2448" r:id="rId1467"/>
    <p:sldId id="2449" r:id="rId1468"/>
    <p:sldId id="2450" r:id="rId1469"/>
    <p:sldId id="12248" r:id="rId1470"/>
    <p:sldId id="12249" r:id="rId1471"/>
    <p:sldId id="12250" r:id="rId1472"/>
    <p:sldId id="12251" r:id="rId1473"/>
    <p:sldId id="2451" r:id="rId1474"/>
    <p:sldId id="2452" r:id="rId1475"/>
    <p:sldId id="2453" r:id="rId1476"/>
    <p:sldId id="2454" r:id="rId1477"/>
    <p:sldId id="2455" r:id="rId1478"/>
    <p:sldId id="2456" r:id="rId1479"/>
    <p:sldId id="2457" r:id="rId1480"/>
    <p:sldId id="12252" r:id="rId1481"/>
    <p:sldId id="12253" r:id="rId1482"/>
    <p:sldId id="12254" r:id="rId1483"/>
    <p:sldId id="12255" r:id="rId1484"/>
    <p:sldId id="12256" r:id="rId1485"/>
    <p:sldId id="12257" r:id="rId1486"/>
    <p:sldId id="12258" r:id="rId1487"/>
    <p:sldId id="12259" r:id="rId1488"/>
    <p:sldId id="12260" r:id="rId1489"/>
    <p:sldId id="12247" r:id="rId1490"/>
    <p:sldId id="12317" r:id="rId1491"/>
    <p:sldId id="256" r:id="rId1492"/>
    <p:sldId id="2436" r:id="rId1493"/>
    <p:sldId id="12261" r:id="rId1494"/>
    <p:sldId id="12262" r:id="rId1495"/>
    <p:sldId id="2437" r:id="rId1496"/>
    <p:sldId id="2438" r:id="rId1497"/>
    <p:sldId id="12263" r:id="rId1498"/>
    <p:sldId id="12264" r:id="rId1499"/>
    <p:sldId id="12265" r:id="rId1500"/>
    <p:sldId id="12266" r:id="rId1501"/>
    <p:sldId id="12318" r:id="rId1502"/>
    <p:sldId id="12319" r:id="rId1503"/>
    <p:sldId id="12267" r:id="rId1504"/>
    <p:sldId id="12268" r:id="rId1505"/>
    <p:sldId id="12271" r:id="rId1506"/>
    <p:sldId id="12272" r:id="rId1507"/>
    <p:sldId id="12273" r:id="rId1508"/>
    <p:sldId id="12274" r:id="rId1509"/>
    <p:sldId id="12275" r:id="rId1510"/>
    <p:sldId id="12276" r:id="rId1511"/>
    <p:sldId id="12277" r:id="rId1512"/>
    <p:sldId id="12278" r:id="rId1513"/>
    <p:sldId id="12339" r:id="rId1514"/>
    <p:sldId id="12340" r:id="rId1515"/>
    <p:sldId id="2439" r:id="rId1516"/>
    <p:sldId id="2440" r:id="rId1517"/>
    <p:sldId id="2445" r:id="rId1518"/>
    <p:sldId id="2446" r:id="rId1519"/>
    <p:sldId id="2441" r:id="rId1520"/>
    <p:sldId id="2442" r:id="rId1521"/>
    <p:sldId id="2443" r:id="rId1522"/>
    <p:sldId id="2444" r:id="rId1523"/>
    <p:sldId id="12279" r:id="rId1524"/>
    <p:sldId id="12280" r:id="rId1525"/>
    <p:sldId id="12341" r:id="rId1526"/>
    <p:sldId id="12342" r:id="rId1527"/>
    <p:sldId id="12343" r:id="rId1528"/>
    <p:sldId id="12344" r:id="rId1529"/>
    <p:sldId id="12303" r:id="rId1530"/>
    <p:sldId id="12269" r:id="rId1531"/>
    <p:sldId id="12270" r:id="rId1532"/>
    <p:sldId id="12304" r:id="rId1533"/>
    <p:sldId id="12242" r:id="rId1534"/>
    <p:sldId id="12243" r:id="rId1535"/>
    <p:sldId id="12244" r:id="rId1536"/>
    <p:sldId id="12245" r:id="rId1537"/>
    <p:sldId id="12345" r:id="rId1538"/>
    <p:sldId id="12346" r:id="rId1539"/>
    <p:sldId id="12347" r:id="rId1540"/>
    <p:sldId id="12348" r:id="rId1541"/>
    <p:sldId id="12320" r:id="rId1542"/>
    <p:sldId id="12321" r:id="rId1543"/>
    <p:sldId id="12322" r:id="rId1544"/>
    <p:sldId id="12323" r:id="rId1545"/>
    <p:sldId id="12324" r:id="rId1546"/>
    <p:sldId id="12325" r:id="rId1547"/>
    <p:sldId id="12326" r:id="rId1548"/>
    <p:sldId id="12327" r:id="rId1549"/>
    <p:sldId id="12328" r:id="rId1550"/>
    <p:sldId id="12329" r:id="rId1551"/>
    <p:sldId id="12246" r:id="rId1552"/>
    <p:sldId id="12315" r:id="rId1553"/>
    <p:sldId id="12316" r:id="rId1554"/>
    <p:sldId id="12291" r:id="rId1555"/>
    <p:sldId id="12292" r:id="rId1556"/>
    <p:sldId id="12294" r:id="rId1557"/>
    <p:sldId id="258" r:id="rId1558"/>
    <p:sldId id="12330" r:id="rId1559"/>
    <p:sldId id="12331" r:id="rId1560"/>
    <p:sldId id="12332" r:id="rId1561"/>
    <p:sldId id="12349" r:id="rId1562"/>
    <p:sldId id="12350" r:id="rId1563"/>
    <p:sldId id="12351" r:id="rId1564"/>
    <p:sldId id="12295" r:id="rId1565"/>
    <p:sldId id="259" r:id="rId1566"/>
    <p:sldId id="12296" r:id="rId1567"/>
    <p:sldId id="12297" r:id="rId1568"/>
    <p:sldId id="12298" r:id="rId1569"/>
    <p:sldId id="12333" r:id="rId1570"/>
    <p:sldId id="12334" r:id="rId1571"/>
    <p:sldId id="12335" r:id="rId1572"/>
    <p:sldId id="12336" r:id="rId1573"/>
    <p:sldId id="12337" r:id="rId1574"/>
    <p:sldId id="12338" r:id="rId1575"/>
    <p:sldId id="12293" r:id="rId1576"/>
    <p:sldId id="268" r:id="rId1577"/>
    <p:sldId id="269" r:id="rId1578"/>
    <p:sldId id="270" r:id="rId1579"/>
    <p:sldId id="271" r:id="rId1580"/>
    <p:sldId id="262" r:id="rId1581"/>
    <p:sldId id="263" r:id="rId1582"/>
    <p:sldId id="266" r:id="rId1583"/>
    <p:sldId id="267" r:id="rId1584"/>
    <p:sldId id="2417" r:id="rId1585"/>
    <p:sldId id="2418" r:id="rId1586"/>
    <p:sldId id="849" r:id="rId1587"/>
    <p:sldId id="850" r:id="rId1588"/>
    <p:sldId id="853" r:id="rId1589"/>
    <p:sldId id="2399" r:id="rId1590"/>
    <p:sldId id="851" r:id="rId1591"/>
    <p:sldId id="852" r:id="rId1592"/>
    <p:sldId id="2400" r:id="rId1593"/>
    <p:sldId id="2401" r:id="rId1594"/>
    <p:sldId id="856" r:id="rId1595"/>
    <p:sldId id="857" r:id="rId1596"/>
    <p:sldId id="863" r:id="rId1597"/>
    <p:sldId id="864" r:id="rId1598"/>
    <p:sldId id="2402" r:id="rId1599"/>
    <p:sldId id="2403" r:id="rId1600"/>
    <p:sldId id="867" r:id="rId1601"/>
    <p:sldId id="868" r:id="rId1602"/>
    <p:sldId id="2419" r:id="rId1603"/>
    <p:sldId id="2420" r:id="rId1604"/>
    <p:sldId id="2421" r:id="rId1605"/>
    <p:sldId id="2422" r:id="rId1606"/>
    <p:sldId id="2423" r:id="rId1607"/>
    <p:sldId id="2424" r:id="rId1608"/>
    <p:sldId id="333" r:id="rId1609"/>
    <p:sldId id="334" r:id="rId1610"/>
    <p:sldId id="321" r:id="rId1611"/>
    <p:sldId id="322" r:id="rId1612"/>
    <p:sldId id="2408" r:id="rId1613"/>
    <p:sldId id="2409" r:id="rId1614"/>
    <p:sldId id="2410" r:id="rId1615"/>
    <p:sldId id="2411" r:id="rId1616"/>
    <p:sldId id="335" r:id="rId1617"/>
    <p:sldId id="336" r:id="rId1618"/>
    <p:sldId id="323" r:id="rId1619"/>
    <p:sldId id="324" r:id="rId1620"/>
    <p:sldId id="2404" r:id="rId1621"/>
    <p:sldId id="2405" r:id="rId1622"/>
    <p:sldId id="329" r:id="rId1623"/>
    <p:sldId id="330" r:id="rId1624"/>
    <p:sldId id="331" r:id="rId1625"/>
    <p:sldId id="332" r:id="rId1626"/>
    <p:sldId id="2406" r:id="rId1627"/>
    <p:sldId id="2407" r:id="rId1628"/>
    <p:sldId id="2412" r:id="rId1629"/>
    <p:sldId id="2413" r:id="rId1630"/>
    <p:sldId id="2435" r:id="rId1631"/>
    <p:sldId id="273" r:id="rId1632"/>
    <p:sldId id="2427" r:id="rId1633"/>
    <p:sldId id="2428" r:id="rId1634"/>
    <p:sldId id="2429" r:id="rId1635"/>
    <p:sldId id="2430" r:id="rId1636"/>
    <p:sldId id="2431" r:id="rId1637"/>
    <p:sldId id="2434" r:id="rId1638"/>
    <p:sldId id="2432" r:id="rId1639"/>
    <p:sldId id="2426" r:id="rId1640"/>
    <p:sldId id="2433" r:id="rId1641"/>
    <p:sldId id="2415" r:id="rId1642"/>
    <p:sldId id="261" r:id="rId1643"/>
    <p:sldId id="275" r:id="rId1644"/>
    <p:sldId id="274" r:id="rId1645"/>
    <p:sldId id="260" r:id="rId1646"/>
    <p:sldId id="2425" r:id="rId1647"/>
    <p:sldId id="2416" r:id="rId1648"/>
    <p:sldId id="2414" r:id="rId1649"/>
    <p:sldId id="277" r:id="rId1650"/>
    <p:sldId id="264" r:id="rId1651"/>
    <p:sldId id="265" r:id="rId1652"/>
    <p:sldId id="278" r:id="rId1653"/>
    <p:sldId id="279" r:id="rId1654"/>
    <p:sldId id="280" r:id="rId1655"/>
    <p:sldId id="281" r:id="rId1656"/>
    <p:sldId id="2398" r:id="rId1657"/>
    <p:sldId id="290" r:id="rId1658"/>
    <p:sldId id="291" r:id="rId1659"/>
    <p:sldId id="292" r:id="rId1660"/>
    <p:sldId id="293" r:id="rId1661"/>
    <p:sldId id="294" r:id="rId1662"/>
    <p:sldId id="295" r:id="rId1663"/>
    <p:sldId id="296" r:id="rId1664"/>
    <p:sldId id="297" r:id="rId1665"/>
    <p:sldId id="298" r:id="rId1666"/>
    <p:sldId id="325" r:id="rId1667"/>
    <p:sldId id="326" r:id="rId1668"/>
    <p:sldId id="257" r:id="rId1669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81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648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611" Type="http://schemas.openxmlformats.org/officeDocument/2006/relationships/slide" Target="slides/slide1610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1633" Type="http://schemas.openxmlformats.org/officeDocument/2006/relationships/slide" Target="slides/slide1632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655" Type="http://schemas.openxmlformats.org/officeDocument/2006/relationships/slide" Target="slides/slide1654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36" Type="http://schemas.openxmlformats.org/officeDocument/2006/relationships/slide" Target="slides/slide35.xml"/><Relationship Id="rId1604" Type="http://schemas.openxmlformats.org/officeDocument/2006/relationships/slide" Target="slides/slide1603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1626" Type="http://schemas.openxmlformats.org/officeDocument/2006/relationships/slide" Target="slides/slide1625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648" Type="http://schemas.openxmlformats.org/officeDocument/2006/relationships/slide" Target="slides/slide1647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661" Type="http://schemas.openxmlformats.org/officeDocument/2006/relationships/slide" Target="slides/slide1660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1619" Type="http://schemas.openxmlformats.org/officeDocument/2006/relationships/slide" Target="slides/slide1618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610" Type="http://schemas.openxmlformats.org/officeDocument/2006/relationships/slide" Target="slides/slide1609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1632" Type="http://schemas.openxmlformats.org/officeDocument/2006/relationships/slide" Target="slides/slide1631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654" Type="http://schemas.openxmlformats.org/officeDocument/2006/relationships/slide" Target="slides/slide1653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35" Type="http://schemas.openxmlformats.org/officeDocument/2006/relationships/slide" Target="slides/slide34.xml"/><Relationship Id="rId1603" Type="http://schemas.openxmlformats.org/officeDocument/2006/relationships/slide" Target="slides/slide1602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1625" Type="http://schemas.openxmlformats.org/officeDocument/2006/relationships/slide" Target="slides/slide1624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647" Type="http://schemas.openxmlformats.org/officeDocument/2006/relationships/slide" Target="slides/slide1646.xml"/><Relationship Id="rId1507" Type="http://schemas.openxmlformats.org/officeDocument/2006/relationships/slide" Target="slides/slide1506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669" Type="http://schemas.openxmlformats.org/officeDocument/2006/relationships/slide" Target="slides/slide1668.xml"/><Relationship Id="rId1529" Type="http://schemas.openxmlformats.org/officeDocument/2006/relationships/slide" Target="slides/slide1528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660" Type="http://schemas.openxmlformats.org/officeDocument/2006/relationships/slide" Target="slides/slide1659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618" Type="http://schemas.openxmlformats.org/officeDocument/2006/relationships/slide" Target="slides/slide1617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1631" Type="http://schemas.openxmlformats.org/officeDocument/2006/relationships/slide" Target="slides/slide1630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653" Type="http://schemas.openxmlformats.org/officeDocument/2006/relationships/slide" Target="slides/slide1652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34" Type="http://schemas.openxmlformats.org/officeDocument/2006/relationships/slide" Target="slides/slide33.xml"/><Relationship Id="rId1602" Type="http://schemas.openxmlformats.org/officeDocument/2006/relationships/slide" Target="slides/slide1601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1417" Type="http://schemas.openxmlformats.org/officeDocument/2006/relationships/slide" Target="slides/slide1416.xml"/><Relationship Id="rId1624" Type="http://schemas.openxmlformats.org/officeDocument/2006/relationships/slide" Target="slides/slide1623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1646" Type="http://schemas.openxmlformats.org/officeDocument/2006/relationships/slide" Target="slides/slide1645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68" Type="http://schemas.openxmlformats.org/officeDocument/2006/relationships/slide" Target="slides/slide1667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1606" Type="http://schemas.openxmlformats.org/officeDocument/2006/relationships/slide" Target="slides/slide1605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617" Type="http://schemas.openxmlformats.org/officeDocument/2006/relationships/slide" Target="slides/slide161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1670" Type="http://schemas.openxmlformats.org/officeDocument/2006/relationships/notesMaster" Target="notesMasters/notesMaster1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628" Type="http://schemas.openxmlformats.org/officeDocument/2006/relationships/slide" Target="slides/slide1627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1639" Type="http://schemas.openxmlformats.org/officeDocument/2006/relationships/slide" Target="slides/slide1638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1630" Type="http://schemas.openxmlformats.org/officeDocument/2006/relationships/slide" Target="slides/slide1629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1641" Type="http://schemas.openxmlformats.org/officeDocument/2006/relationships/slide" Target="slides/slide1640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1652" Type="http://schemas.openxmlformats.org/officeDocument/2006/relationships/slide" Target="slides/slide1651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596" Type="http://schemas.openxmlformats.org/officeDocument/2006/relationships/slide" Target="slides/slide159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1663" Type="http://schemas.openxmlformats.org/officeDocument/2006/relationships/slide" Target="slides/slide166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1674" Type="http://schemas.openxmlformats.org/officeDocument/2006/relationships/tableStyles" Target="tableStyles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601" Type="http://schemas.openxmlformats.org/officeDocument/2006/relationships/slide" Target="slides/slide1600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612" Type="http://schemas.openxmlformats.org/officeDocument/2006/relationships/slide" Target="slides/slide161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1623" Type="http://schemas.openxmlformats.org/officeDocument/2006/relationships/slide" Target="slides/slide1622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1634" Type="http://schemas.openxmlformats.org/officeDocument/2006/relationships/slide" Target="slides/slide1633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1645" Type="http://schemas.openxmlformats.org/officeDocument/2006/relationships/slide" Target="slides/slide164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slide" Target="slides/slide1588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1656" Type="http://schemas.openxmlformats.org/officeDocument/2006/relationships/slide" Target="slides/slide165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1667" Type="http://schemas.openxmlformats.org/officeDocument/2006/relationships/slide" Target="slides/slide1666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1605" Type="http://schemas.openxmlformats.org/officeDocument/2006/relationships/slide" Target="slides/slide1604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616" Type="http://schemas.openxmlformats.org/officeDocument/2006/relationships/slide" Target="slides/slide1615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1627" Type="http://schemas.openxmlformats.org/officeDocument/2006/relationships/slide" Target="slides/slide1626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638" Type="http://schemas.openxmlformats.org/officeDocument/2006/relationships/slide" Target="slides/slide1637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1649" Type="http://schemas.openxmlformats.org/officeDocument/2006/relationships/slide" Target="slides/slide1648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1640" Type="http://schemas.openxmlformats.org/officeDocument/2006/relationships/slide" Target="slides/slide1639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1651" Type="http://schemas.openxmlformats.org/officeDocument/2006/relationships/slide" Target="slides/slide1650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609" Type="http://schemas.openxmlformats.org/officeDocument/2006/relationships/slide" Target="slides/slide1608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1662" Type="http://schemas.openxmlformats.org/officeDocument/2006/relationships/slide" Target="slides/slide1661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1673" Type="http://schemas.openxmlformats.org/officeDocument/2006/relationships/theme" Target="theme/theme1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32" Type="http://schemas.openxmlformats.org/officeDocument/2006/relationships/slide" Target="slides/slide31.xml"/><Relationship Id="rId1600" Type="http://schemas.openxmlformats.org/officeDocument/2006/relationships/slide" Target="slides/slide1599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1622" Type="http://schemas.openxmlformats.org/officeDocument/2006/relationships/slide" Target="slides/slide1621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644" Type="http://schemas.openxmlformats.org/officeDocument/2006/relationships/slide" Target="slides/slide1643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666" Type="http://schemas.openxmlformats.org/officeDocument/2006/relationships/slide" Target="slides/slide1665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615" Type="http://schemas.openxmlformats.org/officeDocument/2006/relationships/slide" Target="slides/slide1614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1637" Type="http://schemas.openxmlformats.org/officeDocument/2006/relationships/slide" Target="slides/slide1636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659" Type="http://schemas.openxmlformats.org/officeDocument/2006/relationships/slide" Target="slides/slide1658.xml"/><Relationship Id="rId1519" Type="http://schemas.openxmlformats.org/officeDocument/2006/relationships/slide" Target="slides/slide1518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650" Type="http://schemas.openxmlformats.org/officeDocument/2006/relationships/slide" Target="slides/slide1649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608" Type="http://schemas.openxmlformats.org/officeDocument/2006/relationships/slide" Target="slides/slide1607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672" Type="http://schemas.openxmlformats.org/officeDocument/2006/relationships/viewProps" Target="viewProps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1621" Type="http://schemas.openxmlformats.org/officeDocument/2006/relationships/slide" Target="slides/slide1620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643" Type="http://schemas.openxmlformats.org/officeDocument/2006/relationships/slide" Target="slides/slide1642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665" Type="http://schemas.openxmlformats.org/officeDocument/2006/relationships/slide" Target="slides/slide1664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614" Type="http://schemas.openxmlformats.org/officeDocument/2006/relationships/slide" Target="slides/slide1613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1636" Type="http://schemas.openxmlformats.org/officeDocument/2006/relationships/slide" Target="slides/slide1635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658" Type="http://schemas.openxmlformats.org/officeDocument/2006/relationships/slide" Target="slides/slide1657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607" Type="http://schemas.openxmlformats.org/officeDocument/2006/relationships/slide" Target="slides/slide1606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1671" Type="http://schemas.openxmlformats.org/officeDocument/2006/relationships/presProps" Target="presProps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1629" Type="http://schemas.openxmlformats.org/officeDocument/2006/relationships/slide" Target="slides/slide1628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1620" Type="http://schemas.openxmlformats.org/officeDocument/2006/relationships/slide" Target="slides/slide1619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642" Type="http://schemas.openxmlformats.org/officeDocument/2006/relationships/slide" Target="slides/slide1641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664" Type="http://schemas.openxmlformats.org/officeDocument/2006/relationships/slide" Target="slides/slide1663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23" Type="http://schemas.openxmlformats.org/officeDocument/2006/relationships/slide" Target="slides/slide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45" Type="http://schemas.openxmlformats.org/officeDocument/2006/relationships/slide" Target="slides/slide44.xml"/><Relationship Id="rId1406" Type="http://schemas.openxmlformats.org/officeDocument/2006/relationships/slide" Target="slides/slide1405.xml"/><Relationship Id="rId1613" Type="http://schemas.openxmlformats.org/officeDocument/2006/relationships/slide" Target="slides/slide1612.xml"/><Relationship Id="rId194" Type="http://schemas.openxmlformats.org/officeDocument/2006/relationships/slide" Target="slides/slide193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635" Type="http://schemas.openxmlformats.org/officeDocument/2006/relationships/slide" Target="slides/slide1634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1657" Type="http://schemas.openxmlformats.org/officeDocument/2006/relationships/slide" Target="slides/slide1656.xml"/><Relationship Id="rId1517" Type="http://schemas.openxmlformats.org/officeDocument/2006/relationships/slide" Target="slides/slide151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2026-04-18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5272A-52D2-74D7-964B-A0D68A8AC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F5F2F18-C12E-31E4-C278-5BDF9B461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0CBC9D0-37A3-856A-D392-71D62F461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F88B1A5-1DE6-9E37-A92F-CF582E121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74722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8AE51-3E10-C267-F53C-F92767256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B6B5A0A-F200-E206-622C-922D088DDE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404BC1E-5F59-937C-2A75-951F2AF3C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40992D-D8FB-A958-06FD-3CB8F5CB7AF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735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348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690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EF114-A506-CF73-6EAB-8EEC175957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74D950F-D7E0-7E5D-B0AD-31D80C14BF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DE4092-0431-0924-7A81-5D3AAD5891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1AC9A1-2FA3-EDBF-29B4-25F45804B0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814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1556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1564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3B64-829D-612B-8622-78FC1BF8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9F5B136-B073-F2DE-08A7-13F0A4E5BC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DFA578C-327A-FDC3-F67E-46BCA25F63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3EDFFD6-DB28-A6CC-C081-94302711F9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00453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D3056-4A17-ABD0-B1EB-9C94D3D5B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A299A59-9181-1CEF-3EC0-DB998539A0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E3FB8405-7E6E-AF72-1993-C7FA332819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6FF06A9-38EF-01CD-66E4-006647E272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4628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1AFFE-D905-5B46-8257-0F6E1C91E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BC125B2-1BCC-D66B-CB23-FD8234ABFB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4073982-31C1-1213-AE95-65A206E2EE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39DB7CF-3C94-2E90-A921-C94B27EC1A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5033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645D6-9E8E-6873-CC5D-E64F36051A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FB02866-64F8-6D08-8C52-6FFEF8787C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9C1CFDC5-58F0-D1FD-537C-1769B34183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D59CC5-98DE-DEF2-DC97-B6E57FAF0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1267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F1198-CB19-FED4-1927-C0C094C63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D9B16E6-BA48-E6E9-5F44-8C17ADD030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83A72B-AEC3-DC68-FC1E-4AC37F6F9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45E0AD2-5545-32B8-80AC-827DED5A82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06498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2A04E-4463-79AD-7697-EFB7E39B2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419C35-0F28-7988-ED16-59A13E8C10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5A8B84-1441-D6AF-CFCC-137B832DB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E67AED8-391A-E527-3150-93FAE2E8186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73272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2026-04-18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4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10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4.png"/><Relationship Id="rId3" Type="http://schemas.openxmlformats.org/officeDocument/2006/relationships/image" Target="../media/image398.png"/><Relationship Id="rId7" Type="http://schemas.openxmlformats.org/officeDocument/2006/relationships/slide" Target="slide1004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8.xml"/><Relationship Id="rId5" Type="http://schemas.openxmlformats.org/officeDocument/2006/relationships/slide" Target="slide994.xml"/><Relationship Id="rId4" Type="http://schemas.openxmlformats.org/officeDocument/2006/relationships/slide" Target="slide992.xml"/></Relationships>
</file>

<file path=ppt/slides/_rels/slide1001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399.png"/></Relationships>
</file>

<file path=ppt/slides/_rels/slide1002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2.png"/></Relationships>
</file>

<file path=ppt/slides/_rels/slide1003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3.png"/></Relationships>
</file>

<file path=ppt/slides/_rels/slide1004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4.png"/></Relationships>
</file>

<file path=ppt/slides/_rels/slide1005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5.png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1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1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7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1.png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8.png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9.png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8.png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9.png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0.png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1.png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2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3.png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7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2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39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2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4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5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3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6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7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8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4.png"/><Relationship Id="rId7" Type="http://schemas.openxmlformats.org/officeDocument/2006/relationships/slide" Target="slide1053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060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61.xml.rels><?xml version="1.0" encoding="UTF-8" standalone="yes"?>
<Relationships xmlns="http://schemas.openxmlformats.org/package/2006/relationships"><Relationship Id="rId8" Type="http://schemas.openxmlformats.org/officeDocument/2006/relationships/slide" Target="slide1052.xml"/><Relationship Id="rId3" Type="http://schemas.openxmlformats.org/officeDocument/2006/relationships/image" Target="../media/image41.png"/><Relationship Id="rId7" Type="http://schemas.openxmlformats.org/officeDocument/2006/relationships/slide" Target="slide1053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55.xml"/><Relationship Id="rId5" Type="http://schemas.openxmlformats.org/officeDocument/2006/relationships/image" Target="../media/image40.png"/><Relationship Id="rId4" Type="http://schemas.openxmlformats.org/officeDocument/2006/relationships/slide" Target="slide1058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1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3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1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3.png"/><Relationship Id="rId7" Type="http://schemas.openxmlformats.org/officeDocument/2006/relationships/image" Target="../media/image392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5.xml"/><Relationship Id="rId5" Type="http://schemas.openxmlformats.org/officeDocument/2006/relationships/slide" Target="slide1113.xml"/><Relationship Id="rId4" Type="http://schemas.openxmlformats.org/officeDocument/2006/relationships/slide" Target="slide11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7" Type="http://schemas.openxmlformats.org/officeDocument/2006/relationships/image" Target="../media/image444.png"/><Relationship Id="rId2" Type="http://schemas.openxmlformats.org/officeDocument/2006/relationships/slide" Target="slide11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image" Target="../media/image245.png"/><Relationship Id="rId4" Type="http://schemas.openxmlformats.org/officeDocument/2006/relationships/slide" Target="slide1115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5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5.xml"/><Relationship Id="rId5" Type="http://schemas.openxmlformats.org/officeDocument/2006/relationships/slide" Target="slide1113.xml"/><Relationship Id="rId4" Type="http://schemas.openxmlformats.org/officeDocument/2006/relationships/slide" Target="slide1122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7" Type="http://schemas.openxmlformats.org/officeDocument/2006/relationships/image" Target="../media/image392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4.png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112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47.png"/><Relationship Id="rId4" Type="http://schemas.openxmlformats.org/officeDocument/2006/relationships/slide" Target="slide1115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112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47.png"/><Relationship Id="rId4" Type="http://schemas.openxmlformats.org/officeDocument/2006/relationships/slide" Target="slide1115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slide" Target="slide1122.xml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15.xml"/><Relationship Id="rId4" Type="http://schemas.openxmlformats.org/officeDocument/2006/relationships/slide" Target="slide1113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453.png"/><Relationship Id="rId7" Type="http://schemas.openxmlformats.org/officeDocument/2006/relationships/slide" Target="slide1343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5" Type="http://schemas.openxmlformats.org/officeDocument/2006/relationships/slide" Target="slide1645.xml"/><Relationship Id="rId10" Type="http://schemas.openxmlformats.org/officeDocument/2006/relationships/slide" Target="slide1221.xml"/><Relationship Id="rId4" Type="http://schemas.openxmlformats.org/officeDocument/2006/relationships/image" Target="../media/image454.png"/><Relationship Id="rId9" Type="http://schemas.openxmlformats.org/officeDocument/2006/relationships/slide" Target="slide1227.xml"/></Relationships>
</file>

<file path=ppt/slides/_rels/slide1128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29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2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3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4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5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6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7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8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39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03.xml"/><Relationship Id="rId4" Type="http://schemas.openxmlformats.org/officeDocument/2006/relationships/image" Target="../media/image40.png"/></Relationships>
</file>

<file path=ppt/slides/_rels/slide1140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41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42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43.xml.rels><?xml version="1.0" encoding="UTF-8" standalone="yes"?>
<Relationships xmlns="http://schemas.openxmlformats.org/package/2006/relationships"><Relationship Id="rId8" Type="http://schemas.openxmlformats.org/officeDocument/2006/relationships/slide" Target="slide1221.xml"/><Relationship Id="rId3" Type="http://schemas.openxmlformats.org/officeDocument/2006/relationships/slide" Target="slide1645.xml"/><Relationship Id="rId7" Type="http://schemas.openxmlformats.org/officeDocument/2006/relationships/slide" Target="slide1227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7.xml"/><Relationship Id="rId5" Type="http://schemas.openxmlformats.org/officeDocument/2006/relationships/slide" Target="slide1343.xml"/><Relationship Id="rId10" Type="http://schemas.openxmlformats.org/officeDocument/2006/relationships/image" Target="../media/image452.png"/><Relationship Id="rId4" Type="http://schemas.openxmlformats.org/officeDocument/2006/relationships/image" Target="../media/image40.png"/><Relationship Id="rId9" Type="http://schemas.openxmlformats.org/officeDocument/2006/relationships/image" Target="../media/image453.png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slide" Target="slide1144.xml"/><Relationship Id="rId7" Type="http://schemas.openxmlformats.org/officeDocument/2006/relationships/image" Target="../media/image469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0.xml"/><Relationship Id="rId5" Type="http://schemas.openxmlformats.org/officeDocument/2006/relationships/slide" Target="slide1148.xml"/><Relationship Id="rId4" Type="http://schemas.openxmlformats.org/officeDocument/2006/relationships/slide" Target="slide1146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slide" Target="slide1144.xml"/><Relationship Id="rId7" Type="http://schemas.openxmlformats.org/officeDocument/2006/relationships/image" Target="../media/image469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0.xml"/><Relationship Id="rId5" Type="http://schemas.openxmlformats.org/officeDocument/2006/relationships/slide" Target="slide1148.xml"/><Relationship Id="rId4" Type="http://schemas.openxmlformats.org/officeDocument/2006/relationships/slide" Target="slide1146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slide" Target="slide1144.xml"/><Relationship Id="rId7" Type="http://schemas.openxmlformats.org/officeDocument/2006/relationships/image" Target="../media/image469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0.xml"/><Relationship Id="rId5" Type="http://schemas.openxmlformats.org/officeDocument/2006/relationships/slide" Target="slide1148.xml"/><Relationship Id="rId4" Type="http://schemas.openxmlformats.org/officeDocument/2006/relationships/slide" Target="slide1146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7" Type="http://schemas.openxmlformats.org/officeDocument/2006/relationships/slide" Target="slide1150.xml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8.xml"/><Relationship Id="rId5" Type="http://schemas.openxmlformats.org/officeDocument/2006/relationships/slide" Target="slide1146.xml"/><Relationship Id="rId4" Type="http://schemas.openxmlformats.org/officeDocument/2006/relationships/slide" Target="slide1144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6.xml"/><Relationship Id="rId4" Type="http://schemas.openxmlformats.org/officeDocument/2006/relationships/slide" Target="slide1153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7" Type="http://schemas.openxmlformats.org/officeDocument/2006/relationships/slide" Target="slide1185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slide" Target="slide1185.xml"/><Relationship Id="rId3" Type="http://schemas.openxmlformats.org/officeDocument/2006/relationships/image" Target="../media/image481.png"/><Relationship Id="rId7" Type="http://schemas.openxmlformats.org/officeDocument/2006/relationships/slide" Target="slide1182.xml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6.xml"/><Relationship Id="rId4" Type="http://schemas.openxmlformats.org/officeDocument/2006/relationships/image" Target="../media/image482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3.png"/><Relationship Id="rId7" Type="http://schemas.openxmlformats.org/officeDocument/2006/relationships/slide" Target="slide1185.xml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7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2.xml.rels><?xml version="1.0" encoding="UTF-8" standalone="yes"?>
<Relationships xmlns="http://schemas.openxmlformats.org/package/2006/relationships"><Relationship Id="rId8" Type="http://schemas.openxmlformats.org/officeDocument/2006/relationships/slide" Target="slide1185.xml"/><Relationship Id="rId3" Type="http://schemas.openxmlformats.org/officeDocument/2006/relationships/image" Target="../media/image481.png"/><Relationship Id="rId7" Type="http://schemas.openxmlformats.org/officeDocument/2006/relationships/slide" Target="slide1182.xml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6.xml"/><Relationship Id="rId4" Type="http://schemas.openxmlformats.org/officeDocument/2006/relationships/image" Target="../media/image484.png"/></Relationships>
</file>

<file path=ppt/slides/_rels/slide1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5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7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6.png"/><Relationship Id="rId7" Type="http://schemas.openxmlformats.org/officeDocument/2006/relationships/slide" Target="slide1185.xml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8.png"/><Relationship Id="rId7" Type="http://schemas.openxmlformats.org/officeDocument/2006/relationships/slide" Target="slide1185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9.png"/><Relationship Id="rId7" Type="http://schemas.openxmlformats.org/officeDocument/2006/relationships/slide" Target="slide1185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2.xml"/><Relationship Id="rId5" Type="http://schemas.openxmlformats.org/officeDocument/2006/relationships/slide" Target="slide1179.xml"/><Relationship Id="rId4" Type="http://schemas.openxmlformats.org/officeDocument/2006/relationships/slide" Target="slide1176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0.png"/><Relationship Id="rId1" Type="http://schemas.openxmlformats.org/officeDocument/2006/relationships/slideLayout" Target="../slideLayouts/slideLayout2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2.png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4.pn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2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slide" Target="slide1222.xml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6.xml"/><Relationship Id="rId4" Type="http://schemas.openxmlformats.org/officeDocument/2006/relationships/slide" Target="slide1225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7" Type="http://schemas.openxmlformats.org/officeDocument/2006/relationships/slide" Target="slide123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3.xml.rels><?xml version="1.0" encoding="UTF-8" standalone="yes"?>
<Relationships xmlns="http://schemas.openxmlformats.org/package/2006/relationships"><Relationship Id="rId8" Type="http://schemas.openxmlformats.org/officeDocument/2006/relationships/slide" Target="slide1239.xml"/><Relationship Id="rId3" Type="http://schemas.openxmlformats.org/officeDocument/2006/relationships/image" Target="../media/image481.png"/><Relationship Id="rId7" Type="http://schemas.openxmlformats.org/officeDocument/2006/relationships/slide" Target="slide1236.xml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3.xml"/><Relationship Id="rId5" Type="http://schemas.openxmlformats.org/officeDocument/2006/relationships/slide" Target="slide1230.xml"/><Relationship Id="rId4" Type="http://schemas.openxmlformats.org/officeDocument/2006/relationships/image" Target="../media/image482.png"/></Relationships>
</file>

<file path=ppt/slides/_rels/slide1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3.png"/><Relationship Id="rId7" Type="http://schemas.openxmlformats.org/officeDocument/2006/relationships/slide" Target="slide1239.xml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79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6.xml.rels><?xml version="1.0" encoding="UTF-8" standalone="yes"?>
<Relationships xmlns="http://schemas.openxmlformats.org/package/2006/relationships"><Relationship Id="rId8" Type="http://schemas.openxmlformats.org/officeDocument/2006/relationships/slide" Target="slide1239.xml"/><Relationship Id="rId3" Type="http://schemas.openxmlformats.org/officeDocument/2006/relationships/image" Target="../media/image481.png"/><Relationship Id="rId7" Type="http://schemas.openxmlformats.org/officeDocument/2006/relationships/slide" Target="slide1236.xml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3.xml"/><Relationship Id="rId5" Type="http://schemas.openxmlformats.org/officeDocument/2006/relationships/slide" Target="slide1230.xml"/><Relationship Id="rId4" Type="http://schemas.openxmlformats.org/officeDocument/2006/relationships/image" Target="../media/image484.png"/></Relationships>
</file>

<file path=ppt/slides/_rels/slide1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5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79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6.png"/><Relationship Id="rId7" Type="http://schemas.openxmlformats.org/officeDocument/2006/relationships/slide" Target="slide1239.xml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8.png"/><Relationship Id="rId7" Type="http://schemas.openxmlformats.org/officeDocument/2006/relationships/slide" Target="slide1239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9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3" Type="http://schemas.openxmlformats.org/officeDocument/2006/relationships/image" Target="../media/image489.png"/><Relationship Id="rId7" Type="http://schemas.openxmlformats.org/officeDocument/2006/relationships/slide" Target="slide1239.xml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6.xml"/><Relationship Id="rId5" Type="http://schemas.openxmlformats.org/officeDocument/2006/relationships/slide" Target="slide1233.xml"/><Relationship Id="rId4" Type="http://schemas.openxmlformats.org/officeDocument/2006/relationships/slide" Target="slide1230.xml"/></Relationships>
</file>

<file path=ppt/slides/_rels/slide1243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3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4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4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5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5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6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6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7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8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49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9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50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10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1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2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5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11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6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12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7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8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59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60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61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7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62.xml.rels><?xml version="1.0" encoding="UTF-8" standalone="yes"?>
<Relationships xmlns="http://schemas.openxmlformats.org/package/2006/relationships"><Relationship Id="rId8" Type="http://schemas.openxmlformats.org/officeDocument/2006/relationships/slide" Target="slide1257.xml"/><Relationship Id="rId3" Type="http://schemas.openxmlformats.org/officeDocument/2006/relationships/image" Target="../media/image508.png"/><Relationship Id="rId7" Type="http://schemas.openxmlformats.org/officeDocument/2006/relationships/slide" Target="slide125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9.xml"/><Relationship Id="rId5" Type="http://schemas.openxmlformats.org/officeDocument/2006/relationships/slide" Target="slide1245.xml"/><Relationship Id="rId4" Type="http://schemas.openxmlformats.org/officeDocument/2006/relationships/slide" Target="slide1243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0.png"/><Relationship Id="rId1" Type="http://schemas.openxmlformats.org/officeDocument/2006/relationships/slideLayout" Target="../slideLayouts/slideLayout2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2.png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4.png"/><Relationship Id="rId1" Type="http://schemas.openxmlformats.org/officeDocument/2006/relationships/slideLayout" Target="../slideLayouts/slideLayout7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0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2.png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494.png"/><Relationship Id="rId1" Type="http://schemas.openxmlformats.org/officeDocument/2006/relationships/slideLayout" Target="../slideLayouts/slideLayout7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9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1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06.xml.rels><?xml version="1.0" encoding="UTF-8" standalone="yes"?>
<Relationships xmlns="http://schemas.openxmlformats.org/package/2006/relationships"><Relationship Id="rId8" Type="http://schemas.openxmlformats.org/officeDocument/2006/relationships/slide" Target="slide1322.xml"/><Relationship Id="rId3" Type="http://schemas.openxmlformats.org/officeDocument/2006/relationships/image" Target="../media/image524.png"/><Relationship Id="rId7" Type="http://schemas.openxmlformats.org/officeDocument/2006/relationships/slide" Target="slide1320.xml"/><Relationship Id="rId2" Type="http://schemas.openxmlformats.org/officeDocument/2006/relationships/image" Target="../media/image5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6.xml"/><Relationship Id="rId5" Type="http://schemas.openxmlformats.org/officeDocument/2006/relationships/slide" Target="slide1310.xml"/><Relationship Id="rId4" Type="http://schemas.openxmlformats.org/officeDocument/2006/relationships/slide" Target="slide1306.xml"/><Relationship Id="rId9" Type="http://schemas.openxmlformats.org/officeDocument/2006/relationships/image" Target="../media/image424.png"/></Relationships>
</file>

<file path=ppt/slides/_rels/slide13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3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13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3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slide" Target="slide1306.xml"/><Relationship Id="rId7" Type="http://schemas.openxmlformats.org/officeDocument/2006/relationships/slide" Target="slide1322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0.xml"/><Relationship Id="rId5" Type="http://schemas.openxmlformats.org/officeDocument/2006/relationships/slide" Target="slide1316.xml"/><Relationship Id="rId4" Type="http://schemas.openxmlformats.org/officeDocument/2006/relationships/slide" Target="slide1310.xml"/><Relationship Id="rId9" Type="http://schemas.openxmlformats.org/officeDocument/2006/relationships/image" Target="../media/image424.png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300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8.xml"/><Relationship Id="rId5" Type="http://schemas.openxmlformats.org/officeDocument/2006/relationships/slide" Target="slide1294.xml"/><Relationship Id="rId4" Type="http://schemas.openxmlformats.org/officeDocument/2006/relationships/slide" Target="slide1288.xml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35.xml"/><Relationship Id="rId3" Type="http://schemas.openxmlformats.org/officeDocument/2006/relationships/image" Target="../media/image534.png"/><Relationship Id="rId7" Type="http://schemas.openxmlformats.org/officeDocument/2006/relationships/slide" Target="slide1334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image" Target="../media/image535.png"/><Relationship Id="rId4" Type="http://schemas.microsoft.com/office/2007/relationships/hdphoto" Target="../media/hdphoto2.wdp"/><Relationship Id="rId9" Type="http://schemas.openxmlformats.org/officeDocument/2006/relationships/slide" Target="slide1336.xml"/></Relationships>
</file>

<file path=ppt/slides/_rels/slide1333.xml.rels><?xml version="1.0" encoding="UTF-8" standalone="yes"?>
<Relationships xmlns="http://schemas.openxmlformats.org/package/2006/relationships"><Relationship Id="rId8" Type="http://schemas.openxmlformats.org/officeDocument/2006/relationships/slide" Target="slide1335.xml"/><Relationship Id="rId3" Type="http://schemas.openxmlformats.org/officeDocument/2006/relationships/image" Target="../media/image534.png"/><Relationship Id="rId7" Type="http://schemas.openxmlformats.org/officeDocument/2006/relationships/slide" Target="slide1334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image" Target="../media/image535.png"/><Relationship Id="rId4" Type="http://schemas.microsoft.com/office/2007/relationships/hdphoto" Target="../media/hdphoto2.wdp"/><Relationship Id="rId9" Type="http://schemas.openxmlformats.org/officeDocument/2006/relationships/slide" Target="slide1336.xml"/></Relationships>
</file>

<file path=ppt/slides/_rels/slide1334.xml.rels><?xml version="1.0" encoding="UTF-8" standalone="yes"?>
<Relationships xmlns="http://schemas.openxmlformats.org/package/2006/relationships"><Relationship Id="rId8" Type="http://schemas.openxmlformats.org/officeDocument/2006/relationships/slide" Target="slide1335.xml"/><Relationship Id="rId3" Type="http://schemas.openxmlformats.org/officeDocument/2006/relationships/image" Target="../media/image534.png"/><Relationship Id="rId7" Type="http://schemas.openxmlformats.org/officeDocument/2006/relationships/slide" Target="slide1334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32.xml"/><Relationship Id="rId5" Type="http://schemas.openxmlformats.org/officeDocument/2006/relationships/image" Target="../media/image536.png"/><Relationship Id="rId4" Type="http://schemas.microsoft.com/office/2007/relationships/hdphoto" Target="../media/hdphoto2.wdp"/><Relationship Id="rId9" Type="http://schemas.openxmlformats.org/officeDocument/2006/relationships/slide" Target="slide1336.xml"/></Relationships>
</file>

<file path=ppt/slides/_rels/slide1335.xml.rels><?xml version="1.0" encoding="UTF-8" standalone="yes"?>
<Relationships xmlns="http://schemas.openxmlformats.org/package/2006/relationships"><Relationship Id="rId8" Type="http://schemas.openxmlformats.org/officeDocument/2006/relationships/slide" Target="slide1335.xml"/><Relationship Id="rId3" Type="http://schemas.openxmlformats.org/officeDocument/2006/relationships/image" Target="../media/image534.png"/><Relationship Id="rId7" Type="http://schemas.openxmlformats.org/officeDocument/2006/relationships/slide" Target="slide1334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image" Target="../media/image537.png"/><Relationship Id="rId4" Type="http://schemas.microsoft.com/office/2007/relationships/hdphoto" Target="../media/hdphoto2.wdp"/><Relationship Id="rId9" Type="http://schemas.openxmlformats.org/officeDocument/2006/relationships/slide" Target="slide1336.xml"/></Relationships>
</file>

<file path=ppt/slides/_rels/slide1336.xml.rels><?xml version="1.0" encoding="UTF-8" standalone="yes"?>
<Relationships xmlns="http://schemas.openxmlformats.org/package/2006/relationships"><Relationship Id="rId8" Type="http://schemas.openxmlformats.org/officeDocument/2006/relationships/slide" Target="slide1335.xml"/><Relationship Id="rId3" Type="http://schemas.openxmlformats.org/officeDocument/2006/relationships/image" Target="../media/image534.png"/><Relationship Id="rId7" Type="http://schemas.openxmlformats.org/officeDocument/2006/relationships/slide" Target="slide1334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32.xml"/><Relationship Id="rId5" Type="http://schemas.openxmlformats.org/officeDocument/2006/relationships/image" Target="../media/image538.png"/><Relationship Id="rId4" Type="http://schemas.microsoft.com/office/2007/relationships/hdphoto" Target="../media/hdphoto2.wdp"/><Relationship Id="rId9" Type="http://schemas.openxmlformats.org/officeDocument/2006/relationships/slide" Target="slide1336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9.xml"/><Relationship Id="rId5" Type="http://schemas.openxmlformats.org/officeDocument/2006/relationships/slide" Target="slide1345.xml"/><Relationship Id="rId4" Type="http://schemas.openxmlformats.org/officeDocument/2006/relationships/slide" Target="slide1338.xml"/></Relationships>
</file>

<file path=ppt/slides/_rels/slide1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6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7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2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slide" Target="slide1420.xml"/><Relationship Id="rId7" Type="http://schemas.openxmlformats.org/officeDocument/2006/relationships/slide" Target="slide1418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6.xml"/><Relationship Id="rId5" Type="http://schemas.openxmlformats.org/officeDocument/2006/relationships/slide" Target="slide1424.xml"/><Relationship Id="rId4" Type="http://schemas.openxmlformats.org/officeDocument/2006/relationships/image" Target="../media/image40.png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slide" Target="slide1420.xml"/><Relationship Id="rId7" Type="http://schemas.openxmlformats.org/officeDocument/2006/relationships/slide" Target="slide1418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6.xml"/><Relationship Id="rId5" Type="http://schemas.openxmlformats.org/officeDocument/2006/relationships/slide" Target="slide1424.xml"/><Relationship Id="rId4" Type="http://schemas.openxmlformats.org/officeDocument/2006/relationships/image" Target="../media/image40.png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2.xml.rels><?xml version="1.0" encoding="UTF-8" standalone="yes"?>
<Relationships xmlns="http://schemas.openxmlformats.org/package/2006/relationships"><Relationship Id="rId8" Type="http://schemas.openxmlformats.org/officeDocument/2006/relationships/slide" Target="slide1406.xml"/><Relationship Id="rId3" Type="http://schemas.openxmlformats.org/officeDocument/2006/relationships/image" Target="../media/image570.png"/><Relationship Id="rId7" Type="http://schemas.openxmlformats.org/officeDocument/2006/relationships/slide" Target="slide1408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3.xml"/><Relationship Id="rId5" Type="http://schemas.openxmlformats.org/officeDocument/2006/relationships/image" Target="../media/image40.png"/><Relationship Id="rId10" Type="http://schemas.openxmlformats.org/officeDocument/2006/relationships/slide" Target="slide1402.xml"/><Relationship Id="rId4" Type="http://schemas.openxmlformats.org/officeDocument/2006/relationships/slide" Target="slide1411.xml"/><Relationship Id="rId9" Type="http://schemas.openxmlformats.org/officeDocument/2006/relationships/slide" Target="slide1407.xml"/></Relationships>
</file>

<file path=ppt/slides/_rels/slide1403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7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04.xml.rels><?xml version="1.0" encoding="UTF-8" standalone="yes"?>
<Relationships xmlns="http://schemas.openxmlformats.org/package/2006/relationships"><Relationship Id="rId8" Type="http://schemas.openxmlformats.org/officeDocument/2006/relationships/slide" Target="slide1406.xml"/><Relationship Id="rId3" Type="http://schemas.openxmlformats.org/officeDocument/2006/relationships/image" Target="../media/image570.png"/><Relationship Id="rId7" Type="http://schemas.openxmlformats.org/officeDocument/2006/relationships/slide" Target="slide1408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3.xml"/><Relationship Id="rId5" Type="http://schemas.openxmlformats.org/officeDocument/2006/relationships/image" Target="../media/image40.png"/><Relationship Id="rId10" Type="http://schemas.openxmlformats.org/officeDocument/2006/relationships/slide" Target="slide1402.xml"/><Relationship Id="rId4" Type="http://schemas.openxmlformats.org/officeDocument/2006/relationships/slide" Target="slide1411.xml"/><Relationship Id="rId9" Type="http://schemas.openxmlformats.org/officeDocument/2006/relationships/slide" Target="slide1407.xml"/></Relationships>
</file>

<file path=ppt/slides/_rels/slide1405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7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06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07.xml.rels><?xml version="1.0" encoding="UTF-8" standalone="yes"?>
<Relationships xmlns="http://schemas.openxmlformats.org/package/2006/relationships"><Relationship Id="rId8" Type="http://schemas.openxmlformats.org/officeDocument/2006/relationships/slide" Target="slide1406.xml"/><Relationship Id="rId3" Type="http://schemas.openxmlformats.org/officeDocument/2006/relationships/image" Target="../media/image575.png"/><Relationship Id="rId7" Type="http://schemas.openxmlformats.org/officeDocument/2006/relationships/slide" Target="slide1408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3.xml"/><Relationship Id="rId5" Type="http://schemas.openxmlformats.org/officeDocument/2006/relationships/image" Target="../media/image40.png"/><Relationship Id="rId10" Type="http://schemas.openxmlformats.org/officeDocument/2006/relationships/slide" Target="slide1402.xml"/><Relationship Id="rId4" Type="http://schemas.openxmlformats.org/officeDocument/2006/relationships/slide" Target="slide1411.xml"/><Relationship Id="rId9" Type="http://schemas.openxmlformats.org/officeDocument/2006/relationships/slide" Target="slide1407.xml"/></Relationships>
</file>

<file path=ppt/slides/_rels/slide1408.xml.rels><?xml version="1.0" encoding="UTF-8" standalone="yes"?>
<Relationships xmlns="http://schemas.openxmlformats.org/package/2006/relationships"><Relationship Id="rId8" Type="http://schemas.openxmlformats.org/officeDocument/2006/relationships/slide" Target="slide1406.xml"/><Relationship Id="rId3" Type="http://schemas.openxmlformats.org/officeDocument/2006/relationships/image" Target="../media/image576.png"/><Relationship Id="rId7" Type="http://schemas.openxmlformats.org/officeDocument/2006/relationships/slide" Target="slide1408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3.xml"/><Relationship Id="rId5" Type="http://schemas.openxmlformats.org/officeDocument/2006/relationships/image" Target="../media/image40.png"/><Relationship Id="rId10" Type="http://schemas.openxmlformats.org/officeDocument/2006/relationships/slide" Target="slide1402.xml"/><Relationship Id="rId4" Type="http://schemas.openxmlformats.org/officeDocument/2006/relationships/slide" Target="slide1411.xml"/><Relationship Id="rId9" Type="http://schemas.openxmlformats.org/officeDocument/2006/relationships/slide" Target="slide1407.xml"/></Relationships>
</file>

<file path=ppt/slides/_rels/slide1409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410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11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12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13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14.xml.rels><?xml version="1.0" encoding="UTF-8" standalone="yes"?>
<Relationships xmlns="http://schemas.openxmlformats.org/package/2006/relationships"><Relationship Id="rId8" Type="http://schemas.openxmlformats.org/officeDocument/2006/relationships/slide" Target="slide1407.xml"/><Relationship Id="rId3" Type="http://schemas.openxmlformats.org/officeDocument/2006/relationships/slide" Target="slide1411.xml"/><Relationship Id="rId7" Type="http://schemas.openxmlformats.org/officeDocument/2006/relationships/slide" Target="slide1406.xml"/><Relationship Id="rId2" Type="http://schemas.openxmlformats.org/officeDocument/2006/relationships/image" Target="../media/image5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8.xml"/><Relationship Id="rId5" Type="http://schemas.openxmlformats.org/officeDocument/2006/relationships/slide" Target="slide1413.xml"/><Relationship Id="rId10" Type="http://schemas.openxmlformats.org/officeDocument/2006/relationships/image" Target="../media/image424.png"/><Relationship Id="rId4" Type="http://schemas.openxmlformats.org/officeDocument/2006/relationships/image" Target="../media/image40.png"/><Relationship Id="rId9" Type="http://schemas.openxmlformats.org/officeDocument/2006/relationships/slide" Target="slide1402.xml"/></Relationships>
</file>

<file path=ppt/slides/_rels/slide1415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16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17.xml.rels><?xml version="1.0" encoding="UTF-8" standalone="yes"?>
<Relationships xmlns="http://schemas.openxmlformats.org/package/2006/relationships"><Relationship Id="rId8" Type="http://schemas.openxmlformats.org/officeDocument/2006/relationships/slide" Target="slide1408.xml"/><Relationship Id="rId3" Type="http://schemas.openxmlformats.org/officeDocument/2006/relationships/image" Target="../media/image573.png"/><Relationship Id="rId7" Type="http://schemas.openxmlformats.org/officeDocument/2006/relationships/slide" Target="slide1413.xml"/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slide" Target="slide1402.xml"/><Relationship Id="rId5" Type="http://schemas.openxmlformats.org/officeDocument/2006/relationships/slide" Target="slide1411.xml"/><Relationship Id="rId10" Type="http://schemas.openxmlformats.org/officeDocument/2006/relationships/slide" Target="slide1407.xml"/><Relationship Id="rId4" Type="http://schemas.openxmlformats.org/officeDocument/2006/relationships/image" Target="../media/image574.png"/><Relationship Id="rId9" Type="http://schemas.openxmlformats.org/officeDocument/2006/relationships/slide" Target="slide1406.xml"/></Relationships>
</file>

<file path=ppt/slides/_rels/slide1418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1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19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2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420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3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4.png"/><Relationship Id="rId3" Type="http://schemas.openxmlformats.org/officeDocument/2006/relationships/slide" Target="slide1420.xml"/><Relationship Id="rId7" Type="http://schemas.openxmlformats.org/officeDocument/2006/relationships/slide" Target="slide1418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6.xml"/><Relationship Id="rId5" Type="http://schemas.openxmlformats.org/officeDocument/2006/relationships/slide" Target="slide1424.xml"/><Relationship Id="rId4" Type="http://schemas.openxmlformats.org/officeDocument/2006/relationships/image" Target="../media/image40.png"/></Relationships>
</file>

<file path=ppt/slides/_rels/slide1422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5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3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6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4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7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5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8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6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5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7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6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8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5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29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6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430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5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31.xml.rels><?xml version="1.0" encoding="UTF-8" standalone="yes"?>
<Relationships xmlns="http://schemas.openxmlformats.org/package/2006/relationships"><Relationship Id="rId8" Type="http://schemas.openxmlformats.org/officeDocument/2006/relationships/slide" Target="slide1418.xml"/><Relationship Id="rId3" Type="http://schemas.openxmlformats.org/officeDocument/2006/relationships/image" Target="../media/image586.png"/><Relationship Id="rId7" Type="http://schemas.openxmlformats.org/officeDocument/2006/relationships/slide" Target="slide1416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24.xml"/><Relationship Id="rId5" Type="http://schemas.openxmlformats.org/officeDocument/2006/relationships/image" Target="../media/image40.png"/><Relationship Id="rId4" Type="http://schemas.openxmlformats.org/officeDocument/2006/relationships/slide" Target="slide1420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9.png"/><Relationship Id="rId1" Type="http://schemas.openxmlformats.org/officeDocument/2006/relationships/slideLayout" Target="../slideLayouts/slideLayout7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slide" Target="slide1420.xml"/><Relationship Id="rId7" Type="http://schemas.openxmlformats.org/officeDocument/2006/relationships/slide" Target="slide1418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6.xml"/><Relationship Id="rId5" Type="http://schemas.openxmlformats.org/officeDocument/2006/relationships/slide" Target="slide1424.xml"/><Relationship Id="rId4" Type="http://schemas.openxmlformats.org/officeDocument/2006/relationships/image" Target="../media/image40.png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slide" Target="slide1420.xml"/><Relationship Id="rId7" Type="http://schemas.openxmlformats.org/officeDocument/2006/relationships/slide" Target="slide1418.xml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6.xml"/><Relationship Id="rId5" Type="http://schemas.openxmlformats.org/officeDocument/2006/relationships/slide" Target="slide1424.xml"/><Relationship Id="rId4" Type="http://schemas.openxmlformats.org/officeDocument/2006/relationships/image" Target="../media/image40.png"/></Relationships>
</file>

<file path=ppt/slides/_rels/slide1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8.png"/><Relationship Id="rId1" Type="http://schemas.openxmlformats.org/officeDocument/2006/relationships/slideLayout" Target="../slideLayouts/slideLayout7.xml"/></Relationships>
</file>

<file path=ppt/slides/_rels/slide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9.png"/><Relationship Id="rId1" Type="http://schemas.openxmlformats.org/officeDocument/2006/relationships/slideLayout" Target="../slideLayouts/slideLayout7.xml"/></Relationships>
</file>

<file path=ppt/slides/_rels/slide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4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5.png"/><Relationship Id="rId1" Type="http://schemas.openxmlformats.org/officeDocument/2006/relationships/slideLayout" Target="../slideLayouts/slideLayout7.xml"/></Relationships>
</file>

<file path=ppt/slides/_rels/slide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6.png"/><Relationship Id="rId1" Type="http://schemas.openxmlformats.org/officeDocument/2006/relationships/slideLayout" Target="../slideLayouts/slideLayout7.xml"/></Relationships>
</file>

<file path=ppt/slides/_rels/slide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png"/><Relationship Id="rId1" Type="http://schemas.openxmlformats.org/officeDocument/2006/relationships/slideLayout" Target="../slideLayouts/slideLayout7.xml"/></Relationships>
</file>

<file path=ppt/slides/_rels/slide1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9.xml"/><Relationship Id="rId5" Type="http://schemas.openxmlformats.org/officeDocument/2006/relationships/slide" Target="slide1476.xml"/><Relationship Id="rId4" Type="http://schemas.openxmlformats.org/officeDocument/2006/relationships/slide" Target="slide1465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46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89.xml"/><Relationship Id="rId4" Type="http://schemas.openxmlformats.org/officeDocument/2006/relationships/slide" Target="slide1476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465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89.xml"/><Relationship Id="rId4" Type="http://schemas.openxmlformats.org/officeDocument/2006/relationships/slide" Target="slide1476.xml"/></Relationships>
</file>

<file path=ppt/slides/_rels/slide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1.xml"/></Relationships>
</file>

<file path=ppt/slides/_rels/slide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png"/><Relationship Id="rId1" Type="http://schemas.openxmlformats.org/officeDocument/2006/relationships/slideLayout" Target="../slideLayouts/slideLayout1.xml"/></Relationships>
</file>

<file path=ppt/slides/_rels/slide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png"/><Relationship Id="rId1" Type="http://schemas.openxmlformats.org/officeDocument/2006/relationships/slideLayout" Target="../slideLayouts/slideLayout1.xml"/></Relationships>
</file>

<file path=ppt/slides/_rels/slide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1.xml"/></Relationships>
</file>

<file path=ppt/slides/_rels/slide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png"/><Relationship Id="rId1" Type="http://schemas.openxmlformats.org/officeDocument/2006/relationships/slideLayout" Target="../slideLayouts/slideLayout1.xml"/></Relationships>
</file>

<file path=ppt/slides/_rels/slide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1.xml"/></Relationships>
</file>

<file path=ppt/slides/_rels/slide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png"/><Relationship Id="rId1" Type="http://schemas.openxmlformats.org/officeDocument/2006/relationships/slideLayout" Target="../slideLayouts/slideLayout1.xml"/></Relationships>
</file>

<file path=ppt/slides/_rels/slide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3.png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png"/><Relationship Id="rId1" Type="http://schemas.openxmlformats.org/officeDocument/2006/relationships/slideLayout" Target="../slideLayouts/slideLayout1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jpeg"/><Relationship Id="rId1" Type="http://schemas.openxmlformats.org/officeDocument/2006/relationships/slideLayout" Target="../slideLayouts/slideLayout1.xml"/></Relationships>
</file>

<file path=ppt/slides/_rels/slide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9.jpeg"/><Relationship Id="rId1" Type="http://schemas.openxmlformats.org/officeDocument/2006/relationships/slideLayout" Target="../slideLayouts/slideLayout1.xml"/></Relationships>
</file>

<file path=ppt/slides/_rels/slide1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jpeg"/><Relationship Id="rId1" Type="http://schemas.openxmlformats.org/officeDocument/2006/relationships/slideLayout" Target="../slideLayouts/slideLayout1.xml"/></Relationships>
</file>

<file path=ppt/slides/_rels/slide1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9.jpeg"/><Relationship Id="rId1" Type="http://schemas.openxmlformats.org/officeDocument/2006/relationships/slideLayout" Target="../slideLayouts/slideLayout1.xml"/></Relationships>
</file>

<file path=ppt/slides/_rels/slide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0.jpeg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6.jpeg"/><Relationship Id="rId1" Type="http://schemas.openxmlformats.org/officeDocument/2006/relationships/slideLayout" Target="../slideLayouts/slideLayout1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jpeg"/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2.xml"/></Relationships>
</file>

<file path=ppt/slides/_rels/slide1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645.xml"/><Relationship Id="rId7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8.xml"/><Relationship Id="rId5" Type="http://schemas.openxmlformats.org/officeDocument/2006/relationships/slide" Target="slide1650.xml"/><Relationship Id="rId4" Type="http://schemas.openxmlformats.org/officeDocument/2006/relationships/image" Target="../media/image40.png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/Relationships>
</file>

<file path=ppt/slides/_rels/slide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slide" Target="slide1557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73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74.xml.rels><?xml version="1.0" encoding="UTF-8" standalone="yes"?>
<Relationships xmlns="http://schemas.openxmlformats.org/package/2006/relationships"><Relationship Id="rId3" Type="http://schemas.openxmlformats.org/officeDocument/2006/relationships/slide" Target="slide1650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45.xml"/></Relationships>
</file>

<file path=ppt/slides/_rels/slide1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76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0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77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1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78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2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79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3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80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4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1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5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2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2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3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3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4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2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5.xml.rels><?xml version="1.0" encoding="UTF-8" standalone="yes"?>
<Relationships xmlns="http://schemas.openxmlformats.org/package/2006/relationships"><Relationship Id="rId8" Type="http://schemas.openxmlformats.org/officeDocument/2006/relationships/slide" Target="slide1557.xml"/><Relationship Id="rId3" Type="http://schemas.openxmlformats.org/officeDocument/2006/relationships/image" Target="../media/image623.png"/><Relationship Id="rId7" Type="http://schemas.openxmlformats.org/officeDocument/2006/relationships/slide" Target="slide1578.xml"/><Relationship Id="rId2" Type="http://schemas.openxmlformats.org/officeDocument/2006/relationships/image" Target="../media/image61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50.xml"/><Relationship Id="rId5" Type="http://schemas.openxmlformats.org/officeDocument/2006/relationships/image" Target="../media/image40.png"/><Relationship Id="rId4" Type="http://schemas.openxmlformats.org/officeDocument/2006/relationships/slide" Target="slide1645.xml"/></Relationships>
</file>

<file path=ppt/slides/_rels/slide1586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1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87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2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88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3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89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4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.xml"/></Relationships>
</file>

<file path=ppt/slides/_rels/slide1590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1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2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7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3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8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4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5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6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7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8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9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599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40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.xml"/></Relationships>
</file>

<file path=ppt/slides/_rels/slide1600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1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2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3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4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5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6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5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7.xml.rels><?xml version="1.0" encoding="UTF-8" standalone="yes"?>
<Relationships xmlns="http://schemas.openxmlformats.org/package/2006/relationships"><Relationship Id="rId8" Type="http://schemas.openxmlformats.org/officeDocument/2006/relationships/slide" Target="slide1601.xml"/><Relationship Id="rId3" Type="http://schemas.openxmlformats.org/officeDocument/2006/relationships/image" Target="../media/image336.png"/><Relationship Id="rId7" Type="http://schemas.openxmlformats.org/officeDocument/2006/relationships/slide" Target="slide1598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92.xml"/><Relationship Id="rId5" Type="http://schemas.openxmlformats.org/officeDocument/2006/relationships/slide" Target="slide1588.xml"/><Relationship Id="rId4" Type="http://schemas.openxmlformats.org/officeDocument/2006/relationships/slide" Target="slide1586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1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2.xml"/></Relationships>
</file>

<file path=ppt/slides/_rels/slide1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.xml"/></Relationships>
</file>

<file path=ppt/slides/_rels/slide1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.xml"/></Relationships>
</file>

<file path=ppt/slides/_rels/slide1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2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4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50.xml"/><Relationship Id="rId4" Type="http://schemas.openxmlformats.org/officeDocument/2006/relationships/slide" Target="slide1645.xml"/></Relationships>
</file>

<file path=ppt/slides/_rels/slide1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6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.xml"/></Relationships>
</file>

<file path=ppt/slides/_rels/slide1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7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8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9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0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1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6.png"/><Relationship Id="rId2" Type="http://schemas.openxmlformats.org/officeDocument/2006/relationships/image" Target="../media/image6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5.xml"/><Relationship Id="rId4" Type="http://schemas.openxmlformats.org/officeDocument/2006/relationships/slide" Target="slide1644.xml"/></Relationships>
</file>

<file path=ppt/slides/_rels/slide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2.jpeg"/><Relationship Id="rId1" Type="http://schemas.openxmlformats.org/officeDocument/2006/relationships/slideLayout" Target="../slideLayouts/slideLayout1.xml"/></Relationships>
</file>

<file path=ppt/slides/_rels/slide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3.jpeg"/><Relationship Id="rId1" Type="http://schemas.openxmlformats.org/officeDocument/2006/relationships/slideLayout" Target="../slideLayouts/slideLayout2.xml"/></Relationships>
</file>

<file path=ppt/slides/_rels/slide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4.jpeg"/><Relationship Id="rId1" Type="http://schemas.openxmlformats.org/officeDocument/2006/relationships/slideLayout" Target="../slideLayouts/slideLayout2.xml"/></Relationships>
</file>

<file path=ppt/slides/_rels/slide1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5.jpe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6.jpeg"/><Relationship Id="rId1" Type="http://schemas.openxmlformats.org/officeDocument/2006/relationships/slideLayout" Target="../slideLayouts/slideLayout2.xml"/></Relationships>
</file>

<file path=ppt/slides/_rels/slide1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7.jpeg"/><Relationship Id="rId1" Type="http://schemas.openxmlformats.org/officeDocument/2006/relationships/slideLayout" Target="../slideLayouts/slideLayout2.xml"/></Relationships>
</file>

<file path=ppt/slides/_rels/slide1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8.jpeg"/><Relationship Id="rId1" Type="http://schemas.openxmlformats.org/officeDocument/2006/relationships/slideLayout" Target="../slideLayouts/slideLayout2.xml"/></Relationships>
</file>

<file path=ppt/slides/_rels/slide1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9.jpeg"/><Relationship Id="rId1" Type="http://schemas.openxmlformats.org/officeDocument/2006/relationships/slideLayout" Target="../slideLayouts/slideLayout2.xml"/></Relationships>
</file>

<file path=ppt/slides/_rels/slide1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0.jpeg"/><Relationship Id="rId1" Type="http://schemas.openxmlformats.org/officeDocument/2006/relationships/slideLayout" Target="../slideLayouts/slideLayout2.xml"/></Relationships>
</file>

<file path=ppt/slides/_rels/slide1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1.jpeg"/><Relationship Id="rId1" Type="http://schemas.openxmlformats.org/officeDocument/2006/relationships/slideLayout" Target="../slideLayouts/slideLayout2.xml"/></Relationships>
</file>

<file path=ppt/slides/_rels/slide1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6.jpeg"/><Relationship Id="rId1" Type="http://schemas.openxmlformats.org/officeDocument/2006/relationships/slideLayout" Target="../slideLayouts/slideLayout2.xml"/></Relationships>
</file>

<file path=ppt/slides/_rels/slide1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7.jpeg"/><Relationship Id="rId1" Type="http://schemas.openxmlformats.org/officeDocument/2006/relationships/slideLayout" Target="../slideLayouts/slideLayout2.xml"/></Relationships>
</file>

<file path=ppt/slides/_rels/slide1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slide" Target="slide217.xml"/><Relationship Id="rId3" Type="http://schemas.openxmlformats.org/officeDocument/2006/relationships/image" Target="../media/image84.png"/><Relationship Id="rId7" Type="http://schemas.openxmlformats.org/officeDocument/2006/relationships/slide" Target="slide205.xml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13.xml"/><Relationship Id="rId5" Type="http://schemas.openxmlformats.org/officeDocument/2006/relationships/image" Target="../media/image40.png"/><Relationship Id="rId10" Type="http://schemas.openxmlformats.org/officeDocument/2006/relationships/slide" Target="slide203.xml"/><Relationship Id="rId4" Type="http://schemas.openxmlformats.org/officeDocument/2006/relationships/slide" Target="slide211.xml"/><Relationship Id="rId9" Type="http://schemas.openxmlformats.org/officeDocument/2006/relationships/slide" Target="slide207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slide" Target="slide207.xml"/><Relationship Id="rId3" Type="http://schemas.openxmlformats.org/officeDocument/2006/relationships/slide" Target="slide211.xml"/><Relationship Id="rId7" Type="http://schemas.openxmlformats.org/officeDocument/2006/relationships/slide" Target="slide217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5.xml"/><Relationship Id="rId5" Type="http://schemas.openxmlformats.org/officeDocument/2006/relationships/slide" Target="slide213.xml"/><Relationship Id="rId10" Type="http://schemas.openxmlformats.org/officeDocument/2006/relationships/image" Target="../media/image83.png"/><Relationship Id="rId4" Type="http://schemas.openxmlformats.org/officeDocument/2006/relationships/image" Target="../media/image40.png"/><Relationship Id="rId9" Type="http://schemas.openxmlformats.org/officeDocument/2006/relationships/slide" Target="slide203.xml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4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5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6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7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8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9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0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1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2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3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4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8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9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5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99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5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6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7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8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slide" Target="slide241.xml"/><Relationship Id="rId3" Type="http://schemas.openxmlformats.org/officeDocument/2006/relationships/image" Target="../media/image109.png"/><Relationship Id="rId7" Type="http://schemas.openxmlformats.org/officeDocument/2006/relationships/slide" Target="slide23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4.xml"/><Relationship Id="rId5" Type="http://schemas.openxmlformats.org/officeDocument/2006/relationships/slide" Target="slide230.xml"/><Relationship Id="rId4" Type="http://schemas.openxmlformats.org/officeDocument/2006/relationships/slide" Target="slide223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16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17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18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5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19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0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1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2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69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3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270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0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1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1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2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4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5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4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0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121.png"/><Relationship Id="rId7" Type="http://schemas.openxmlformats.org/officeDocument/2006/relationships/slide" Target="slide264.xml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72.xml"/><Relationship Id="rId5" Type="http://schemas.openxmlformats.org/officeDocument/2006/relationships/image" Target="../media/image40.png"/><Relationship Id="rId4" Type="http://schemas.openxmlformats.org/officeDocument/2006/relationships/slide" Target="slide268.xml"/><Relationship Id="rId9" Type="http://schemas.openxmlformats.org/officeDocument/2006/relationships/slide" Target="slide262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79.xml"/><Relationship Id="rId4" Type="http://schemas.openxmlformats.org/officeDocument/2006/relationships/slide" Target="slide276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7" Type="http://schemas.openxmlformats.org/officeDocument/2006/relationships/slide" Target="slide31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6.xml"/><Relationship Id="rId5" Type="http://schemas.openxmlformats.org/officeDocument/2006/relationships/image" Target="../media/image40.png"/><Relationship Id="rId4" Type="http://schemas.openxmlformats.org/officeDocument/2006/relationships/slide" Target="slide310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7.xml"/><Relationship Id="rId5" Type="http://schemas.openxmlformats.org/officeDocument/2006/relationships/slide" Target="slide294.xml"/><Relationship Id="rId4" Type="http://schemas.openxmlformats.org/officeDocument/2006/relationships/slide" Target="slide291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7" Type="http://schemas.openxmlformats.org/officeDocument/2006/relationships/slide" Target="slide297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94.xml"/><Relationship Id="rId5" Type="http://schemas.openxmlformats.org/officeDocument/2006/relationships/slide" Target="slide291.xml"/><Relationship Id="rId4" Type="http://schemas.openxmlformats.org/officeDocument/2006/relationships/image" Target="../media/image159.png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65.xml"/><Relationship Id="rId5" Type="http://schemas.openxmlformats.org/officeDocument/2006/relationships/slide" Target="slide357.xml"/><Relationship Id="rId4" Type="http://schemas.openxmlformats.org/officeDocument/2006/relationships/slide" Target="slide355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slide" Target="slide355.xml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5.xml"/><Relationship Id="rId4" Type="http://schemas.openxmlformats.org/officeDocument/2006/relationships/slide" Target="slide357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73.xml"/><Relationship Id="rId4" Type="http://schemas.openxmlformats.org/officeDocument/2006/relationships/image" Target="../media/image40.png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73.xml"/><Relationship Id="rId4" Type="http://schemas.openxmlformats.org/officeDocument/2006/relationships/image" Target="../media/image40.png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73.xml"/><Relationship Id="rId4" Type="http://schemas.openxmlformats.org/officeDocument/2006/relationships/image" Target="../media/image40.png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73.xml"/><Relationship Id="rId4" Type="http://schemas.openxmlformats.org/officeDocument/2006/relationships/image" Target="../media/image40.png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73.xml"/><Relationship Id="rId4" Type="http://schemas.openxmlformats.org/officeDocument/2006/relationships/image" Target="../media/image40.png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7.xml"/><Relationship Id="rId5" Type="http://schemas.openxmlformats.org/officeDocument/2006/relationships/slide" Target="slide404.xml"/><Relationship Id="rId4" Type="http://schemas.openxmlformats.org/officeDocument/2006/relationships/slide" Target="slide39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18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19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20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1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2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4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5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4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6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5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7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6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7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8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29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7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30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8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1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7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2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8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3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4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6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7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8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39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1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0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2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41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3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42.xml.rels><?xml version="1.0" encoding="UTF-8" standalone="yes"?>
<Relationships xmlns="http://schemas.openxmlformats.org/package/2006/relationships"><Relationship Id="rId8" Type="http://schemas.openxmlformats.org/officeDocument/2006/relationships/slide" Target="slide596.xml"/><Relationship Id="rId3" Type="http://schemas.openxmlformats.org/officeDocument/2006/relationships/image" Target="../media/image199.png"/><Relationship Id="rId7" Type="http://schemas.openxmlformats.org/officeDocument/2006/relationships/slide" Target="slide548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54.xml"/><Relationship Id="rId5" Type="http://schemas.openxmlformats.org/officeDocument/2006/relationships/slide" Target="slide550.xml"/><Relationship Id="rId4" Type="http://schemas.openxmlformats.org/officeDocument/2006/relationships/slide" Target="slide422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slide" Target="slide468.xml"/><Relationship Id="rId7" Type="http://schemas.openxmlformats.org/officeDocument/2006/relationships/image" Target="../media/image203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74.xml"/><Relationship Id="rId5" Type="http://schemas.openxmlformats.org/officeDocument/2006/relationships/slide" Target="slide472.xml"/><Relationship Id="rId4" Type="http://schemas.openxmlformats.org/officeDocument/2006/relationships/slide" Target="slide47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74.xml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72.xml"/><Relationship Id="rId5" Type="http://schemas.openxmlformats.org/officeDocument/2006/relationships/slide" Target="slide471.xml"/><Relationship Id="rId4" Type="http://schemas.openxmlformats.org/officeDocument/2006/relationships/slide" Target="slide468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7.xml"/><Relationship Id="rId5" Type="http://schemas.openxmlformats.org/officeDocument/2006/relationships/slide" Target="slide489.xml"/><Relationship Id="rId4" Type="http://schemas.openxmlformats.org/officeDocument/2006/relationships/slide" Target="slide481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523.xml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21.xml"/><Relationship Id="rId5" Type="http://schemas.openxmlformats.org/officeDocument/2006/relationships/slide" Target="slide519.xml"/><Relationship Id="rId4" Type="http://schemas.openxmlformats.org/officeDocument/2006/relationships/slide" Target="slide513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0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14.xml.rels><?xml version="1.0" encoding="UTF-8" standalone="yes"?>
<Relationships xmlns="http://schemas.openxmlformats.org/package/2006/relationships"><Relationship Id="rId8" Type="http://schemas.openxmlformats.org/officeDocument/2006/relationships/slide" Target="slide616.xml"/><Relationship Id="rId3" Type="http://schemas.openxmlformats.org/officeDocument/2006/relationships/slide" Target="slide620.xml"/><Relationship Id="rId7" Type="http://schemas.openxmlformats.org/officeDocument/2006/relationships/slide" Target="slide624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18.xml"/><Relationship Id="rId5" Type="http://schemas.openxmlformats.org/officeDocument/2006/relationships/slide" Target="slide630.xml"/><Relationship Id="rId10" Type="http://schemas.openxmlformats.org/officeDocument/2006/relationships/image" Target="../media/image251.png"/><Relationship Id="rId4" Type="http://schemas.openxmlformats.org/officeDocument/2006/relationships/image" Target="../media/image40.png"/><Relationship Id="rId9" Type="http://schemas.openxmlformats.org/officeDocument/2006/relationships/slide" Target="slide603.xml"/></Relationships>
</file>

<file path=ppt/slides/_rels/slide615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0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16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17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18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4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19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5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20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1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2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3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4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6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5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7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6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7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8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29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30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8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1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9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2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3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4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2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5.xml.rels><?xml version="1.0" encoding="UTF-8" standalone="yes"?>
<Relationships xmlns="http://schemas.openxmlformats.org/package/2006/relationships"><Relationship Id="rId8" Type="http://schemas.openxmlformats.org/officeDocument/2006/relationships/slide" Target="slide624.xml"/><Relationship Id="rId3" Type="http://schemas.openxmlformats.org/officeDocument/2006/relationships/image" Target="../media/image253.png"/><Relationship Id="rId7" Type="http://schemas.openxmlformats.org/officeDocument/2006/relationships/slide" Target="slide618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30.xml"/><Relationship Id="rId5" Type="http://schemas.openxmlformats.org/officeDocument/2006/relationships/image" Target="../media/image40.png"/><Relationship Id="rId10" Type="http://schemas.openxmlformats.org/officeDocument/2006/relationships/slide" Target="slide603.xml"/><Relationship Id="rId4" Type="http://schemas.openxmlformats.org/officeDocument/2006/relationships/slide" Target="slide620.xml"/><Relationship Id="rId9" Type="http://schemas.openxmlformats.org/officeDocument/2006/relationships/slide" Target="slide616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61.xml"/><Relationship Id="rId5" Type="http://schemas.openxmlformats.org/officeDocument/2006/relationships/slide" Target="slide659.xml"/><Relationship Id="rId4" Type="http://schemas.openxmlformats.org/officeDocument/2006/relationships/slide" Target="slide655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61.xml"/><Relationship Id="rId5" Type="http://schemas.openxmlformats.org/officeDocument/2006/relationships/slide" Target="slide659.xml"/><Relationship Id="rId4" Type="http://schemas.openxmlformats.org/officeDocument/2006/relationships/slide" Target="slide655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61.xml"/><Relationship Id="rId5" Type="http://schemas.openxmlformats.org/officeDocument/2006/relationships/slide" Target="slide659.xml"/><Relationship Id="rId4" Type="http://schemas.openxmlformats.org/officeDocument/2006/relationships/slide" Target="slide655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61.xml"/><Relationship Id="rId5" Type="http://schemas.openxmlformats.org/officeDocument/2006/relationships/slide" Target="slide659.xml"/><Relationship Id="rId4" Type="http://schemas.openxmlformats.org/officeDocument/2006/relationships/slide" Target="slide655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slide" Target="slide65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7.png"/><Relationship Id="rId5" Type="http://schemas.openxmlformats.org/officeDocument/2006/relationships/slide" Target="slide661.xml"/><Relationship Id="rId4" Type="http://schemas.openxmlformats.org/officeDocument/2006/relationships/slide" Target="slide659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slide" Target="slide701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14.xml"/></Relationships>
</file>

<file path=ppt/slides/_rels/slide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jpe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4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7.xml"/></Relationships>
</file>

<file path=ppt/slides/_rels/slide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.jpe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jpe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4.jpe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.jpe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7.xml"/></Relationships>
</file>

<file path=ppt/slides/_rels/slide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.jpeg"/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.jpeg"/><Relationship Id="rId1" Type="http://schemas.openxmlformats.org/officeDocument/2006/relationships/slideLayout" Target="../slideLayouts/slideLayout7.xml"/></Relationships>
</file>

<file path=ppt/slides/_rels/slide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7.xml"/></Relationships>
</file>

<file path=ppt/slides/_rels/slide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9.jpeg"/><Relationship Id="rId1" Type="http://schemas.openxmlformats.org/officeDocument/2006/relationships/slideLayout" Target="../slideLayouts/slideLayout7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7.xml"/><Relationship Id="rId5" Type="http://schemas.openxmlformats.org/officeDocument/2006/relationships/slide" Target="slide751.xml"/><Relationship Id="rId4" Type="http://schemas.openxmlformats.org/officeDocument/2006/relationships/slide" Target="slide747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7.xml"/><Relationship Id="rId5" Type="http://schemas.openxmlformats.org/officeDocument/2006/relationships/slide" Target="slide751.xml"/><Relationship Id="rId4" Type="http://schemas.openxmlformats.org/officeDocument/2006/relationships/slide" Target="slide747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7.xml"/><Relationship Id="rId5" Type="http://schemas.openxmlformats.org/officeDocument/2006/relationships/slide" Target="slide751.xml"/><Relationship Id="rId4" Type="http://schemas.openxmlformats.org/officeDocument/2006/relationships/slide" Target="slide747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slide" Target="slide747.xml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5.png"/><Relationship Id="rId5" Type="http://schemas.openxmlformats.org/officeDocument/2006/relationships/slide" Target="slide757.xml"/><Relationship Id="rId4" Type="http://schemas.openxmlformats.org/officeDocument/2006/relationships/slide" Target="slide751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774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1.xml"/><Relationship Id="rId5" Type="http://schemas.openxmlformats.org/officeDocument/2006/relationships/slide" Target="slide768.xml"/><Relationship Id="rId4" Type="http://schemas.openxmlformats.org/officeDocument/2006/relationships/slide" Target="slide765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12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825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4.xml"/><Relationship Id="rId5" Type="http://schemas.openxmlformats.org/officeDocument/2006/relationships/slide" Target="slide821.xml"/><Relationship Id="rId4" Type="http://schemas.openxmlformats.org/officeDocument/2006/relationships/slide" Target="slide818.xml"/></Relationships>
</file>

<file path=ppt/slides/_rels/slide829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1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30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2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1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3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2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4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3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4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5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7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6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8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7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8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39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40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1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9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2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40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3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4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5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6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7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5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8.xml.rels><?xml version="1.0" encoding="UTF-8" standalone="yes"?>
<Relationships xmlns="http://schemas.openxmlformats.org/package/2006/relationships"><Relationship Id="rId8" Type="http://schemas.openxmlformats.org/officeDocument/2006/relationships/slide" Target="slide844.xml"/><Relationship Id="rId3" Type="http://schemas.openxmlformats.org/officeDocument/2006/relationships/image" Target="../media/image336.png"/><Relationship Id="rId7" Type="http://schemas.openxmlformats.org/officeDocument/2006/relationships/slide" Target="slide841.xml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35.xml"/><Relationship Id="rId5" Type="http://schemas.openxmlformats.org/officeDocument/2006/relationships/slide" Target="slide831.xml"/><Relationship Id="rId4" Type="http://schemas.openxmlformats.org/officeDocument/2006/relationships/slide" Target="slide829.xml"/></Relationships>
</file>

<file path=ppt/slides/_rels/slide849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2.png"/><Relationship Id="rId9" Type="http://schemas.openxmlformats.org/officeDocument/2006/relationships/slide" Target="slide83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50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3.png"/><Relationship Id="rId9" Type="http://schemas.openxmlformats.org/officeDocument/2006/relationships/slide" Target="slide834.xml"/></Relationships>
</file>

<file path=ppt/slides/_rels/slide851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2.png"/><Relationship Id="rId9" Type="http://schemas.openxmlformats.org/officeDocument/2006/relationships/slide" Target="slide834.xml"/></Relationships>
</file>

<file path=ppt/slides/_rels/slide852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3.png"/><Relationship Id="rId9" Type="http://schemas.openxmlformats.org/officeDocument/2006/relationships/slide" Target="slide834.xml"/></Relationships>
</file>

<file path=ppt/slides/_rels/slide853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4.png"/><Relationship Id="rId9" Type="http://schemas.openxmlformats.org/officeDocument/2006/relationships/slide" Target="slide834.xml"/></Relationships>
</file>

<file path=ppt/slides/_rels/slide854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5.png"/><Relationship Id="rId9" Type="http://schemas.openxmlformats.org/officeDocument/2006/relationships/slide" Target="slide834.xml"/></Relationships>
</file>

<file path=ppt/slides/_rels/slide855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6.png"/><Relationship Id="rId9" Type="http://schemas.openxmlformats.org/officeDocument/2006/relationships/slide" Target="slide834.xml"/></Relationships>
</file>

<file path=ppt/slides/_rels/slide856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7.png"/><Relationship Id="rId9" Type="http://schemas.openxmlformats.org/officeDocument/2006/relationships/slide" Target="slide834.xml"/></Relationships>
</file>

<file path=ppt/slides/_rels/slide857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4.png"/><Relationship Id="rId9" Type="http://schemas.openxmlformats.org/officeDocument/2006/relationships/slide" Target="slide834.xml"/></Relationships>
</file>

<file path=ppt/slides/_rels/slide858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5.png"/><Relationship Id="rId9" Type="http://schemas.openxmlformats.org/officeDocument/2006/relationships/slide" Target="slide834.xml"/></Relationships>
</file>

<file path=ppt/slides/_rels/slide859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8.png"/><Relationship Id="rId9" Type="http://schemas.openxmlformats.org/officeDocument/2006/relationships/slide" Target="slide83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60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9.png"/><Relationship Id="rId9" Type="http://schemas.openxmlformats.org/officeDocument/2006/relationships/slide" Target="slide834.xml"/></Relationships>
</file>

<file path=ppt/slides/_rels/slide861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4.png"/><Relationship Id="rId9" Type="http://schemas.openxmlformats.org/officeDocument/2006/relationships/slide" Target="slide834.xml"/></Relationships>
</file>

<file path=ppt/slides/_rels/slide862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5.png"/><Relationship Id="rId9" Type="http://schemas.openxmlformats.org/officeDocument/2006/relationships/slide" Target="slide834.xml"/></Relationships>
</file>

<file path=ppt/slides/_rels/slide863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50.png"/><Relationship Id="rId9" Type="http://schemas.openxmlformats.org/officeDocument/2006/relationships/slide" Target="slide834.xml"/></Relationships>
</file>

<file path=ppt/slides/_rels/slide864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51.png"/><Relationship Id="rId9" Type="http://schemas.openxmlformats.org/officeDocument/2006/relationships/slide" Target="slide834.xml"/></Relationships>
</file>

<file path=ppt/slides/_rels/slide865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4.png"/><Relationship Id="rId9" Type="http://schemas.openxmlformats.org/officeDocument/2006/relationships/slide" Target="slide834.xml"/></Relationships>
</file>

<file path=ppt/slides/_rels/slide866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5.png"/><Relationship Id="rId9" Type="http://schemas.openxmlformats.org/officeDocument/2006/relationships/slide" Target="slide834.xml"/></Relationships>
</file>

<file path=ppt/slides/_rels/slide867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4.png"/><Relationship Id="rId9" Type="http://schemas.openxmlformats.org/officeDocument/2006/relationships/slide" Target="slide834.xml"/></Relationships>
</file>

<file path=ppt/slides/_rels/slide868.xml.rels><?xml version="1.0" encoding="UTF-8" standalone="yes"?>
<Relationships xmlns="http://schemas.openxmlformats.org/package/2006/relationships"><Relationship Id="rId8" Type="http://schemas.openxmlformats.org/officeDocument/2006/relationships/slide" Target="slide863.xml"/><Relationship Id="rId3" Type="http://schemas.microsoft.com/office/2007/relationships/hdphoto" Target="../media/hdphoto1.wdp"/><Relationship Id="rId7" Type="http://schemas.openxmlformats.org/officeDocument/2006/relationships/slide" Target="slide859.xml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49.xml"/><Relationship Id="rId4" Type="http://schemas.openxmlformats.org/officeDocument/2006/relationships/image" Target="../media/image345.png"/><Relationship Id="rId9" Type="http://schemas.openxmlformats.org/officeDocument/2006/relationships/slide" Target="slide834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12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2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2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12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2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12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8.png"/><Relationship Id="rId5" Type="http://schemas.openxmlformats.org/officeDocument/2006/relationships/image" Target="../media/image357.png"/><Relationship Id="rId4" Type="http://schemas.openxmlformats.org/officeDocument/2006/relationships/slide" Target="slide896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8.png"/><Relationship Id="rId5" Type="http://schemas.openxmlformats.org/officeDocument/2006/relationships/image" Target="../media/image357.png"/><Relationship Id="rId4" Type="http://schemas.openxmlformats.org/officeDocument/2006/relationships/slide" Target="slide89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0.png"/><Relationship Id="rId4" Type="http://schemas.openxmlformats.org/officeDocument/2006/relationships/slide" Target="slide896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1.png"/><Relationship Id="rId4" Type="http://schemas.openxmlformats.org/officeDocument/2006/relationships/slide" Target="slide896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2.png"/><Relationship Id="rId4" Type="http://schemas.openxmlformats.org/officeDocument/2006/relationships/slide" Target="slide896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0.png"/><Relationship Id="rId4" Type="http://schemas.openxmlformats.org/officeDocument/2006/relationships/slide" Target="slide896.xml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1.png"/><Relationship Id="rId4" Type="http://schemas.openxmlformats.org/officeDocument/2006/relationships/slide" Target="slide896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2.png"/><Relationship Id="rId4" Type="http://schemas.openxmlformats.org/officeDocument/2006/relationships/slide" Target="slide896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8.png"/><Relationship Id="rId5" Type="http://schemas.openxmlformats.org/officeDocument/2006/relationships/image" Target="../media/image357.png"/><Relationship Id="rId4" Type="http://schemas.openxmlformats.org/officeDocument/2006/relationships/slide" Target="slide896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8.png"/><Relationship Id="rId5" Type="http://schemas.openxmlformats.org/officeDocument/2006/relationships/image" Target="../media/image357.png"/><Relationship Id="rId4" Type="http://schemas.openxmlformats.org/officeDocument/2006/relationships/slide" Target="slide89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7.xml"/><Relationship Id="rId4" Type="http://schemas.openxmlformats.org/officeDocument/2006/relationships/slide" Target="slide124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8.png"/><Relationship Id="rId5" Type="http://schemas.openxmlformats.org/officeDocument/2006/relationships/image" Target="../media/image357.png"/><Relationship Id="rId4" Type="http://schemas.openxmlformats.org/officeDocument/2006/relationships/slide" Target="slide896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896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4.png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5.png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7.png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8.png"/><Relationship Id="rId4" Type="http://schemas.openxmlformats.org/officeDocument/2006/relationships/image" Target="../media/image357.png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0.png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1.png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2.png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7.png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slide" Target="slide896.xml"/><Relationship Id="rId2" Type="http://schemas.openxmlformats.org/officeDocument/2006/relationships/slide" Target="slide8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8.png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2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2.xml"/></Relationships>
</file>

<file path=ppt/slides/_rels/slide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12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3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39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7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39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1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6.png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7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1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6.png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7.png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71.xml"/><Relationship Id="rId5" Type="http://schemas.openxmlformats.org/officeDocument/2006/relationships/slide" Target="slide952.xml"/><Relationship Id="rId4" Type="http://schemas.openxmlformats.org/officeDocument/2006/relationships/slide" Target="slide875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71.xml"/><Relationship Id="rId5" Type="http://schemas.openxmlformats.org/officeDocument/2006/relationships/slide" Target="slide952.xml"/><Relationship Id="rId4" Type="http://schemas.openxmlformats.org/officeDocument/2006/relationships/slide" Target="slide875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6.png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7.png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6.png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7.png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6.png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5.png"/><Relationship Id="rId7" Type="http://schemas.openxmlformats.org/officeDocument/2006/relationships/slide" Target="slide971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52.xml"/><Relationship Id="rId5" Type="http://schemas.openxmlformats.org/officeDocument/2006/relationships/slide" Target="slide875.xml"/><Relationship Id="rId4" Type="http://schemas.openxmlformats.org/officeDocument/2006/relationships/image" Target="../media/image387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2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1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slide" Target="slide875.xml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71.xml"/><Relationship Id="rId4" Type="http://schemas.openxmlformats.org/officeDocument/2006/relationships/slide" Target="slide952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slide" Target="slide875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71.xml"/><Relationship Id="rId4" Type="http://schemas.openxmlformats.org/officeDocument/2006/relationships/slide" Target="slide952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1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image" Target="../media/image43.png"/><Relationship Id="rId7" Type="http://schemas.openxmlformats.org/officeDocument/2006/relationships/slide" Target="slide96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.xml"/><Relationship Id="rId5" Type="http://schemas.openxmlformats.org/officeDocument/2006/relationships/image" Target="../media/image40.png"/><Relationship Id="rId4" Type="http://schemas.openxmlformats.org/officeDocument/2006/relationships/slide" Target="slide100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1.xml"/></Relationships>
</file>

<file path=ppt/slides/_rels/slide9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4.png"/><Relationship Id="rId3" Type="http://schemas.openxmlformats.org/officeDocument/2006/relationships/image" Target="../media/image393.png"/><Relationship Id="rId7" Type="http://schemas.openxmlformats.org/officeDocument/2006/relationships/slide" Target="slide1004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8.xml"/><Relationship Id="rId5" Type="http://schemas.openxmlformats.org/officeDocument/2006/relationships/slide" Target="slide994.xml"/><Relationship Id="rId4" Type="http://schemas.openxmlformats.org/officeDocument/2006/relationships/slide" Target="slide992.xml"/></Relationships>
</file>

<file path=ppt/slides/_rels/slide993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395.png"/></Relationships>
</file>

<file path=ppt/slides/_rels/slide994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396.png"/></Relationships>
</file>

<file path=ppt/slides/_rels/slide995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397.png"/></Relationships>
</file>

<file path=ppt/slides/_rels/slide9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4.png"/><Relationship Id="rId3" Type="http://schemas.openxmlformats.org/officeDocument/2006/relationships/image" Target="../media/image398.png"/><Relationship Id="rId7" Type="http://schemas.openxmlformats.org/officeDocument/2006/relationships/slide" Target="slide1004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8.xml"/><Relationship Id="rId5" Type="http://schemas.openxmlformats.org/officeDocument/2006/relationships/slide" Target="slide994.xml"/><Relationship Id="rId4" Type="http://schemas.openxmlformats.org/officeDocument/2006/relationships/slide" Target="slide992.xml"/></Relationships>
</file>

<file path=ppt/slides/_rels/slide997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399.png"/></Relationships>
</file>

<file path=ppt/slides/_rels/slide998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0.png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slide" Target="slide1004.xml"/><Relationship Id="rId3" Type="http://schemas.openxmlformats.org/officeDocument/2006/relationships/image" Target="../media/image394.png"/><Relationship Id="rId7" Type="http://schemas.openxmlformats.org/officeDocument/2006/relationships/slide" Target="slide998.xml"/><Relationship Id="rId2" Type="http://schemas.openxmlformats.org/officeDocument/2006/relationships/image" Target="../media/image3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4.xml"/><Relationship Id="rId5" Type="http://schemas.openxmlformats.org/officeDocument/2006/relationships/slide" Target="slide992.xml"/><Relationship Id="rId4" Type="http://schemas.openxmlformats.org/officeDocument/2006/relationships/image" Target="../media/image40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EA14E7A-6690-B64C-BFFE-7A4B6F162CF0}"/>
              </a:ext>
            </a:extLst>
          </p:cNvPr>
          <p:cNvSpPr txBox="1"/>
          <p:nvPr/>
        </p:nvSpPr>
        <p:spPr>
          <a:xfrm>
            <a:off x="1075634" y="868073"/>
            <a:ext cx="10793767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전능하신 나의 주 하나님은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 예수 기뻐 찬양해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희망의 노래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주님 다시 오실 때까지</a:t>
            </a:r>
            <a:endParaRPr lang="en-US" altLang="ko-K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6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6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26.4.19</a:t>
            </a:r>
          </a:p>
          <a:p>
            <a:pPr algn="r"/>
            <a:r>
              <a:rPr lang="ko-KR" altLang="en-US" sz="36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뉴젠워십</a:t>
            </a:r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</a:t>
            </a:r>
            <a:r>
              <a:rPr lang="en-US" altLang="ko-KR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</a:t>
            </a:r>
            <a:endParaRPr lang="ko-KR" alt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22C8697E-A3CC-66EF-67F8-1A110AE695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19525"/>
          <a:stretch>
            <a:fillRect/>
          </a:stretch>
        </p:blipFill>
        <p:spPr>
          <a:xfrm>
            <a:off x="-530818" y="3334639"/>
            <a:ext cx="8590088" cy="691616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E19E79A2-50ED-4D4F-1A7A-8720586F90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5" name="그림 3" descr="전능하신나의주하나님은3 사본.png">
            <a:extLst>
              <a:ext uri="{FF2B5EF4-FFF2-40B4-BE49-F238E27FC236}">
                <a16:creationId xmlns:a16="http://schemas.microsoft.com/office/drawing/2014/main" id="{0DE4EA7A-40E4-6C3F-9629-BA15289FA7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543"/>
          <a:stretch>
            <a:fillRect/>
          </a:stretch>
        </p:blipFill>
        <p:spPr bwMode="auto">
          <a:xfrm>
            <a:off x="575734" y="-410633"/>
            <a:ext cx="11040533" cy="6163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9EE18F-9D6F-6022-8056-DE19C722B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28BB4B2-C713-2D4E-5CE8-1F77E6BF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B396A8-BEBA-9F44-87A8-EBE0ED7931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7542B98F-B681-6467-B491-855447C4F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054E1B08-B3C6-B3B1-EF55-62F0F574BE3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2859FC8-B775-132F-52F0-46E760E63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FA21323-E5A5-9456-880E-03196B1E1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C2C1FF2F-3CD7-E5C4-0644-ADB298C9781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D731A-8833-BB14-9B97-26B287CD3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D5038BF-4A97-5305-A606-9FC93884E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8B93DB2F-E100-94CA-0B1C-CDD34ECBF86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7B3C9-23C4-70A9-F023-9D23976F0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3B4D72F-704B-5C43-0422-C50E6E3E3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C963203-8B9B-DB4D-850E-07C170D5862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7ED5096A-D445-84D0-CE78-0406A9BDA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50CCB2A-8DA4-32A6-2828-8D77CE2DF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BBABB9-4037-68B1-8602-1D45417CE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832241-E610-D95E-2C27-5A88DF69F2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CBDF5D-92C1-71B0-B7C5-CF24EA73A7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154DDEF-733E-7EA6-4289-EADCD152A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265B08FE-C5BF-40A3-42CB-D509FFF11A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4A21E4E2-9024-1065-9CDD-931FA744E7D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E0852D3-D440-E791-8795-FA99A9980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D4F157D-0982-9161-1F97-0B0B17B9D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7B018BE-D624-DC28-374C-5536950FD0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F0B3069-BF24-12D5-546E-82242A9A7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3E9AA72-1A9B-D33E-60B4-032DDD81D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012B8ADB-CB92-2A5E-6361-EDE4F507ACD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4C95486D-864C-4EA8-A0AB-296F10D04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EE4955-FD44-CBA8-5CFD-471439F9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636E4A8B-F48A-FDB2-3C67-E0A04933C3B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03D9811C-05E7-3494-21CD-C33DBB14E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190C575-37C2-678F-9178-A86673B93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6827410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4C99-A565-E10E-94C3-0F95B0609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670D50-9305-389E-20A5-DDE50CD9F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A2B0D54-FD97-C43C-B76D-040AF3EFB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5DC5181-1314-CDC1-1F12-74DC9979D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527643DA-3A8C-1744-F768-238EA3856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0187664-EF08-4D6A-0973-6197D93B53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00C21BE-349B-277A-51ED-8E2AFA14C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03246D2-E4E6-8295-A252-6448ADAF7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B3AF8150-717C-3763-036D-00D6A0D809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6060F4B-9BE1-7253-F4D7-36DFAB718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3E8FD12F-ABEB-2AFE-7906-A08323F55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89F31628-65D2-4C33-8036-BF403E2C5C6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DB469-D89B-577F-062B-5E2CABCCB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0F02210-A809-A74B-769C-E1432C66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841F874-EC4E-95BA-FADD-FA8C4D27069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5695B07D-3521-E822-2752-9EA7FC263F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AC02395-2A39-4D63-27BD-B8E0D0F8D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0270907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0E347D-7E97-2FB8-EAF2-05F202C1D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2C78DE48-9164-B5C8-79F9-AB40BDEBF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25B9E03-D230-E5ED-8B3E-341FAAC9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BF12600A-D57E-B287-185D-DF9CF0560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7038095B-7A0F-CA76-274C-8AE70BA47DAF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0D4C7EDB-ECF1-BEED-B992-91DA99DEF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AF75CD4C-4A93-7CB6-EA72-FEB5AB92D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AA47-0812-4243-2A55-B016CA626F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42D3FB-C7DB-2DF8-1D2B-3A66B3081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1E1F0D3-C4BE-0B2D-BFFC-520945E34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4346818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F0A8D-680B-9D87-6D15-42026F2E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DECB28-DBE3-0853-6973-1985C141E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C511A229-95A0-9F82-4168-D28A75D26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A7E82AC4-D1EE-01FD-36DF-AC3061760C7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882AD309-8A44-D75C-8A03-B0F138D80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38A215CB-1BBA-FDC5-C4F4-E82C4C226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66424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8ECD9-DE68-04D4-4603-D5A2BABD6D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90E2382-7543-E9B1-7261-9F3FE5059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7013BC31-D636-0387-36B1-DC2B9DB42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7151263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9B4AE-728A-EF4F-246E-80CA9A2F3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75AE3B3-FF49-A9E3-BC4A-D439F7D3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6E975B50-807F-0B1D-8186-59D1D9CC95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5D520DA1-F694-499E-0793-E49A2DB4949B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BF67A6C-D7A2-C202-C53A-F8D237D19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F5D9A213-5A6D-4131-F9DE-44ACDAA71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5662904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0E04FA-C137-3E04-C5B2-CA24C2D15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A9DA10-939A-74C7-6083-5BC711B9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971C2AB1-F249-BB2A-2EF7-99932211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3544755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83D97FC2-A10E-7968-1E17-528B34CD18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9" name="그림 3" descr="전능하신나의주하나님은4 사본.png">
            <a:extLst>
              <a:ext uri="{FF2B5EF4-FFF2-40B4-BE49-F238E27FC236}">
                <a16:creationId xmlns:a16="http://schemas.microsoft.com/office/drawing/2014/main" id="{D281F41C-CF92-1460-38DE-31D8947213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890"/>
          <a:stretch>
            <a:fillRect/>
          </a:stretch>
        </p:blipFill>
        <p:spPr bwMode="auto">
          <a:xfrm>
            <a:off x="575734" y="1"/>
            <a:ext cx="11040533" cy="580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CB08F-BA85-1AE2-049F-3C338D7C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E43D57E-6508-B571-E966-FC09BCB61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08B00CAF-6A38-66FB-7CCD-105B26CA4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C068ECC8-D91F-EE46-7697-DF98F62BF2B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35EFF30A-1C4D-11C4-03DD-1DFC6E8EA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64B4C2F-9528-F881-F7DF-21B21A109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6034690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1AC95-D706-8469-2F74-013A57008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B658A-B6FF-92F8-1A21-8093B9C04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8353" y="2812205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4183759-73E5-04C6-5DD9-23B971A11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45" y="-916405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9186599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933F7-DC9A-9BD6-188F-8B1D73E13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ADFF7B6-120D-FD42-B87F-E1A0E8F0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6062" y="2821441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24DC4E6D-958B-5774-87BC-4484DB0E0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08" y="-634048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25289163-4594-250B-82F2-442B74D773A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28BBD309-3026-CC00-737E-DD08D260C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7DDB7941-05AE-6DB6-2733-140CCE24D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0821941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70AE6-92C2-07E2-D153-B6397A6F9E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A07B4C-7304-1A14-00A4-38F5CA59D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1C41E3A0-6FFE-C7C5-683B-D2E9D6A8F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683" y="-900648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010878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646E58-1C3A-18E2-0963-BE41D799B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730651-4743-7103-1F77-6314EF1D25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8DAF25DC-DF8B-C5EA-85CD-EA669C70F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66" y="-902989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6B75F811-A0BF-BC3E-BEFB-2CC3E8F601B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7914E3C-66E0-EC62-0AB4-8771BC8146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8C7B812-E8B6-687E-A0B8-64A33ABA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6233022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DB186-99E7-548C-858F-9819C5D0C2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EAF428-58B4-493D-D874-9F96D78C8C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0C73DA-D6C8-6D1E-94D7-53D77E00A5F9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5380477-FF5B-F2D9-A61E-EAD31F761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76325988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116E3-A8CB-B063-F2B1-9025A80F19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7A5EF4-4C84-A35C-AC70-57373750E2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FD4709-4C2D-0352-0BD3-E13A64B04A8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7D12EFF-9898-EC8A-76C8-94F31B7E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575852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9F3A3-E5DE-3B08-BFC2-F039ECB10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68814-D608-BCD7-F2E1-76FFD9C667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68012B-D53B-564E-EED3-7E27C747FC9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D49675D-0B74-34E0-BB40-2FEFD196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42572052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02EDA-A12C-75F3-8E00-534EAB9F07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8C779EC-2328-C7D3-6E70-2CA6CD63FC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CE0784-A49D-18BD-B617-2FE26BEA8E24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03EBC3E-60A3-7D2D-C415-AB9C85C9A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3856515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0191A9-B719-1DA9-AB42-988829162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E441B2-252D-B34F-8BBA-9F2647EC2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B0E4DD-EAED-B93D-7A66-309E4D38E9C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F18FB-8BBF-7C2E-0F85-D6294FB1C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93592896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2">
            <a:extLst>
              <a:ext uri="{FF2B5EF4-FFF2-40B4-BE49-F238E27FC236}">
                <a16:creationId xmlns:a16="http://schemas.microsoft.com/office/drawing/2014/main" id="{A4261260-5346-CC94-0D22-A72C863AE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3" name="그림 3" descr="전능하신나의주하나님은5 사본.png">
            <a:extLst>
              <a:ext uri="{FF2B5EF4-FFF2-40B4-BE49-F238E27FC236}">
                <a16:creationId xmlns:a16="http://schemas.microsoft.com/office/drawing/2014/main" id="{A7EF403F-0F13-4E46-1EEF-908BA8B5B9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413"/>
          <a:stretch>
            <a:fillRect/>
          </a:stretch>
        </p:blipFill>
        <p:spPr bwMode="auto">
          <a:xfrm>
            <a:off x="575734" y="-315383"/>
            <a:ext cx="11040533" cy="6093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FFD91D-E7CB-8FAE-26AE-E1483CA75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F51528-A752-7314-1587-DF4154F917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CCC3C6-F468-A021-789A-F0F83D6CCA6B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71AEE5E-E53D-8E2D-29A3-18BEBF4D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62247269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CC0E1-F677-558D-C2F4-AC95AEFD8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39CA30-AFBD-F277-719E-0E53CCD82F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EFDBACA-5108-4FA2-1E07-80D21D3A6FDD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8F78418-62EE-BFB9-215F-74C5898CE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01365446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55919-36A7-A337-2D4D-52847E594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2418B5-7419-27C7-AA7A-B547919D24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4B176A8-397A-C8BA-06C3-6A15FE9894C2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41B623-29D1-6AD0-DAC4-A177D14D1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9744766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CAF14-9B43-C0ED-0763-66486B0D8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CE784-0E7B-4D89-DA06-93C5806C71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43D4A10-6266-C448-FE3C-B9C895D131A6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EC69DB-7068-DF7B-F876-5027E0094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31544908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5AD0B5A-06F9-E674-99B9-997F425F07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B277DC-1D9D-D75C-8A98-085A4DEA31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E59561-EC9B-1926-A059-9664EBE91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7A4C5A-6856-7C83-92C4-3EA9F6DF3A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3AF67E-57D3-8D4C-A5FA-9BFB19F18E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A1C03-73A5-0701-A569-6180A0AA7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62701A-5F03-2A8C-00C7-420D3718FA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7C1B853-95B6-4875-81CB-47C53F5A478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B583A0-547D-A76C-69DA-103F5CACE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6EA9F4C-F21A-9C92-4EC7-92C48255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19706632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6B1934E4-8396-6A8F-F8B9-1B8F9AA09B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7" name="그림 2" descr="전능하신나의주하나님은6 사본.png">
            <a:extLst>
              <a:ext uri="{FF2B5EF4-FFF2-40B4-BE49-F238E27FC236}">
                <a16:creationId xmlns:a16="http://schemas.microsoft.com/office/drawing/2014/main" id="{163A95BF-C95D-A244-3F4D-99DDF19948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283"/>
          <a:stretch>
            <a:fillRect/>
          </a:stretch>
        </p:blipFill>
        <p:spPr bwMode="auto">
          <a:xfrm>
            <a:off x="575734" y="-410633"/>
            <a:ext cx="1104053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33C51-C186-25AE-174F-FB800407B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8798C8-1928-0BF9-0726-5363F736C5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0805EEE-C28C-1C1A-DD05-105E44A67C9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1D740F-EB2F-3759-7415-D17933425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CB0EB20-0852-FC02-1DAC-BC21BCAF9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436596603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68807-87E2-66B3-6C6F-B9232CC4E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4155BF-26FD-F708-0F21-F54A345999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6205DB5-610F-97D4-CF22-4DA05A769326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FAC51-0E3D-DE57-1379-CAE0796E9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F84BAF-8F70-7195-FA88-8B8024D9C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667606953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9AF7C0-2E26-6967-936D-E680D06E0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8FCE78-6FB9-1ABE-32AF-E0E538B03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DB7917DD-C059-DDA1-AC96-AC8A3B34FB14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62EAED-1A84-3629-7ECB-0AC7030D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B8FB2D-D7C3-3AB6-72EC-75CA5228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182078759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E57D1CF-D2B6-7787-25B1-1AD4602E2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C7FA82C-6A80-DCB2-88F0-CC3B143EA9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05958373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650D00-121C-C16E-2F39-897A9F505F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D1D8500-EDA6-4F5D-762F-0EED852F07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54633861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CB20D-1F1B-C61D-C830-B6176198A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6736" y="3157754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358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0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C6D157-4BB8-3A66-4307-5C27D172CD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358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21341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20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7764252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7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253481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76051642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2">
            <a:extLst>
              <a:ext uri="{FF2B5EF4-FFF2-40B4-BE49-F238E27FC236}">
                <a16:creationId xmlns:a16="http://schemas.microsoft.com/office/drawing/2014/main" id="{C64FFEBE-10E7-754E-D356-B04664000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1" name="그림 3" descr="전능하신나의주하나님은5 사본.png">
            <a:extLst>
              <a:ext uri="{FF2B5EF4-FFF2-40B4-BE49-F238E27FC236}">
                <a16:creationId xmlns:a16="http://schemas.microsoft.com/office/drawing/2014/main" id="{74ADEE39-9B36-C803-EE1B-6C1EF9CBFA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413"/>
          <a:stretch>
            <a:fillRect/>
          </a:stretch>
        </p:blipFill>
        <p:spPr bwMode="auto">
          <a:xfrm>
            <a:off x="575734" y="-315383"/>
            <a:ext cx="11040533" cy="6093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51839480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08374419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95267522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71752070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7966056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8553119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0417323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7129522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3549014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97426925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D849B511-F812-2E33-5870-2C9406A0A9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5" name="그림 2" descr="전능하신나의주하나님은6 사본.png">
            <a:extLst>
              <a:ext uri="{FF2B5EF4-FFF2-40B4-BE49-F238E27FC236}">
                <a16:creationId xmlns:a16="http://schemas.microsoft.com/office/drawing/2014/main" id="{A9F7BCDD-3BEE-F745-DFE1-9227E72A26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283"/>
          <a:stretch>
            <a:fillRect/>
          </a:stretch>
        </p:blipFill>
        <p:spPr bwMode="auto">
          <a:xfrm>
            <a:off x="575734" y="-410633"/>
            <a:ext cx="1104053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150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70856239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151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2642089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FC666B-9EA3-ED54-ECED-893E232AD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19953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551A56-FFAE-69D7-6C9C-4BC134C90E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1" name="Picture 17" descr="358-3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93059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F48164-D787-D950-C391-36E86BFCFD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2BAF8-ED89-AAAF-CEDF-3CF50A41F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486EA-4C49-E677-4375-655A9F58EF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>
            <a:extLst>
              <a:ext uri="{FF2B5EF4-FFF2-40B4-BE49-F238E27FC236}">
                <a16:creationId xmlns:a16="http://schemas.microsoft.com/office/drawing/2014/main" id="{5F2E8CAF-7672-979C-1070-C0FBF3BF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24303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428089-ACB1-0C47-745B-CE37EFCF4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358-4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636494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960A78-0D48-4189-558C-CCE11F8C8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5095B-EE24-FAE0-B750-6A759D861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AB63F-11E2-5CED-94D3-B21FD5A6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>
            <a:extLst>
              <a:ext uri="{FF2B5EF4-FFF2-40B4-BE49-F238E27FC236}">
                <a16:creationId xmlns:a16="http://schemas.microsoft.com/office/drawing/2014/main" id="{7E30A661-AE46-3A0D-741C-73DA8479BA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8868475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C580F019-EA9D-B78C-7E37-4CBAD6CD1F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그림 2">
            <a:extLst>
              <a:ext uri="{FF2B5EF4-FFF2-40B4-BE49-F238E27FC236}">
                <a16:creationId xmlns:a16="http://schemas.microsoft.com/office/drawing/2014/main" id="{3E411475-CD22-284E-D219-60B0045CF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그림 3" descr="전능하신나의주하나님은5 사본.png">
            <a:extLst>
              <a:ext uri="{FF2B5EF4-FFF2-40B4-BE49-F238E27FC236}">
                <a16:creationId xmlns:a16="http://schemas.microsoft.com/office/drawing/2014/main" id="{A8716DC6-38F8-A02E-0987-B70C50538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413"/>
          <a:stretch>
            <a:fillRect/>
          </a:stretch>
        </p:blipFill>
        <p:spPr bwMode="auto">
          <a:xfrm>
            <a:off x="575734" y="-315383"/>
            <a:ext cx="11040533" cy="6093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BEC12087-E5B3-A813-F1CC-A1BE1E06A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14F083FD-2532-6E9C-FD9B-46BED05AE3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5CCC4400-A5C4-AA6A-9594-AC19D5CA9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509F4-DE3A-CA6C-3153-80CB64BE8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8755C007-AE8C-B6E3-6709-B8CFEFC93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040179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AC1AE-7169-107B-5E86-9A05529A8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279374DB-01C1-E37E-7B2B-A3709E34AB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537583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00D99-9BE2-FED5-26F7-2EEB99850C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39CB0F33-9FDD-641A-9343-48AEC5D00D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154761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BCE100-12D7-6C65-AE8C-1F010D82E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F8494BD7-143F-D464-BB9A-B5B623F1AE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9045396"/>
      </p:ext>
    </p:extLst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2B24C714-4EC3-9C0F-E143-A0B89D971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F3C873A-E34C-9699-213E-566F1406A1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55E93-8A9D-D6E3-FE4B-19D63C2B9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5FC67DF9-61B7-F434-1769-60985CE5DD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39008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그림 1">
            <a:extLst>
              <a:ext uri="{FF2B5EF4-FFF2-40B4-BE49-F238E27FC236}">
                <a16:creationId xmlns:a16="http://schemas.microsoft.com/office/drawing/2014/main" id="{28DB0B8E-96FE-0F30-C23B-0CA151E28E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그림 2" descr="전능하신나의주하나님은6 사본.png">
            <a:extLst>
              <a:ext uri="{FF2B5EF4-FFF2-40B4-BE49-F238E27FC236}">
                <a16:creationId xmlns:a16="http://schemas.microsoft.com/office/drawing/2014/main" id="{BF28CEB6-7B27-5C8A-EA50-B63DFF8B14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283"/>
          <a:stretch>
            <a:fillRect/>
          </a:stretch>
        </p:blipFill>
        <p:spPr bwMode="auto">
          <a:xfrm>
            <a:off x="575734" y="-410633"/>
            <a:ext cx="1104053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140B8-BF22-2B1A-0029-EEB5B0A74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A70D7CB-64BA-E074-90F8-AF299659AF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746319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081776BC-A04E-7008-333F-A809710FFA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9C7273AA-6696-B6C8-A4E8-B83123900D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A3EB6-D0AC-9B6C-18FE-96AC8FC10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A12C6F34-426B-20F5-AC1D-D32718DD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36018942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A909A-BF06-1CDE-CBB4-751F531D8F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8644B550-B43E-4F59-43F1-BF9B7E62B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50507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21301-7AD7-522D-48DA-DEA25BD7A8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1836644D-254E-234E-BED8-450A773A71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80069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D3A1-559F-7C7D-1F10-25F0C0829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CA43F3AA-707F-F6FC-0818-64390F2FB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848559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D41801-0943-FFD6-E560-56D11F0C6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빛되신주1 사본.png">
            <a:extLst>
              <a:ext uri="{FF2B5EF4-FFF2-40B4-BE49-F238E27FC236}">
                <a16:creationId xmlns:a16="http://schemas.microsoft.com/office/drawing/2014/main" id="{73E2F82F-153A-CDA3-F220-87D8947A81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071" y="262218"/>
            <a:ext cx="10515600" cy="788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4C02FEC-486E-6696-3897-1125054EAE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빛되신주2 사본.png">
            <a:extLst>
              <a:ext uri="{FF2B5EF4-FFF2-40B4-BE49-F238E27FC236}">
                <a16:creationId xmlns:a16="http://schemas.microsoft.com/office/drawing/2014/main" id="{96EC0DBD-53C7-BA27-FDF3-4B5C7AC18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396688"/>
            <a:ext cx="10587318" cy="794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D8B661-A9EA-E903-04DC-B67482525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빛되신주3 사본.png">
            <a:extLst>
              <a:ext uri="{FF2B5EF4-FFF2-40B4-BE49-F238E27FC236}">
                <a16:creationId xmlns:a16="http://schemas.microsoft.com/office/drawing/2014/main" id="{97980828-7AEC-0EB9-34AB-33E80ED08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0" y="132229"/>
            <a:ext cx="10390094" cy="779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42199-7B7D-5C5B-867F-1D78B85B6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그림 1">
            <a:extLst>
              <a:ext uri="{FF2B5EF4-FFF2-40B4-BE49-F238E27FC236}">
                <a16:creationId xmlns:a16="http://schemas.microsoft.com/office/drawing/2014/main" id="{E8874C07-C0AF-4E58-E526-B5CC2B2B9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그림 2" descr="전능하신나의주하나님은6 사본.png">
            <a:extLst>
              <a:ext uri="{FF2B5EF4-FFF2-40B4-BE49-F238E27FC236}">
                <a16:creationId xmlns:a16="http://schemas.microsoft.com/office/drawing/2014/main" id="{84178C5E-870D-EB41-E995-7FAA4B2DB1B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37886" r="-3716" b="27283"/>
          <a:stretch/>
        </p:blipFill>
        <p:spPr bwMode="auto">
          <a:xfrm>
            <a:off x="370598" y="618309"/>
            <a:ext cx="11450803" cy="2883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2" descr="전능하신나의주하나님은6 사본.png">
            <a:extLst>
              <a:ext uri="{FF2B5EF4-FFF2-40B4-BE49-F238E27FC236}">
                <a16:creationId xmlns:a16="http://schemas.microsoft.com/office/drawing/2014/main" id="{CD768B32-CF56-9F3D-0B47-5DA0C093D61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37886" r="-3716" b="27283"/>
          <a:stretch/>
        </p:blipFill>
        <p:spPr bwMode="auto">
          <a:xfrm>
            <a:off x="848119" y="2790249"/>
            <a:ext cx="11450803" cy="2883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903992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5F6A6F2-F855-0877-8A02-C6904028D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빛되신주4 사본.png">
            <a:extLst>
              <a:ext uri="{FF2B5EF4-FFF2-40B4-BE49-F238E27FC236}">
                <a16:creationId xmlns:a16="http://schemas.microsoft.com/office/drawing/2014/main" id="{61EAB13E-78B8-8FCA-B587-26DD77850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-17929"/>
            <a:ext cx="10650071" cy="7987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EB4959-6AAE-07C7-AD82-941EFC8F6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616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빛되신주1-1 사본.png">
            <a:extLst>
              <a:ext uri="{FF2B5EF4-FFF2-40B4-BE49-F238E27FC236}">
                <a16:creationId xmlns:a16="http://schemas.microsoft.com/office/drawing/2014/main" id="{DC64DB46-4E83-7EBA-9EFA-2BA707ECAE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0" y="-31377"/>
            <a:ext cx="10488707" cy="786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0891F-C561-327B-71C3-C698F24D3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빛되신주1-2 사본.png">
            <a:extLst>
              <a:ext uri="{FF2B5EF4-FFF2-40B4-BE49-F238E27FC236}">
                <a16:creationId xmlns:a16="http://schemas.microsoft.com/office/drawing/2014/main" id="{5E887126-D3B3-9D6B-859F-50B1D856D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988" y="414617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EF3ABCB-8149-6113-354B-895AF840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B505D400-1890-BB52-9940-5C16922A01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60F2B1C-7A4C-89B5-6FA1-7223B0B1D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085DC918-3813-CDBF-6B51-458F1856E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BD690-43CA-8EE5-4BC5-D0D72EB846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A5D932-616C-86CA-3D0C-B921C55A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248F4016-8229-5955-AB6E-C05660A32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4627554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47CC1-0126-E6A0-6D2F-0EC5796C9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7B5B1DB-19CE-FAB1-D3AE-47DA6736D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1D106DB3-D2A2-6691-A6BA-3E75DFFA8D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5620189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428093-5774-D294-2813-163384DFB8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 descr="빛되신주5 사본.png">
            <a:extLst>
              <a:ext uri="{FF2B5EF4-FFF2-40B4-BE49-F238E27FC236}">
                <a16:creationId xmlns:a16="http://schemas.microsoft.com/office/drawing/2014/main" id="{C9F09E95-ADB0-CD53-A20F-A35E4125D1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4" y="163605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FDBF074-DA7D-1D79-0372-98B0C4468856}"/>
              </a:ext>
            </a:extLst>
          </p:cNvPr>
          <p:cNvSpPr/>
          <p:nvPr/>
        </p:nvSpPr>
        <p:spPr>
          <a:xfrm>
            <a:off x="10820400" y="4160743"/>
            <a:ext cx="1120588" cy="11385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softEdge rad="635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000" dirty="0">
                <a:solidFill>
                  <a:schemeClr val="tx1"/>
                </a:solidFill>
              </a:rPr>
              <a:t>x4</a:t>
            </a:r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FC84B2C3-1C65-A824-B139-F9BD4DB0C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44AE3D-0EED-FBE5-6D63-95B26F4503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7B065AA-E281-B7B0-D013-41483BEE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3">
            <a:extLst>
              <a:ext uri="{FF2B5EF4-FFF2-40B4-BE49-F238E27FC236}">
                <a16:creationId xmlns:a16="http://schemas.microsoft.com/office/drawing/2014/main" id="{F2C0D214-50A9-72EB-3F77-E7FBEA9FF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그림 3" descr="전능하신나의주하나님은1 사본.png">
            <a:extLst>
              <a:ext uri="{FF2B5EF4-FFF2-40B4-BE49-F238E27FC236}">
                <a16:creationId xmlns:a16="http://schemas.microsoft.com/office/drawing/2014/main" id="{BC579240-2050-7AA0-3FA9-4E1486D43B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152"/>
          <a:stretch>
            <a:fillRect/>
          </a:stretch>
        </p:blipFill>
        <p:spPr bwMode="auto">
          <a:xfrm>
            <a:off x="575734" y="1"/>
            <a:ext cx="11040533" cy="5949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EFC41F-BB37-BD0A-B0D9-B7E43B80E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27318AB6-244D-EBA9-0A86-3428FEBB03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9352A-D0B2-826C-31A8-999494454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0B70AC-D8CE-57A3-21BB-CF914DB244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96363AE-FB4D-5E9B-F132-7F4BE9B3B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62376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2B5171-84E0-6C50-CFE8-23535FB21A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56A1-74A8-3638-58DD-F22EBA19C8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7430FE9D-517A-12EF-140A-94A2F39AE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9526037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3FB2CF-869D-1FA3-A065-CD6F9943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2CA09-84D2-AA92-4C1A-29F0D331BD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AD4F0DAE-7CBE-53C2-47F8-0A9DB6C6C8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3306816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FB74E2-E3A2-2CFA-1CB3-5BB6599BD1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A5C255-68EB-C3B5-4B46-F9ADD9DEFD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BB999A55-3F4B-9EBC-0EC9-0DA52ACD5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0708858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E5C8DB-1C12-40FC-A023-751020F5A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1F444D-2C91-2AC1-0878-EE4CC264106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7E48C6CB-8C81-01FB-8B3E-B385DDE755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764708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979F70-FB91-1D4E-AD30-210033B8C5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4A722-E719-BA49-0686-BCCFA74CE8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5102C093-67A0-633C-C600-ED4EFBBBAE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74956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AACD34B-D3FD-8979-BC84-8547BA4848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76608F7A-1A3F-080C-067D-F9CEFD3224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B20847-43CD-24C0-A092-CE849107DFA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F9973ED2-A4DA-4DBE-A358-49C1E3F1C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6F9A78B6-3F95-954A-26CC-96DA834F21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3D2F2B99-4F39-1D36-682B-5DD9064D0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21C369-A4BF-DABE-563D-D37252B0EC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1CB9C74C-0B87-39EB-EF9A-714CB5C918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7E40B5DF-E532-593F-BC42-78DD69E91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그림 4" descr="전능하신나의주하나님은2 사본.png">
            <a:extLst>
              <a:ext uri="{FF2B5EF4-FFF2-40B4-BE49-F238E27FC236}">
                <a16:creationId xmlns:a16="http://schemas.microsoft.com/office/drawing/2014/main" id="{E7177490-BF7F-D4F6-C099-E5471DD92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325"/>
          <a:stretch>
            <a:fillRect/>
          </a:stretch>
        </p:blipFill>
        <p:spPr bwMode="auto">
          <a:xfrm>
            <a:off x="431801" y="-410633"/>
            <a:ext cx="11038417" cy="659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D6C6F2-40E4-4E1C-91CC-3E50215B6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947CB9-CB2E-2AD2-FE4C-4CDCAD56B0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19086ECD-368D-E052-E3DF-8A5C09CD62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082316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84245-B541-AA66-60A5-AA0BBA1C5D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5CCEC-43C4-E755-D069-4050C1730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910B96AE-A31F-A9C8-A047-27A1B543B2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0011935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010434-021C-B0E4-CA76-5D8B48C806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B25B3-1869-FA65-B400-3C883276EC2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E5428287-C277-A067-9E3B-7524F0798F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777416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4EBF-4230-E72A-5EED-EC2A6048C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BDDC70-E2A7-A870-72E4-2827D3E136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38359F97-3798-FFE9-0294-8684A3D6EF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8532769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BC71-BEAA-8243-213D-0C9323B62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AFA00A9-3693-8746-C229-3F595F1F36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042ED765-CC67-2F70-929E-69559D342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522532-C5DF-F99D-75D7-EC3A23733D1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887735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002FB-DBA5-F7A9-755B-B959444FDC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4B5424F-FACA-0E59-B7C2-BED4A2DC84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48C6789E-D00C-91B4-C82A-068CA6CF53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FD8543A1-6E19-4C74-DE1E-2538BE42EF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413599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5958BA-7B88-5E3F-FDA1-97010F6E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3B7D92-C073-A0E6-1C58-A47055B57E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0DFDA040-913D-0BC9-F721-C91642D2D7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82059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66DED0-2606-8C5E-6055-FDEBB7EDA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D25737C-B142-53A2-9B97-537D458ACD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6D426CFF-E3A7-9F43-3C30-6B4FA649C5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A9A7108-CC33-3C87-7D25-F53A04FCB4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7518512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DE2A-8933-EB69-991B-B5A73A16E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2B93B2D-C0D3-9AC1-3A5B-7524CED812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C478A328-801A-F91B-D28E-E03FE9B617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B6AC3693-4909-BB41-82BB-AFDD458100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782505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130AE-E141-78F8-9E53-0F3658FCD4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26C5E0-B246-5185-E22B-09AD349C02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B7DFD698-9F9C-ED1A-6D75-8B73CA868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791295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A2875DF9-9CA7-B45B-F1D6-B157815CBA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1" name="그림 3" descr="전능하신나의주하나님은3 사본.png">
            <a:extLst>
              <a:ext uri="{FF2B5EF4-FFF2-40B4-BE49-F238E27FC236}">
                <a16:creationId xmlns:a16="http://schemas.microsoft.com/office/drawing/2014/main" id="{B46D05D9-A885-0637-3BE4-4DFFD7929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543"/>
          <a:stretch>
            <a:fillRect/>
          </a:stretch>
        </p:blipFill>
        <p:spPr bwMode="auto">
          <a:xfrm>
            <a:off x="575734" y="-410633"/>
            <a:ext cx="11040533" cy="6163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131772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69315722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796853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113075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4350780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0732035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808612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2857722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2858389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85077608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AF0092F-B7D5-E530-82DA-0DEA961E28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5" name="그림 3" descr="전능하신나의주하나님은4 사본.png">
            <a:extLst>
              <a:ext uri="{FF2B5EF4-FFF2-40B4-BE49-F238E27FC236}">
                <a16:creationId xmlns:a16="http://schemas.microsoft.com/office/drawing/2014/main" id="{DBFB4539-CAD6-AC01-C31A-40DBA87407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890"/>
          <a:stretch>
            <a:fillRect/>
          </a:stretch>
        </p:blipFill>
        <p:spPr bwMode="auto">
          <a:xfrm>
            <a:off x="575734" y="1"/>
            <a:ext cx="11040533" cy="580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4376776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582446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85415246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505300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02605399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35783860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7074315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9298397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B4F2A2-0686-F38A-3392-D8BA1131E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7BF324-8263-C202-7A5F-46CB13E43F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DF79B67B-9198-0CDE-8A30-CA813EC06D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6823828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3D8E2-D749-4E1C-ADA6-5B5B58924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85C5A8-240A-776B-167E-6B3498B206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A724AAC-0ADC-E9A6-79EA-AB31EBF195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8126442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F6F94D59-B5ED-F675-3196-EB4B89040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3" descr="전능하신나의주하나님은5 사본.png">
            <a:extLst>
              <a:ext uri="{FF2B5EF4-FFF2-40B4-BE49-F238E27FC236}">
                <a16:creationId xmlns:a16="http://schemas.microsoft.com/office/drawing/2014/main" id="{B411B2AE-6355-C6B8-6BAE-A087EA2F98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413"/>
          <a:stretch>
            <a:fillRect/>
          </a:stretch>
        </p:blipFill>
        <p:spPr bwMode="auto">
          <a:xfrm>
            <a:off x="575734" y="-315383"/>
            <a:ext cx="11040533" cy="6093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5B6BDA-D92C-8438-52E3-A6BF72126F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003CE0-A194-44E0-E3E7-55DAF47231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B2D679-946B-2BBA-CFD0-55A52AA37F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4334906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95B2C-E592-8D01-47F0-A2F51DA934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54BF-224A-8C4F-2F84-2835EDB4C1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B9E5DDD-1E5F-74AE-B7BC-5FC20E7C7D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1129484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9897682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8041248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0600755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299648629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3974952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D757C8-2A3C-04FA-5B41-AE5E96BDA6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 descr="주님1 복사.png">
            <a:extLst>
              <a:ext uri="{FF2B5EF4-FFF2-40B4-BE49-F238E27FC236}">
                <a16:creationId xmlns:a16="http://schemas.microsoft.com/office/drawing/2014/main" id="{20326025-F0BB-326D-BA79-9C3A487D29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5506"/>
            <a:ext cx="11259671" cy="84447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795E7E-BD32-D609-BD83-83AEAFF2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 descr="주님2 복사.png">
            <a:extLst>
              <a:ext uri="{FF2B5EF4-FFF2-40B4-BE49-F238E27FC236}">
                <a16:creationId xmlns:a16="http://schemas.microsoft.com/office/drawing/2014/main" id="{0342A43D-5BA6-356C-4D3F-4840381FB2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96" y="0"/>
            <a:ext cx="10963835" cy="822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53CD8-8B6E-95E4-A12C-F56563A603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 descr="주님3 복사.png">
            <a:extLst>
              <a:ext uri="{FF2B5EF4-FFF2-40B4-BE49-F238E27FC236}">
                <a16:creationId xmlns:a16="http://schemas.microsoft.com/office/drawing/2014/main" id="{6495FB02-93E1-D863-1ACF-647356641A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7928" y="-70053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47EC096-D99B-A42B-4A6D-AD407C77D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2" descr="전능하신나의주하나님은6 사본.png">
            <a:extLst>
              <a:ext uri="{FF2B5EF4-FFF2-40B4-BE49-F238E27FC236}">
                <a16:creationId xmlns:a16="http://schemas.microsoft.com/office/drawing/2014/main" id="{8AF0833E-71BA-6283-AB52-E4D268DA3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283"/>
          <a:stretch>
            <a:fillRect/>
          </a:stretch>
        </p:blipFill>
        <p:spPr bwMode="auto">
          <a:xfrm>
            <a:off x="575734" y="-410633"/>
            <a:ext cx="1104053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682F6C-2D2D-D971-30CE-A98E091001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 descr="주님4 복사.png">
            <a:extLst>
              <a:ext uri="{FF2B5EF4-FFF2-40B4-BE49-F238E27FC236}">
                <a16:creationId xmlns:a16="http://schemas.microsoft.com/office/drawing/2014/main" id="{F0D81672-623A-F362-8C30-0B4C10184B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589" y="0"/>
            <a:ext cx="11833411" cy="8875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1B6BE-C7B4-A286-3B88-1E867C9668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F74708-70FB-431F-124C-406EB560E9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7014" y="224117"/>
            <a:ext cx="5664986" cy="586291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주님5 복사.png">
            <a:extLst>
              <a:ext uri="{FF2B5EF4-FFF2-40B4-BE49-F238E27FC236}">
                <a16:creationId xmlns:a16="http://schemas.microsoft.com/office/drawing/2014/main" id="{4DCA4752-AF7B-D294-B00B-3F670052FE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5483" y="94130"/>
            <a:ext cx="11205882" cy="840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8708484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CA98B4-A3D5-FF02-1AD9-312545E7BC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9B6EF4-0CA7-1846-8BA8-3FB7678510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7014" y="224117"/>
            <a:ext cx="5664986" cy="586291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주님6 복사.png">
            <a:extLst>
              <a:ext uri="{FF2B5EF4-FFF2-40B4-BE49-F238E27FC236}">
                <a16:creationId xmlns:a16="http://schemas.microsoft.com/office/drawing/2014/main" id="{F04AF558-5416-2F46-8815-DC96403700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89964"/>
            <a:ext cx="11349317" cy="851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964267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AA8604-EF63-1DA9-72EC-9C70C8EEB5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 descr="주님7 복사.png">
            <a:extLst>
              <a:ext uri="{FF2B5EF4-FFF2-40B4-BE49-F238E27FC236}">
                <a16:creationId xmlns:a16="http://schemas.microsoft.com/office/drawing/2014/main" id="{3DDBC27C-834A-2B97-2A51-6BB887F1D6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591" y="0"/>
            <a:ext cx="11681011" cy="87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25684065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F552E7-D18C-CB41-80D9-A7FE2C098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8191" y="340659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 descr="주님8 복사.png">
            <a:extLst>
              <a:ext uri="{FF2B5EF4-FFF2-40B4-BE49-F238E27FC236}">
                <a16:creationId xmlns:a16="http://schemas.microsoft.com/office/drawing/2014/main" id="{6C6D6BFE-809E-2BE3-9407-CB523B7781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18" y="-98612"/>
            <a:ext cx="11286565" cy="8464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2142779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53DD78-E3F4-EA66-15EA-9BDD5AB409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7014" y="224117"/>
            <a:ext cx="5664986" cy="586291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주님5 복사.png">
            <a:extLst>
              <a:ext uri="{FF2B5EF4-FFF2-40B4-BE49-F238E27FC236}">
                <a16:creationId xmlns:a16="http://schemas.microsoft.com/office/drawing/2014/main" id="{9B16F127-AE7A-B034-59D5-F569D334E9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5483" y="94130"/>
            <a:ext cx="11205882" cy="840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924487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E47CC5-C8D9-2B07-EF56-FA418E5121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7014" y="224117"/>
            <a:ext cx="5664986" cy="586291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주님6 복사.png">
            <a:extLst>
              <a:ext uri="{FF2B5EF4-FFF2-40B4-BE49-F238E27FC236}">
                <a16:creationId xmlns:a16="http://schemas.microsoft.com/office/drawing/2014/main" id="{9CAB085F-7BC7-C18F-C449-C2C5F43B33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89964"/>
            <a:ext cx="11349317" cy="851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37149450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AA8604-EF63-1DA9-72EC-9C70C8EEB5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 descr="주님7 복사.png">
            <a:extLst>
              <a:ext uri="{FF2B5EF4-FFF2-40B4-BE49-F238E27FC236}">
                <a16:creationId xmlns:a16="http://schemas.microsoft.com/office/drawing/2014/main" id="{3DDBC27C-834A-2B97-2A51-6BB887F1D6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4471" y="-226359"/>
            <a:ext cx="11681011" cy="87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4328901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F552E7-D18C-CB41-80D9-A7FE2C098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8191" y="340659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 descr="주님8 복사.png">
            <a:extLst>
              <a:ext uri="{FF2B5EF4-FFF2-40B4-BE49-F238E27FC236}">
                <a16:creationId xmlns:a16="http://schemas.microsoft.com/office/drawing/2014/main" id="{6C6D6BFE-809E-2BE3-9407-CB523B7781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18" y="-98612"/>
            <a:ext cx="11286565" cy="8464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1158888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AA8604-EF63-1DA9-72EC-9C70C8EEB5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5086" y="0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 descr="주님7 복사.png">
            <a:extLst>
              <a:ext uri="{FF2B5EF4-FFF2-40B4-BE49-F238E27FC236}">
                <a16:creationId xmlns:a16="http://schemas.microsoft.com/office/drawing/2014/main" id="{3DDBC27C-834A-2B97-2A51-6BB887F1D6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4471" y="-226359"/>
            <a:ext cx="11681011" cy="87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21226015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3">
            <a:extLst>
              <a:ext uri="{FF2B5EF4-FFF2-40B4-BE49-F238E27FC236}">
                <a16:creationId xmlns:a16="http://schemas.microsoft.com/office/drawing/2014/main" id="{533E4BE7-B560-BFFC-091A-2D62FD96C0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3" descr="전능하신나의주하나님은1 사본.png">
            <a:extLst>
              <a:ext uri="{FF2B5EF4-FFF2-40B4-BE49-F238E27FC236}">
                <a16:creationId xmlns:a16="http://schemas.microsoft.com/office/drawing/2014/main" id="{E1DC296D-D367-831E-D186-A290E8B96E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152"/>
          <a:stretch>
            <a:fillRect/>
          </a:stretch>
        </p:blipFill>
        <p:spPr bwMode="auto">
          <a:xfrm>
            <a:off x="575734" y="1"/>
            <a:ext cx="11040533" cy="5949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F552E7-D18C-CB41-80D9-A7FE2C098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8191" y="340659"/>
            <a:ext cx="4028374" cy="545950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 descr="주님8 복사.png">
            <a:extLst>
              <a:ext uri="{FF2B5EF4-FFF2-40B4-BE49-F238E27FC236}">
                <a16:creationId xmlns:a16="http://schemas.microsoft.com/office/drawing/2014/main" id="{6C6D6BFE-809E-2BE3-9407-CB523B7781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18" y="-98612"/>
            <a:ext cx="11286565" cy="8464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375775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DA3284-5C5C-63BB-437F-87145F5372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B96D75C-4C4F-7D13-83AB-D941138D79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57B1BA2-7F46-4C46-F6B1-C46FDF7E445F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82EE5F-C84F-BDBA-7599-4FE93DC9A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1FCC90-BEED-D142-8804-E94EDB4B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245122133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8B5499-4DEE-4D56-2B6A-30AE859267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05E8DD-EC5A-1873-72C0-EFFB87E7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952FED1-62DD-EAE7-BE2A-51D9F94F4FE4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8056A3B-CA96-E9D4-C693-23D51E2D9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265AA9-5935-193D-464F-713B85A23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853807409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1F8F4E-B059-D971-3970-3D49CAA13E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B3B0A6-ED65-1C4D-FB02-D0F7BDB3BD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6F95F55-7CF0-AFC5-3F27-96689AE27FB2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A6881A-DBD4-EB35-68BC-3B68C87AD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503349-351F-6A79-724F-2C83A34E6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679734772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D5A1AC-BCC2-6A71-2D86-A8938DE86D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4EDE30-EBAA-D7ED-3D21-028F9AE005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DA01991-1FB9-9AFE-EEB6-233FD0F80BAF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A6941C-E79D-3272-6A60-F63045BEA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FA5391-673B-FE33-C983-24583D5F7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809366399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7AD36A-4332-240A-461D-98C367E3F6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BB7804-8447-3528-93FC-1DA818534B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F22F25E-4758-EF90-4199-3402DD64C37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A3F4CF-9969-D4A0-141A-4A8002998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70C61-7E6C-042C-8280-0448FD589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697907873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02CF81-564D-1A06-4C0C-A9580C222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64B967-688B-459C-8017-7D4309BB12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3695869-67BF-CC03-8B3E-AAAED8385939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7AC1580-A029-ED99-4991-278E66F93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C9AFA62-7766-6A56-816D-C33483E50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912859160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99151-C43E-4C75-56C2-4D8BF7779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B9A3E0-5BA8-9654-7A5B-FB29358E6A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AD6ACDD1-B323-4106-B300-6FB02FA2D973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93B47E-C037-2058-7B79-37CD67105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349734-0602-C912-8BD3-9D154CDFA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795513438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CE863E-E2BD-2A8C-28E1-249410AD1F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83CD60-DDE1-24AE-2CA9-43D882BBC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F4F7F21-80DC-0933-91CD-56BB7073471B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8B0FEF4-D178-DAAC-E981-52AB0C63E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8C0C9AC-1E76-D4B4-0EFC-03E8FD1EB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649922496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F0D45C-BCF2-42AE-F89C-BB9D46D3D7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454FF3-7AC3-6D85-F247-D54CD1EE89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AC42243-E3F1-B0A8-3459-0A4286AD7C03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0436FB-626E-44DD-7F22-92B1768C9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43E86FB-A422-024B-3931-CEEBBB231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957975107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00385164-A33F-64CE-F197-475F9B9303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234"/>
            <a:ext cx="12192000" cy="6345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1" name="그림 4" descr="전능하신나의주하나님은2 사본.png">
            <a:extLst>
              <a:ext uri="{FF2B5EF4-FFF2-40B4-BE49-F238E27FC236}">
                <a16:creationId xmlns:a16="http://schemas.microsoft.com/office/drawing/2014/main" id="{896667BD-5C01-0CD5-231C-6B85165F63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325"/>
          <a:stretch>
            <a:fillRect/>
          </a:stretch>
        </p:blipFill>
        <p:spPr bwMode="auto">
          <a:xfrm>
            <a:off x="431801" y="-410633"/>
            <a:ext cx="11038417" cy="659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C629D4C-2DB2-984C-5DCD-45E935A0F7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B67FC20-37D0-8F5E-03EB-C022D6D7746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2479490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6B3498F-6C5B-A895-279E-4CCDFCFC81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B069626-7D15-8A94-F5CA-9A28D42862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1278853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4A23F3-D835-D06B-DACB-DA4A9EA693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879DC1F-D581-81F2-BBB6-E01B5256CD5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20447811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A39AF2E-522F-BCA5-C9AD-3B097D94EA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AD84A4E-5B08-7209-0548-6EF187CC23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08DC6EB-FC16-D1CB-702E-9C6D6200F6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1BB19B8-D7E4-C24E-236B-62E8734CB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033F2F5-D0CB-3604-2AD1-01788B3A40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7472ABF-7F06-A4FC-8154-BBCF2886DD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9E0F5DF-C48D-4825-E288-45DD8A015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FFAD8438-D440-9E61-B9AF-64481C539D9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830EECC-1F64-92A3-4D69-B04B61D2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10326A1-62F9-39EE-A741-108747DB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EA49270B-0FCA-19C9-68A1-ADAFF8321D2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2D40FB46-7AFB-7C7A-94C6-70BDB5345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4902DA-36FB-DA9C-C961-091DF89C5B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077DE25C-7A48-34CE-01A2-27FC04C5162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D3B7EBDC-70EB-2F68-2664-6153C25F47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4904E14-E358-8BA7-9610-8FAAB3227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94BDEE-7E0E-3C18-99B9-AE8E450D7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6C4302C-6302-CEE6-BFC2-6078A0711C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ABD3924-EF56-F230-B814-1C9628BA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1165AC-F4F4-E837-4FD2-984494903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279EC34-9ABB-2D51-85C4-7C39D1F60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EA044D2E-3376-0DD3-3E71-5297366D2B8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65C76C-BBE1-F1DC-A8A7-916FD9D8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447068E-3CA9-3339-80C3-983CE9CA0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89364199-F122-C681-F4F8-33410F9FE90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B82659-C1BE-A495-325E-B23F25186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B253A2-64D9-0DD1-01CF-94DE0F2C3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26EDEE20-B3D7-36B7-2AD6-EE362AC799A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3B6BA59-1F3D-F6BA-E899-1C095DB1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30BE9A8-AF61-A0FC-FE91-745B90782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40D15DF4-B43C-7977-95BC-417A9A8370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B06979E-DF3B-782A-48A5-12F27CD85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72D27-A67B-4886-0DDE-75DBCA784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9474506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6C91D2-17C7-396D-D7E6-FC1625BCBC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E56141B-4DC6-CFB7-C328-5C4E5A86B7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CF9BDA7-431B-AD3B-B824-3D0C18C8B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9CF85E7-620A-8072-EC34-3965B107E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A3738DDE-309E-E123-D445-A0E7EDE3670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9A614CE-EBEB-F225-6522-151647D565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572B582-D41A-331B-E3DB-73B8D220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3FBAD2A8-0FFA-1954-D20B-C702D0D2F64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A6CEB0E-1370-276F-E5F4-DC64895ED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3D27794-5033-FFD2-528B-FDC2C8B65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873BA6E2-F893-F074-F66B-BF0A70A754A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D226A1-9A84-AF44-4643-91356C2CD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F094462-EABB-58BC-0C24-9D86D77D6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4C3CC435-F38F-1C96-1F38-FFD2F71D4E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86902F0E-9E56-5C6C-49DC-E237DCA9D1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BA2F359-A190-3B37-8CB0-CA6D7A26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D2198D-D6D4-9323-0458-57895BC8CE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88005D-13F7-0517-758A-9597F0EAF4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71FEB8F-311D-0CFE-E897-C1CB0CBAB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BF88334-B149-98FC-75CA-641C5F22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0C5783A6-AD05-4089-A26D-5610EE7978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D0D1AD-A436-8A56-A1EB-1B68E5E36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7FAD08D-E50A-003F-DBBA-38C5C582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728B2551-EC34-468E-C220-58C63AE33F8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E62F3-4399-6345-69AA-8B371436D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845E86B-FDC4-FE02-9E2B-4B087FB57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2714C843-6A65-37AF-8362-57C174F1A9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4852C4C-F2B1-3C90-BCB4-264530FB1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609B601-B3FF-43A5-5426-9190C74A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3005470E-D3B1-7734-5A47-4054BF9559E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3D4F6844-74F7-25E3-0C42-CB6EE30BD8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6485856-0384-D744-73F6-F92FBD21B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AEB354-5E8B-ACA7-8268-D53B6CB735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E3DB9D5-0188-BB28-33EA-E8ADFEBF72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CC6BCB-D910-3DA9-2C26-545A881139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F732A64-F411-A9F7-E104-2B0C65AF8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4F032C2-0DEB-477F-354C-62156A66B9B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D9C523-9B5C-FB49-3B9A-1BBC95DA1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8B6BA05-447C-452F-6468-C6D34D58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505194-5777-4F9B-A84C-6157499DC4D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D85DB93-CE55-880D-AF7C-E7614573D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A80A429-DB85-3C26-820A-DE2A3E03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C89AA0AA-9A6E-81E6-3DF7-601D61178FB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74A9F2D-D145-AD23-6B77-08958B9FB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F875F8-F40C-8379-4A2C-89057B1E3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EC1984F2-0859-48EB-DEB1-7EBE287BEBC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79E64154-CEC4-3274-F5DE-65F4EBE19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06614E0-F553-DC66-6795-8B596761F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A963C-5047-DD80-77C4-0A184AEE5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31F1F6-23E1-EF10-6B65-7CE9D0336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20A94D-9930-95F1-A998-4086A38B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D6BBBB-AE8B-BA18-1DCB-A5D9CA5405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A47E0670-8573-44C5-A409-D346387B2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5862AAED-B7D3-A590-280D-2365667C64A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6A17756-38F9-30DA-FAFC-618879A0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CD1FDA77-2AB9-B19E-329A-3D9D858D9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677631B2-5F79-31DD-CEA6-0F6748037FA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1E18C0-45E7-7667-C779-18F4FFFA4C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DE3F9E1-1ADF-0817-4761-DD1FC9B79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598E753-E0B0-1BEE-B963-1B5ECF8F7AA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6EB7B56D-49B4-7189-EC04-F04EFBA5C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AE69671-C731-9A90-27F9-64B65272DB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A07452F-7E15-6C80-CB42-48289E3E1F1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917DB34B-6512-9ED1-1D72-2917C8D15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B26CCC4-675A-D826-B9C5-F1E88C8A1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4835018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85AB3-F523-C2FF-8DC1-F5D1495A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4F69C2-6DCF-586D-71BA-C5879497BF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2ED3AF9-956C-D5F6-9B24-0343CBB4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62693465-29F4-7242-9868-4C6151C22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58C51CBD-639C-461F-E04C-D405B212B17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057CDC-0668-CE64-F9B1-7D1BE2E84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94D29ED-71A3-149C-DBF6-0CE429738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D0110A9F-AF5F-5AEE-D4C7-4F9112D7703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2308442-1D89-46F0-6C57-306DA0A188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E45D330-1D3D-AEDC-7B1D-DBB9CC4A0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D5232F9D-3BEA-F4BA-B0DB-7C10DD6DD28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C58B4F-20D1-0DF8-4B47-80EFD5CF31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EEBD4-9760-FF96-9850-655F40EABC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B023364E-1FE9-D3D3-FFDF-7D0F2D92D7E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B56D499A-6AD3-D08F-D4D4-059EC1A85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D4F5320-AD3B-33C0-B242-EE621DB53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2292</TotalTime>
  <Words>15875</Words>
  <Application>Microsoft Office PowerPoint</Application>
  <PresentationFormat>와이드스크린</PresentationFormat>
  <Paragraphs>3328</Paragraphs>
  <Slides>1668</Slides>
  <Notes>32</Notes>
  <HiddenSlides>0</HiddenSlides>
  <MMClips>0</MMClips>
  <ScaleCrop>false</ScaleCrop>
  <HeadingPairs>
    <vt:vector size="6" baseType="variant">
      <vt:variant>
        <vt:lpstr>사용한 글꼴</vt:lpstr>
      </vt:variant>
      <vt:variant>
        <vt:i4>15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1668</vt:i4>
      </vt:variant>
    </vt:vector>
  </HeadingPairs>
  <TitlesOfParts>
    <vt:vector size="1684" baseType="lpstr">
      <vt:lpstr>Adobe 고딕 Std B</vt:lpstr>
      <vt:lpstr>HY견고딕</vt:lpstr>
      <vt:lpstr>HY목각파임B</vt:lpstr>
      <vt:lpstr>HY헤드라인M</vt:lpstr>
      <vt:lpstr>se-nanumbarungothic</vt:lpstr>
      <vt:lpstr>se-nanumgothic</vt:lpstr>
      <vt:lpstr>se-nanumsquare</vt:lpstr>
      <vt:lpstr>강원교육튼튼</vt:lpstr>
      <vt:lpstr>맑은 고딕</vt:lpstr>
      <vt:lpstr>에스코어 드림 8 Heavy</vt:lpstr>
      <vt:lpstr>휴먼둥근헤드라인</vt:lpstr>
      <vt:lpstr>휴먼매직체</vt:lpstr>
      <vt:lpstr>Arial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224</cp:revision>
  <dcterms:created xsi:type="dcterms:W3CDTF">2023-02-25T08:28:08Z</dcterms:created>
  <dcterms:modified xsi:type="dcterms:W3CDTF">2026-04-18T01:45:48Z</dcterms:modified>
</cp:coreProperties>
</file>