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slides/slide1587.xml" ContentType="application/vnd.openxmlformats-officedocument.presentationml.slide+xml"/>
  <Override PartName="/ppt/slides/slide1588.xml" ContentType="application/vnd.openxmlformats-officedocument.presentationml.slide+xml"/>
  <Override PartName="/ppt/slides/slide1589.xml" ContentType="application/vnd.openxmlformats-officedocument.presentationml.slide+xml"/>
  <Override PartName="/ppt/slides/slide1590.xml" ContentType="application/vnd.openxmlformats-officedocument.presentationml.slide+xml"/>
  <Override PartName="/ppt/slides/slide1591.xml" ContentType="application/vnd.openxmlformats-officedocument.presentationml.slide+xml"/>
  <Override PartName="/ppt/slides/slide1592.xml" ContentType="application/vnd.openxmlformats-officedocument.presentationml.slide+xml"/>
  <Override PartName="/ppt/slides/slide1593.xml" ContentType="application/vnd.openxmlformats-officedocument.presentationml.slide+xml"/>
  <Override PartName="/ppt/slides/slide1594.xml" ContentType="application/vnd.openxmlformats-officedocument.presentationml.slide+xml"/>
  <Override PartName="/ppt/slides/slide1595.xml" ContentType="application/vnd.openxmlformats-officedocument.presentationml.slide+xml"/>
  <Override PartName="/ppt/slides/slide1596.xml" ContentType="application/vnd.openxmlformats-officedocument.presentationml.slide+xml"/>
  <Override PartName="/ppt/slides/slide1597.xml" ContentType="application/vnd.openxmlformats-officedocument.presentationml.slide+xml"/>
  <Override PartName="/ppt/slides/slide1598.xml" ContentType="application/vnd.openxmlformats-officedocument.presentationml.slide+xml"/>
  <Override PartName="/ppt/slides/slide1599.xml" ContentType="application/vnd.openxmlformats-officedocument.presentationml.slide+xml"/>
  <Override PartName="/ppt/slides/slide1600.xml" ContentType="application/vnd.openxmlformats-officedocument.presentationml.slide+xml"/>
  <Override PartName="/ppt/slides/slide1601.xml" ContentType="application/vnd.openxmlformats-officedocument.presentationml.slide+xml"/>
  <Override PartName="/ppt/slides/slide1602.xml" ContentType="application/vnd.openxmlformats-officedocument.presentationml.slide+xml"/>
  <Override PartName="/ppt/slides/slide1603.xml" ContentType="application/vnd.openxmlformats-officedocument.presentationml.slide+xml"/>
  <Override PartName="/ppt/slides/slide1604.xml" ContentType="application/vnd.openxmlformats-officedocument.presentationml.slide+xml"/>
  <Override PartName="/ppt/slides/slide1605.xml" ContentType="application/vnd.openxmlformats-officedocument.presentationml.slide+xml"/>
  <Override PartName="/ppt/slides/slide1606.xml" ContentType="application/vnd.openxmlformats-officedocument.presentationml.slide+xml"/>
  <Override PartName="/ppt/slides/slide1607.xml" ContentType="application/vnd.openxmlformats-officedocument.presentationml.slide+xml"/>
  <Override PartName="/ppt/slides/slide1608.xml" ContentType="application/vnd.openxmlformats-officedocument.presentationml.slide+xml"/>
  <Override PartName="/ppt/slides/slide1609.xml" ContentType="application/vnd.openxmlformats-officedocument.presentationml.slide+xml"/>
  <Override PartName="/ppt/slides/slide1610.xml" ContentType="application/vnd.openxmlformats-officedocument.presentationml.slide+xml"/>
  <Override PartName="/ppt/slides/slide1611.xml" ContentType="application/vnd.openxmlformats-officedocument.presentationml.slide+xml"/>
  <Override PartName="/ppt/slides/slide1612.xml" ContentType="application/vnd.openxmlformats-officedocument.presentationml.slide+xml"/>
  <Override PartName="/ppt/slides/slide1613.xml" ContentType="application/vnd.openxmlformats-officedocument.presentationml.slide+xml"/>
  <Override PartName="/ppt/slides/slide1614.xml" ContentType="application/vnd.openxmlformats-officedocument.presentationml.slide+xml"/>
  <Override PartName="/ppt/slides/slide1615.xml" ContentType="application/vnd.openxmlformats-officedocument.presentationml.slide+xml"/>
  <Override PartName="/ppt/slides/slide1616.xml" ContentType="application/vnd.openxmlformats-officedocument.presentationml.slide+xml"/>
  <Override PartName="/ppt/slides/slide1617.xml" ContentType="application/vnd.openxmlformats-officedocument.presentationml.slide+xml"/>
  <Override PartName="/ppt/slides/slide1618.xml" ContentType="application/vnd.openxmlformats-officedocument.presentationml.slide+xml"/>
  <Override PartName="/ppt/slides/slide1619.xml" ContentType="application/vnd.openxmlformats-officedocument.presentationml.slide+xml"/>
  <Override PartName="/ppt/slides/slide1620.xml" ContentType="application/vnd.openxmlformats-officedocument.presentationml.slide+xml"/>
  <Override PartName="/ppt/slides/slide1621.xml" ContentType="application/vnd.openxmlformats-officedocument.presentationml.slide+xml"/>
  <Override PartName="/ppt/slides/slide1622.xml" ContentType="application/vnd.openxmlformats-officedocument.presentationml.slide+xml"/>
  <Override PartName="/ppt/slides/slide1623.xml" ContentType="application/vnd.openxmlformats-officedocument.presentationml.slide+xml"/>
  <Override PartName="/ppt/slides/slide1624.xml" ContentType="application/vnd.openxmlformats-officedocument.presentationml.slide+xml"/>
  <Override PartName="/ppt/slides/slide1625.xml" ContentType="application/vnd.openxmlformats-officedocument.presentationml.slide+xml"/>
  <Override PartName="/ppt/slides/slide1626.xml" ContentType="application/vnd.openxmlformats-officedocument.presentationml.slide+xml"/>
  <Override PartName="/ppt/slides/slide1627.xml" ContentType="application/vnd.openxmlformats-officedocument.presentationml.slide+xml"/>
  <Override PartName="/ppt/slides/slide1628.xml" ContentType="application/vnd.openxmlformats-officedocument.presentationml.slide+xml"/>
  <Override PartName="/ppt/slides/slide1629.xml" ContentType="application/vnd.openxmlformats-officedocument.presentationml.slide+xml"/>
  <Override PartName="/ppt/slides/slide1630.xml" ContentType="application/vnd.openxmlformats-officedocument.presentationml.slide+xml"/>
  <Override PartName="/ppt/slides/slide1631.xml" ContentType="application/vnd.openxmlformats-officedocument.presentationml.slide+xml"/>
  <Override PartName="/ppt/slides/slide1632.xml" ContentType="application/vnd.openxmlformats-officedocument.presentationml.slide+xml"/>
  <Override PartName="/ppt/slides/slide1633.xml" ContentType="application/vnd.openxmlformats-officedocument.presentationml.slide+xml"/>
  <Override PartName="/ppt/slides/slide1634.xml" ContentType="application/vnd.openxmlformats-officedocument.presentationml.slide+xml"/>
  <Override PartName="/ppt/slides/slide1635.xml" ContentType="application/vnd.openxmlformats-officedocument.presentationml.slide+xml"/>
  <Override PartName="/ppt/slides/slide1636.xml" ContentType="application/vnd.openxmlformats-officedocument.presentationml.slide+xml"/>
  <Override PartName="/ppt/slides/slide1637.xml" ContentType="application/vnd.openxmlformats-officedocument.presentationml.slide+xml"/>
  <Override PartName="/ppt/slides/slide1638.xml" ContentType="application/vnd.openxmlformats-officedocument.presentationml.slide+xml"/>
  <Override PartName="/ppt/slides/slide1639.xml" ContentType="application/vnd.openxmlformats-officedocument.presentationml.slide+xml"/>
  <Override PartName="/ppt/slides/slide1640.xml" ContentType="application/vnd.openxmlformats-officedocument.presentationml.slide+xml"/>
  <Override PartName="/ppt/slides/slide1641.xml" ContentType="application/vnd.openxmlformats-officedocument.presentationml.slide+xml"/>
  <Override PartName="/ppt/slides/slide1642.xml" ContentType="application/vnd.openxmlformats-officedocument.presentationml.slide+xml"/>
  <Override PartName="/ppt/slides/slide1643.xml" ContentType="application/vnd.openxmlformats-officedocument.presentationml.slide+xml"/>
  <Override PartName="/ppt/slides/slide1644.xml" ContentType="application/vnd.openxmlformats-officedocument.presentationml.slide+xml"/>
  <Override PartName="/ppt/slides/slide1645.xml" ContentType="application/vnd.openxmlformats-officedocument.presentationml.slide+xml"/>
  <Override PartName="/ppt/slides/slide1646.xml" ContentType="application/vnd.openxmlformats-officedocument.presentationml.slide+xml"/>
  <Override PartName="/ppt/slides/slide1647.xml" ContentType="application/vnd.openxmlformats-officedocument.presentationml.slide+xml"/>
  <Override PartName="/ppt/slides/slide1648.xml" ContentType="application/vnd.openxmlformats-officedocument.presentationml.slide+xml"/>
  <Override PartName="/ppt/slides/slide1649.xml" ContentType="application/vnd.openxmlformats-officedocument.presentationml.slide+xml"/>
  <Override PartName="/ppt/slides/slide1650.xml" ContentType="application/vnd.openxmlformats-officedocument.presentationml.slide+xml"/>
  <Override PartName="/ppt/slides/slide1651.xml" ContentType="application/vnd.openxmlformats-officedocument.presentationml.slide+xml"/>
  <Override PartName="/ppt/slides/slide1652.xml" ContentType="application/vnd.openxmlformats-officedocument.presentationml.slide+xml"/>
  <Override PartName="/ppt/slides/slide1653.xml" ContentType="application/vnd.openxmlformats-officedocument.presentationml.slide+xml"/>
  <Override PartName="/ppt/slides/slide1654.xml" ContentType="application/vnd.openxmlformats-officedocument.presentationml.slide+xml"/>
  <Override PartName="/ppt/slides/slide1655.xml" ContentType="application/vnd.openxmlformats-officedocument.presentationml.slide+xml"/>
  <Override PartName="/ppt/slides/slide1656.xml" ContentType="application/vnd.openxmlformats-officedocument.presentationml.slide+xml"/>
  <Override PartName="/ppt/slides/slide1657.xml" ContentType="application/vnd.openxmlformats-officedocument.presentationml.slide+xml"/>
  <Override PartName="/ppt/slides/slide1658.xml" ContentType="application/vnd.openxmlformats-officedocument.presentationml.slide+xml"/>
  <Override PartName="/ppt/slides/slide1659.xml" ContentType="application/vnd.openxmlformats-officedocument.presentationml.slide+xml"/>
  <Override PartName="/ppt/slides/slide1660.xml" ContentType="application/vnd.openxmlformats-officedocument.presentationml.slide+xml"/>
  <Override PartName="/ppt/slides/slide1661.xml" ContentType="application/vnd.openxmlformats-officedocument.presentationml.slide+xml"/>
  <Override PartName="/ppt/slides/slide1662.xml" ContentType="application/vnd.openxmlformats-officedocument.presentationml.slide+xml"/>
  <Override PartName="/ppt/slides/slide1663.xml" ContentType="application/vnd.openxmlformats-officedocument.presentationml.slide+xml"/>
  <Override PartName="/ppt/slides/slide1664.xml" ContentType="application/vnd.openxmlformats-officedocument.presentationml.slide+xml"/>
  <Override PartName="/ppt/slides/slide1665.xml" ContentType="application/vnd.openxmlformats-officedocument.presentationml.slide+xml"/>
  <Override PartName="/ppt/slides/slide1666.xml" ContentType="application/vnd.openxmlformats-officedocument.presentationml.slide+xml"/>
  <Override PartName="/ppt/slides/slide1667.xml" ContentType="application/vnd.openxmlformats-officedocument.presentationml.slide+xml"/>
  <Override PartName="/ppt/slides/slide1668.xml" ContentType="application/vnd.openxmlformats-officedocument.presentationml.slide+xml"/>
  <Override PartName="/ppt/slides/slide1669.xml" ContentType="application/vnd.openxmlformats-officedocument.presentationml.slide+xml"/>
  <Override PartName="/ppt/slides/slide1670.xml" ContentType="application/vnd.openxmlformats-officedocument.presentationml.slide+xml"/>
  <Override PartName="/ppt/slides/slide1671.xml" ContentType="application/vnd.openxmlformats-officedocument.presentationml.slide+xml"/>
  <Override PartName="/ppt/slides/slide1672.xml" ContentType="application/vnd.openxmlformats-officedocument.presentationml.slide+xml"/>
  <Override PartName="/ppt/slides/slide1673.xml" ContentType="application/vnd.openxmlformats-officedocument.presentationml.slide+xml"/>
  <Override PartName="/ppt/slides/slide1674.xml" ContentType="application/vnd.openxmlformats-officedocument.presentationml.slide+xml"/>
  <Override PartName="/ppt/slides/slide1675.xml" ContentType="application/vnd.openxmlformats-officedocument.presentationml.slide+xml"/>
  <Override PartName="/ppt/slides/slide1676.xml" ContentType="application/vnd.openxmlformats-officedocument.presentationml.slide+xml"/>
  <Override PartName="/ppt/slides/slide1677.xml" ContentType="application/vnd.openxmlformats-officedocument.presentationml.slide+xml"/>
  <Override PartName="/ppt/slides/slide1678.xml" ContentType="application/vnd.openxmlformats-officedocument.presentationml.slide+xml"/>
  <Override PartName="/ppt/slides/slide1679.xml" ContentType="application/vnd.openxmlformats-officedocument.presentationml.slide+xml"/>
  <Override PartName="/ppt/slides/slide1680.xml" ContentType="application/vnd.openxmlformats-officedocument.presentationml.slide+xml"/>
  <Override PartName="/ppt/slides/slide1681.xml" ContentType="application/vnd.openxmlformats-officedocument.presentationml.slide+xml"/>
  <Override PartName="/ppt/slides/slide1682.xml" ContentType="application/vnd.openxmlformats-officedocument.presentationml.slide+xml"/>
  <Override PartName="/ppt/slides/slide1683.xml" ContentType="application/vnd.openxmlformats-officedocument.presentationml.slide+xml"/>
  <Override PartName="/ppt/slides/slide1684.xml" ContentType="application/vnd.openxmlformats-officedocument.presentationml.slide+xml"/>
  <Override PartName="/ppt/slides/slide1685.xml" ContentType="application/vnd.openxmlformats-officedocument.presentationml.slide+xml"/>
  <Override PartName="/ppt/slides/slide1686.xml" ContentType="application/vnd.openxmlformats-officedocument.presentationml.slide+xml"/>
  <Override PartName="/ppt/slides/slide1687.xml" ContentType="application/vnd.openxmlformats-officedocument.presentationml.slide+xml"/>
  <Override PartName="/ppt/slides/slide1688.xml" ContentType="application/vnd.openxmlformats-officedocument.presentationml.slide+xml"/>
  <Override PartName="/ppt/slides/slide1689.xml" ContentType="application/vnd.openxmlformats-officedocument.presentationml.slide+xml"/>
  <Override PartName="/ppt/slides/slide1690.xml" ContentType="application/vnd.openxmlformats-officedocument.presentationml.slide+xml"/>
  <Override PartName="/ppt/slides/slide1691.xml" ContentType="application/vnd.openxmlformats-officedocument.presentationml.slide+xml"/>
  <Override PartName="/ppt/slides/slide1692.xml" ContentType="application/vnd.openxmlformats-officedocument.presentationml.slide+xml"/>
  <Override PartName="/ppt/slides/slide1693.xml" ContentType="application/vnd.openxmlformats-officedocument.presentationml.slide+xml"/>
  <Override PartName="/ppt/slides/slide1694.xml" ContentType="application/vnd.openxmlformats-officedocument.presentationml.slide+xml"/>
  <Override PartName="/ppt/slides/slide1695.xml" ContentType="application/vnd.openxmlformats-officedocument.presentationml.slide+xml"/>
  <Override PartName="/ppt/slides/slide1696.xml" ContentType="application/vnd.openxmlformats-officedocument.presentationml.slide+xml"/>
  <Override PartName="/ppt/slides/slide1697.xml" ContentType="application/vnd.openxmlformats-officedocument.presentationml.slide+xml"/>
  <Override PartName="/ppt/slides/slide1698.xml" ContentType="application/vnd.openxmlformats-officedocument.presentationml.slide+xml"/>
  <Override PartName="/ppt/slides/slide1699.xml" ContentType="application/vnd.openxmlformats-officedocument.presentationml.slide+xml"/>
  <Override PartName="/ppt/slides/slide1700.xml" ContentType="application/vnd.openxmlformats-officedocument.presentationml.slide+xml"/>
  <Override PartName="/ppt/slides/slide1701.xml" ContentType="application/vnd.openxmlformats-officedocument.presentationml.slide+xml"/>
  <Override PartName="/ppt/slides/slide1702.xml" ContentType="application/vnd.openxmlformats-officedocument.presentationml.slide+xml"/>
  <Override PartName="/ppt/slides/slide1703.xml" ContentType="application/vnd.openxmlformats-officedocument.presentationml.slide+xml"/>
  <Override PartName="/ppt/slides/slide1704.xml" ContentType="application/vnd.openxmlformats-officedocument.presentationml.slide+xml"/>
  <Override PartName="/ppt/slides/slide1705.xml" ContentType="application/vnd.openxmlformats-officedocument.presentationml.slide+xml"/>
  <Override PartName="/ppt/slides/slide1706.xml" ContentType="application/vnd.openxmlformats-officedocument.presentationml.slide+xml"/>
  <Override PartName="/ppt/slides/slide1707.xml" ContentType="application/vnd.openxmlformats-officedocument.presentationml.slide+xml"/>
  <Override PartName="/ppt/slides/slide1708.xml" ContentType="application/vnd.openxmlformats-officedocument.presentationml.slide+xml"/>
  <Override PartName="/ppt/slides/slide1709.xml" ContentType="application/vnd.openxmlformats-officedocument.presentationml.slide+xml"/>
  <Override PartName="/ppt/slides/slide1710.xml" ContentType="application/vnd.openxmlformats-officedocument.presentationml.slide+xml"/>
  <Override PartName="/ppt/slides/slide1711.xml" ContentType="application/vnd.openxmlformats-officedocument.presentationml.slide+xml"/>
  <Override PartName="/ppt/slides/slide1712.xml" ContentType="application/vnd.openxmlformats-officedocument.presentationml.slide+xml"/>
  <Override PartName="/ppt/slides/slide1713.xml" ContentType="application/vnd.openxmlformats-officedocument.presentationml.slide+xml"/>
  <Override PartName="/ppt/slides/slide1714.xml" ContentType="application/vnd.openxmlformats-officedocument.presentationml.slide+xml"/>
  <Override PartName="/ppt/slides/slide1715.xml" ContentType="application/vnd.openxmlformats-officedocument.presentationml.slide+xml"/>
  <Override PartName="/ppt/slides/slide1716.xml" ContentType="application/vnd.openxmlformats-officedocument.presentationml.slide+xml"/>
  <Override PartName="/ppt/slides/slide1717.xml" ContentType="application/vnd.openxmlformats-officedocument.presentationml.slide+xml"/>
  <Override PartName="/ppt/slides/slide1718.xml" ContentType="application/vnd.openxmlformats-officedocument.presentationml.slide+xml"/>
  <Override PartName="/ppt/slides/slide1719.xml" ContentType="application/vnd.openxmlformats-officedocument.presentationml.slide+xml"/>
  <Override PartName="/ppt/slides/slide1720.xml" ContentType="application/vnd.openxmlformats-officedocument.presentationml.slide+xml"/>
  <Override PartName="/ppt/slides/slide1721.xml" ContentType="application/vnd.openxmlformats-officedocument.presentationml.slide+xml"/>
  <Override PartName="/ppt/slides/slide1722.xml" ContentType="application/vnd.openxmlformats-officedocument.presentationml.slide+xml"/>
  <Override PartName="/ppt/slides/slide1723.xml" ContentType="application/vnd.openxmlformats-officedocument.presentationml.slide+xml"/>
  <Override PartName="/ppt/slides/slide1724.xml" ContentType="application/vnd.openxmlformats-officedocument.presentationml.slide+xml"/>
  <Override PartName="/ppt/slides/slide1725.xml" ContentType="application/vnd.openxmlformats-officedocument.presentationml.slide+xml"/>
  <Override PartName="/ppt/slides/slide1726.xml" ContentType="application/vnd.openxmlformats-officedocument.presentationml.slide+xml"/>
  <Override PartName="/ppt/slides/slide1727.xml" ContentType="application/vnd.openxmlformats-officedocument.presentationml.slide+xml"/>
  <Override PartName="/ppt/slides/slide1728.xml" ContentType="application/vnd.openxmlformats-officedocument.presentationml.slide+xml"/>
  <Override PartName="/ppt/slides/slide1729.xml" ContentType="application/vnd.openxmlformats-officedocument.presentationml.slide+xml"/>
  <Override PartName="/ppt/slides/slide1730.xml" ContentType="application/vnd.openxmlformats-officedocument.presentationml.slide+xml"/>
  <Override PartName="/ppt/slides/slide1731.xml" ContentType="application/vnd.openxmlformats-officedocument.presentationml.slide+xml"/>
  <Override PartName="/ppt/slides/slide1732.xml" ContentType="application/vnd.openxmlformats-officedocument.presentationml.slide+xml"/>
  <Override PartName="/ppt/slides/slide1733.xml" ContentType="application/vnd.openxmlformats-officedocument.presentationml.slide+xml"/>
  <Override PartName="/ppt/slides/slide1734.xml" ContentType="application/vnd.openxmlformats-officedocument.presentationml.slide+xml"/>
  <Override PartName="/ppt/slides/slide1735.xml" ContentType="application/vnd.openxmlformats-officedocument.presentationml.slide+xml"/>
  <Override PartName="/ppt/slides/slide1736.xml" ContentType="application/vnd.openxmlformats-officedocument.presentationml.slide+xml"/>
  <Override PartName="/ppt/slides/slide1737.xml" ContentType="application/vnd.openxmlformats-officedocument.presentationml.slide+xml"/>
  <Override PartName="/ppt/slides/slide1738.xml" ContentType="application/vnd.openxmlformats-officedocument.presentationml.slide+xml"/>
  <Override PartName="/ppt/slides/slide1739.xml" ContentType="application/vnd.openxmlformats-officedocument.presentationml.slide+xml"/>
  <Override PartName="/ppt/slides/slide1740.xml" ContentType="application/vnd.openxmlformats-officedocument.presentationml.slide+xml"/>
  <Override PartName="/ppt/slides/slide1741.xml" ContentType="application/vnd.openxmlformats-officedocument.presentationml.slide+xml"/>
  <Override PartName="/ppt/slides/slide17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744"/>
  </p:notesMasterIdLst>
  <p:sldIdLst>
    <p:sldId id="316" r:id="rId2"/>
    <p:sldId id="355" r:id="rId3"/>
    <p:sldId id="285" r:id="rId4"/>
    <p:sldId id="15268" r:id="rId5"/>
    <p:sldId id="286" r:id="rId6"/>
    <p:sldId id="15269" r:id="rId7"/>
    <p:sldId id="352" r:id="rId8"/>
    <p:sldId id="379" r:id="rId9"/>
    <p:sldId id="380" r:id="rId10"/>
    <p:sldId id="393" r:id="rId11"/>
    <p:sldId id="396" r:id="rId12"/>
    <p:sldId id="15302" r:id="rId13"/>
    <p:sldId id="15303" r:id="rId14"/>
    <p:sldId id="365" r:id="rId15"/>
    <p:sldId id="366" r:id="rId16"/>
    <p:sldId id="399" r:id="rId17"/>
    <p:sldId id="400" r:id="rId18"/>
    <p:sldId id="401" r:id="rId19"/>
    <p:sldId id="402" r:id="rId20"/>
    <p:sldId id="14454" r:id="rId21"/>
    <p:sldId id="15283" r:id="rId22"/>
    <p:sldId id="15294" r:id="rId23"/>
    <p:sldId id="15295" r:id="rId24"/>
    <p:sldId id="15285" r:id="rId25"/>
    <p:sldId id="15284" r:id="rId26"/>
    <p:sldId id="15286" r:id="rId27"/>
    <p:sldId id="15287" r:id="rId28"/>
    <p:sldId id="15288" r:id="rId29"/>
    <p:sldId id="15289" r:id="rId30"/>
    <p:sldId id="15296" r:id="rId31"/>
    <p:sldId id="15297" r:id="rId32"/>
    <p:sldId id="15290" r:id="rId33"/>
    <p:sldId id="15291" r:id="rId34"/>
    <p:sldId id="15292" r:id="rId35"/>
    <p:sldId id="15293" r:id="rId36"/>
    <p:sldId id="15298" r:id="rId37"/>
    <p:sldId id="15299" r:id="rId38"/>
    <p:sldId id="15270" r:id="rId39"/>
    <p:sldId id="15272" r:id="rId40"/>
    <p:sldId id="15304" r:id="rId41"/>
    <p:sldId id="15305" r:id="rId42"/>
    <p:sldId id="15273" r:id="rId43"/>
    <p:sldId id="15274" r:id="rId44"/>
    <p:sldId id="15275" r:id="rId45"/>
    <p:sldId id="15276" r:id="rId46"/>
    <p:sldId id="15277" r:id="rId47"/>
    <p:sldId id="15278" r:id="rId48"/>
    <p:sldId id="15279" r:id="rId49"/>
    <p:sldId id="15280" r:id="rId50"/>
    <p:sldId id="15281" r:id="rId51"/>
    <p:sldId id="15282" r:id="rId52"/>
    <p:sldId id="15309" r:id="rId53"/>
    <p:sldId id="15084" r:id="rId54"/>
    <p:sldId id="15085" r:id="rId55"/>
    <p:sldId id="15086" r:id="rId56"/>
    <p:sldId id="15087" r:id="rId57"/>
    <p:sldId id="15088" r:id="rId58"/>
    <p:sldId id="15089" r:id="rId59"/>
    <p:sldId id="15090" r:id="rId60"/>
    <p:sldId id="15091" r:id="rId61"/>
    <p:sldId id="15092" r:id="rId62"/>
    <p:sldId id="15306" r:id="rId63"/>
    <p:sldId id="15307" r:id="rId64"/>
    <p:sldId id="15308" r:id="rId65"/>
    <p:sldId id="14455" r:id="rId66"/>
    <p:sldId id="14457" r:id="rId67"/>
    <p:sldId id="14391" r:id="rId68"/>
    <p:sldId id="14458" r:id="rId69"/>
    <p:sldId id="14459" r:id="rId70"/>
    <p:sldId id="14460" r:id="rId71"/>
    <p:sldId id="14461" r:id="rId72"/>
    <p:sldId id="14462" r:id="rId73"/>
    <p:sldId id="14463" r:id="rId74"/>
    <p:sldId id="14464" r:id="rId75"/>
    <p:sldId id="14465" r:id="rId76"/>
    <p:sldId id="14466" r:id="rId77"/>
    <p:sldId id="14467" r:id="rId78"/>
    <p:sldId id="14468" r:id="rId79"/>
    <p:sldId id="14469" r:id="rId80"/>
    <p:sldId id="14470" r:id="rId81"/>
    <p:sldId id="14471" r:id="rId82"/>
    <p:sldId id="15035" r:id="rId83"/>
    <p:sldId id="15146" r:id="rId84"/>
    <p:sldId id="15147" r:id="rId85"/>
    <p:sldId id="15148" r:id="rId86"/>
    <p:sldId id="15198" r:id="rId87"/>
    <p:sldId id="15199" r:id="rId88"/>
    <p:sldId id="15149" r:id="rId89"/>
    <p:sldId id="15150" r:id="rId90"/>
    <p:sldId id="15151" r:id="rId91"/>
    <p:sldId id="15152" r:id="rId92"/>
    <p:sldId id="15200" r:id="rId93"/>
    <p:sldId id="15201" r:id="rId94"/>
    <p:sldId id="15202" r:id="rId95"/>
    <p:sldId id="15220" r:id="rId96"/>
    <p:sldId id="15221" r:id="rId97"/>
    <p:sldId id="15226" r:id="rId98"/>
    <p:sldId id="15227" r:id="rId99"/>
    <p:sldId id="15222" r:id="rId100"/>
    <p:sldId id="15223" r:id="rId101"/>
    <p:sldId id="15228" r:id="rId102"/>
    <p:sldId id="15229" r:id="rId103"/>
    <p:sldId id="15224" r:id="rId104"/>
    <p:sldId id="15225" r:id="rId105"/>
    <p:sldId id="15154" r:id="rId106"/>
    <p:sldId id="15153" r:id="rId107"/>
    <p:sldId id="15230" r:id="rId108"/>
    <p:sldId id="15231" r:id="rId109"/>
    <p:sldId id="15155" r:id="rId110"/>
    <p:sldId id="15156" r:id="rId111"/>
    <p:sldId id="15157" r:id="rId112"/>
    <p:sldId id="15158" r:id="rId113"/>
    <p:sldId id="15159" r:id="rId114"/>
    <p:sldId id="15160" r:id="rId115"/>
    <p:sldId id="15161" r:id="rId116"/>
    <p:sldId id="15162" r:id="rId117"/>
    <p:sldId id="15163" r:id="rId118"/>
    <p:sldId id="15164" r:id="rId119"/>
    <p:sldId id="15165" r:id="rId120"/>
    <p:sldId id="15204" r:id="rId121"/>
    <p:sldId id="15205" r:id="rId122"/>
    <p:sldId id="15166" r:id="rId123"/>
    <p:sldId id="15167" r:id="rId124"/>
    <p:sldId id="15206" r:id="rId125"/>
    <p:sldId id="15207" r:id="rId126"/>
    <p:sldId id="15172" r:id="rId127"/>
    <p:sldId id="15173" r:id="rId128"/>
    <p:sldId id="15174" r:id="rId129"/>
    <p:sldId id="15175" r:id="rId130"/>
    <p:sldId id="15176" r:id="rId131"/>
    <p:sldId id="15177" r:id="rId132"/>
    <p:sldId id="15208" r:id="rId133"/>
    <p:sldId id="15209" r:id="rId134"/>
    <p:sldId id="15210" r:id="rId135"/>
    <p:sldId id="15211" r:id="rId136"/>
    <p:sldId id="15212" r:id="rId137"/>
    <p:sldId id="15213" r:id="rId138"/>
    <p:sldId id="15214" r:id="rId139"/>
    <p:sldId id="15215" r:id="rId140"/>
    <p:sldId id="15191" r:id="rId141"/>
    <p:sldId id="15192" r:id="rId142"/>
    <p:sldId id="15194" r:id="rId143"/>
    <p:sldId id="15193" r:id="rId144"/>
    <p:sldId id="15171" r:id="rId145"/>
    <p:sldId id="15186" r:id="rId146"/>
    <p:sldId id="15187" r:id="rId147"/>
    <p:sldId id="15188" r:id="rId148"/>
    <p:sldId id="15189" r:id="rId149"/>
    <p:sldId id="15190" r:id="rId150"/>
    <p:sldId id="15195" r:id="rId151"/>
    <p:sldId id="15196" r:id="rId152"/>
    <p:sldId id="15197" r:id="rId153"/>
    <p:sldId id="15216" r:id="rId154"/>
    <p:sldId id="885" r:id="rId155"/>
    <p:sldId id="886" r:id="rId156"/>
    <p:sldId id="887" r:id="rId157"/>
    <p:sldId id="888" r:id="rId158"/>
    <p:sldId id="889" r:id="rId159"/>
    <p:sldId id="15217" r:id="rId160"/>
    <p:sldId id="15218" r:id="rId161"/>
    <p:sldId id="15219" r:id="rId162"/>
    <p:sldId id="15033" r:id="rId163"/>
    <p:sldId id="15034" r:id="rId164"/>
    <p:sldId id="15038" r:id="rId165"/>
    <p:sldId id="15039" r:id="rId166"/>
    <p:sldId id="15036" r:id="rId167"/>
    <p:sldId id="15037" r:id="rId168"/>
    <p:sldId id="15040" r:id="rId169"/>
    <p:sldId id="15041" r:id="rId170"/>
    <p:sldId id="15042" r:id="rId171"/>
    <p:sldId id="15043" r:id="rId172"/>
    <p:sldId id="15044" r:id="rId173"/>
    <p:sldId id="15045" r:id="rId174"/>
    <p:sldId id="15046" r:id="rId175"/>
    <p:sldId id="15047" r:id="rId176"/>
    <p:sldId id="15069" r:id="rId177"/>
    <p:sldId id="15107" r:id="rId178"/>
    <p:sldId id="15070" r:id="rId179"/>
    <p:sldId id="15071" r:id="rId180"/>
    <p:sldId id="15072" r:id="rId181"/>
    <p:sldId id="15105" r:id="rId182"/>
    <p:sldId id="15073" r:id="rId183"/>
    <p:sldId id="15075" r:id="rId184"/>
    <p:sldId id="15104" r:id="rId185"/>
    <p:sldId id="15106" r:id="rId186"/>
    <p:sldId id="15108" r:id="rId187"/>
    <p:sldId id="15109" r:id="rId188"/>
    <p:sldId id="15136" r:id="rId189"/>
    <p:sldId id="15137" r:id="rId190"/>
    <p:sldId id="15138" r:id="rId191"/>
    <p:sldId id="15139" r:id="rId192"/>
    <p:sldId id="15140" r:id="rId193"/>
    <p:sldId id="15141" r:id="rId194"/>
    <p:sldId id="15142" r:id="rId195"/>
    <p:sldId id="15143" r:id="rId196"/>
    <p:sldId id="15144" r:id="rId197"/>
    <p:sldId id="15145" r:id="rId198"/>
    <p:sldId id="15125" r:id="rId199"/>
    <p:sldId id="15126" r:id="rId200"/>
    <p:sldId id="15127" r:id="rId201"/>
    <p:sldId id="15128" r:id="rId202"/>
    <p:sldId id="15129" r:id="rId203"/>
    <p:sldId id="15130" r:id="rId204"/>
    <p:sldId id="15131" r:id="rId205"/>
    <p:sldId id="15132" r:id="rId206"/>
    <p:sldId id="15133" r:id="rId207"/>
    <p:sldId id="15134" r:id="rId208"/>
    <p:sldId id="15135" r:id="rId209"/>
    <p:sldId id="15001" r:id="rId210"/>
    <p:sldId id="15003" r:id="rId211"/>
    <p:sldId id="15110" r:id="rId212"/>
    <p:sldId id="15111" r:id="rId213"/>
    <p:sldId id="15112" r:id="rId214"/>
    <p:sldId id="15113" r:id="rId215"/>
    <p:sldId id="15114" r:id="rId216"/>
    <p:sldId id="15115" r:id="rId217"/>
    <p:sldId id="15116" r:id="rId218"/>
    <p:sldId id="15117" r:id="rId219"/>
    <p:sldId id="15118" r:id="rId220"/>
    <p:sldId id="15119" r:id="rId221"/>
    <p:sldId id="15120" r:id="rId222"/>
    <p:sldId id="15121" r:id="rId223"/>
    <p:sldId id="15122" r:id="rId224"/>
    <p:sldId id="15123" r:id="rId225"/>
    <p:sldId id="15124" r:id="rId226"/>
    <p:sldId id="15004" r:id="rId227"/>
    <p:sldId id="15005" r:id="rId228"/>
    <p:sldId id="15006" r:id="rId229"/>
    <p:sldId id="15019" r:id="rId230"/>
    <p:sldId id="15007" r:id="rId231"/>
    <p:sldId id="15008" r:id="rId232"/>
    <p:sldId id="15020" r:id="rId233"/>
    <p:sldId id="14993" r:id="rId234"/>
    <p:sldId id="14994" r:id="rId235"/>
    <p:sldId id="14995" r:id="rId236"/>
    <p:sldId id="14996" r:id="rId237"/>
    <p:sldId id="15021" r:id="rId238"/>
    <p:sldId id="15022" r:id="rId239"/>
    <p:sldId id="15023" r:id="rId240"/>
    <p:sldId id="15024" r:id="rId241"/>
    <p:sldId id="14997" r:id="rId242"/>
    <p:sldId id="14998" r:id="rId243"/>
    <p:sldId id="15025" r:id="rId244"/>
    <p:sldId id="15026" r:id="rId245"/>
    <p:sldId id="14999" r:id="rId246"/>
    <p:sldId id="15000" r:id="rId247"/>
    <p:sldId id="15027" r:id="rId248"/>
    <p:sldId id="15028" r:id="rId249"/>
    <p:sldId id="15029" r:id="rId250"/>
    <p:sldId id="15030" r:id="rId251"/>
    <p:sldId id="15009" r:id="rId252"/>
    <p:sldId id="15010" r:id="rId253"/>
    <p:sldId id="15011" r:id="rId254"/>
    <p:sldId id="15012" r:id="rId255"/>
    <p:sldId id="15013" r:id="rId256"/>
    <p:sldId id="15014" r:id="rId257"/>
    <p:sldId id="15015" r:id="rId258"/>
    <p:sldId id="15016" r:id="rId259"/>
    <p:sldId id="15031" r:id="rId260"/>
    <p:sldId id="15032" r:id="rId261"/>
    <p:sldId id="15018" r:id="rId262"/>
    <p:sldId id="14891" r:id="rId263"/>
    <p:sldId id="14892" r:id="rId264"/>
    <p:sldId id="14893" r:id="rId265"/>
    <p:sldId id="14972" r:id="rId266"/>
    <p:sldId id="14973" r:id="rId267"/>
    <p:sldId id="14974" r:id="rId268"/>
    <p:sldId id="14894" r:id="rId269"/>
    <p:sldId id="14895" r:id="rId270"/>
    <p:sldId id="14896" r:id="rId271"/>
    <p:sldId id="14975" r:id="rId272"/>
    <p:sldId id="14976" r:id="rId273"/>
    <p:sldId id="14977" r:id="rId274"/>
    <p:sldId id="14978" r:id="rId275"/>
    <p:sldId id="14979" r:id="rId276"/>
    <p:sldId id="14980" r:id="rId277"/>
    <p:sldId id="14897" r:id="rId278"/>
    <p:sldId id="14898" r:id="rId279"/>
    <p:sldId id="14901" r:id="rId280"/>
    <p:sldId id="14902" r:id="rId281"/>
    <p:sldId id="14899" r:id="rId282"/>
    <p:sldId id="14900" r:id="rId283"/>
    <p:sldId id="14903" r:id="rId284"/>
    <p:sldId id="14904" r:id="rId285"/>
    <p:sldId id="14905" r:id="rId286"/>
    <p:sldId id="14906" r:id="rId287"/>
    <p:sldId id="14907" r:id="rId288"/>
    <p:sldId id="14908" r:id="rId289"/>
    <p:sldId id="14981" r:id="rId290"/>
    <p:sldId id="14982" r:id="rId291"/>
    <p:sldId id="14909" r:id="rId292"/>
    <p:sldId id="14910" r:id="rId293"/>
    <p:sldId id="14911" r:id="rId294"/>
    <p:sldId id="14912" r:id="rId295"/>
    <p:sldId id="14983" r:id="rId296"/>
    <p:sldId id="14984" r:id="rId297"/>
    <p:sldId id="14941" r:id="rId298"/>
    <p:sldId id="14942" r:id="rId299"/>
    <p:sldId id="14943" r:id="rId300"/>
    <p:sldId id="14944" r:id="rId301"/>
    <p:sldId id="14945" r:id="rId302"/>
    <p:sldId id="14946" r:id="rId303"/>
    <p:sldId id="14947" r:id="rId304"/>
    <p:sldId id="14948" r:id="rId305"/>
    <p:sldId id="14949" r:id="rId306"/>
    <p:sldId id="14950" r:id="rId307"/>
    <p:sldId id="14951" r:id="rId308"/>
    <p:sldId id="14952" r:id="rId309"/>
    <p:sldId id="14953" r:id="rId310"/>
    <p:sldId id="14954" r:id="rId311"/>
    <p:sldId id="14985" r:id="rId312"/>
    <p:sldId id="14986" r:id="rId313"/>
    <p:sldId id="14955" r:id="rId314"/>
    <p:sldId id="14956" r:id="rId315"/>
    <p:sldId id="14957" r:id="rId316"/>
    <p:sldId id="14958" r:id="rId317"/>
    <p:sldId id="14967" r:id="rId318"/>
    <p:sldId id="14968" r:id="rId319"/>
    <p:sldId id="14987" r:id="rId320"/>
    <p:sldId id="14988" r:id="rId321"/>
    <p:sldId id="14969" r:id="rId322"/>
    <p:sldId id="14970" r:id="rId323"/>
    <p:sldId id="14989" r:id="rId324"/>
    <p:sldId id="14990" r:id="rId325"/>
    <p:sldId id="14971" r:id="rId326"/>
    <p:sldId id="14991" r:id="rId327"/>
    <p:sldId id="14992" r:id="rId328"/>
    <p:sldId id="14959" r:id="rId329"/>
    <p:sldId id="14960" r:id="rId330"/>
    <p:sldId id="14961" r:id="rId331"/>
    <p:sldId id="14962" r:id="rId332"/>
    <p:sldId id="14963" r:id="rId333"/>
    <p:sldId id="14964" r:id="rId334"/>
    <p:sldId id="14965" r:id="rId335"/>
    <p:sldId id="14966" r:id="rId336"/>
    <p:sldId id="14850" r:id="rId337"/>
    <p:sldId id="14851" r:id="rId338"/>
    <p:sldId id="14854" r:id="rId339"/>
    <p:sldId id="14855" r:id="rId340"/>
    <p:sldId id="14852" r:id="rId341"/>
    <p:sldId id="14853" r:id="rId342"/>
    <p:sldId id="14858" r:id="rId343"/>
    <p:sldId id="14859" r:id="rId344"/>
    <p:sldId id="14868" r:id="rId345"/>
    <p:sldId id="14869" r:id="rId346"/>
    <p:sldId id="14862" r:id="rId347"/>
    <p:sldId id="14863" r:id="rId348"/>
    <p:sldId id="14864" r:id="rId349"/>
    <p:sldId id="14865" r:id="rId350"/>
    <p:sldId id="14793" r:id="rId351"/>
    <p:sldId id="14794" r:id="rId352"/>
    <p:sldId id="14795" r:id="rId353"/>
    <p:sldId id="14796" r:id="rId354"/>
    <p:sldId id="14801" r:id="rId355"/>
    <p:sldId id="14797" r:id="rId356"/>
    <p:sldId id="14798" r:id="rId357"/>
    <p:sldId id="14799" r:id="rId358"/>
    <p:sldId id="14800" r:id="rId359"/>
    <p:sldId id="14802" r:id="rId360"/>
    <p:sldId id="14803" r:id="rId361"/>
    <p:sldId id="14804" r:id="rId362"/>
    <p:sldId id="14805" r:id="rId363"/>
    <p:sldId id="14806" r:id="rId364"/>
    <p:sldId id="14807" r:id="rId365"/>
    <p:sldId id="14808" r:id="rId366"/>
    <p:sldId id="14809" r:id="rId367"/>
    <p:sldId id="14810" r:id="rId368"/>
    <p:sldId id="14811" r:id="rId369"/>
    <p:sldId id="14812" r:id="rId370"/>
    <p:sldId id="14817" r:id="rId371"/>
    <p:sldId id="14818" r:id="rId372"/>
    <p:sldId id="14813" r:id="rId373"/>
    <p:sldId id="14814" r:id="rId374"/>
    <p:sldId id="14815" r:id="rId375"/>
    <p:sldId id="14816" r:id="rId376"/>
    <p:sldId id="14819" r:id="rId377"/>
    <p:sldId id="14820" r:id="rId378"/>
    <p:sldId id="14821" r:id="rId379"/>
    <p:sldId id="14822" r:id="rId380"/>
    <p:sldId id="14870" r:id="rId381"/>
    <p:sldId id="14871" r:id="rId382"/>
    <p:sldId id="14872" r:id="rId383"/>
    <p:sldId id="14873" r:id="rId384"/>
    <p:sldId id="14874" r:id="rId385"/>
    <p:sldId id="14875" r:id="rId386"/>
    <p:sldId id="14876" r:id="rId387"/>
    <p:sldId id="14877" r:id="rId388"/>
    <p:sldId id="14878" r:id="rId389"/>
    <p:sldId id="14879" r:id="rId390"/>
    <p:sldId id="14880" r:id="rId391"/>
    <p:sldId id="14881" r:id="rId392"/>
    <p:sldId id="14889" r:id="rId393"/>
    <p:sldId id="14890" r:id="rId394"/>
    <p:sldId id="14882" r:id="rId395"/>
    <p:sldId id="14883" r:id="rId396"/>
    <p:sldId id="14884" r:id="rId397"/>
    <p:sldId id="14885" r:id="rId398"/>
    <p:sldId id="14886" r:id="rId399"/>
    <p:sldId id="14887" r:id="rId400"/>
    <p:sldId id="14888" r:id="rId401"/>
    <p:sldId id="14823" r:id="rId402"/>
    <p:sldId id="14824" r:id="rId403"/>
    <p:sldId id="14825" r:id="rId404"/>
    <p:sldId id="14826" r:id="rId405"/>
    <p:sldId id="14827" r:id="rId406"/>
    <p:sldId id="14828" r:id="rId407"/>
    <p:sldId id="14829" r:id="rId408"/>
    <p:sldId id="14830" r:id="rId409"/>
    <p:sldId id="14844" r:id="rId410"/>
    <p:sldId id="14831" r:id="rId411"/>
    <p:sldId id="14845" r:id="rId412"/>
    <p:sldId id="14846" r:id="rId413"/>
    <p:sldId id="14832" r:id="rId414"/>
    <p:sldId id="14847" r:id="rId415"/>
    <p:sldId id="14848" r:id="rId416"/>
    <p:sldId id="14833" r:id="rId417"/>
    <p:sldId id="14834" r:id="rId418"/>
    <p:sldId id="14835" r:id="rId419"/>
    <p:sldId id="14836" r:id="rId420"/>
    <p:sldId id="14837" r:id="rId421"/>
    <p:sldId id="5437" r:id="rId422"/>
    <p:sldId id="14737" r:id="rId423"/>
    <p:sldId id="14755" r:id="rId424"/>
    <p:sldId id="13502" r:id="rId425"/>
    <p:sldId id="356" r:id="rId426"/>
    <p:sldId id="14756" r:id="rId427"/>
    <p:sldId id="14757" r:id="rId428"/>
    <p:sldId id="14758" r:id="rId429"/>
    <p:sldId id="14745" r:id="rId430"/>
    <p:sldId id="14746" r:id="rId431"/>
    <p:sldId id="14747" r:id="rId432"/>
    <p:sldId id="14748" r:id="rId433"/>
    <p:sldId id="14762" r:id="rId434"/>
    <p:sldId id="14763" r:id="rId435"/>
    <p:sldId id="14764" r:id="rId436"/>
    <p:sldId id="14765" r:id="rId437"/>
    <p:sldId id="14766" r:id="rId438"/>
    <p:sldId id="14767" r:id="rId439"/>
    <p:sldId id="14749" r:id="rId440"/>
    <p:sldId id="14738" r:id="rId441"/>
    <p:sldId id="14739" r:id="rId442"/>
    <p:sldId id="14740" r:id="rId443"/>
    <p:sldId id="14741" r:id="rId444"/>
    <p:sldId id="14742" r:id="rId445"/>
    <p:sldId id="14743" r:id="rId446"/>
    <p:sldId id="14744" r:id="rId447"/>
    <p:sldId id="14616" r:id="rId448"/>
    <p:sldId id="14617" r:id="rId449"/>
    <p:sldId id="14618" r:id="rId450"/>
    <p:sldId id="14619" r:id="rId451"/>
    <p:sldId id="14620" r:id="rId452"/>
    <p:sldId id="14621" r:id="rId453"/>
    <p:sldId id="14622" r:id="rId454"/>
    <p:sldId id="14623" r:id="rId455"/>
    <p:sldId id="14624" r:id="rId456"/>
    <p:sldId id="14625" r:id="rId457"/>
    <p:sldId id="14626" r:id="rId458"/>
    <p:sldId id="14627" r:id="rId459"/>
    <p:sldId id="14628" r:id="rId460"/>
    <p:sldId id="14629" r:id="rId461"/>
    <p:sldId id="14630" r:id="rId462"/>
    <p:sldId id="14631" r:id="rId463"/>
    <p:sldId id="14632" r:id="rId464"/>
    <p:sldId id="14633" r:id="rId465"/>
    <p:sldId id="14634" r:id="rId466"/>
    <p:sldId id="14635" r:id="rId467"/>
    <p:sldId id="14636" r:id="rId468"/>
    <p:sldId id="14637" r:id="rId469"/>
    <p:sldId id="14655" r:id="rId470"/>
    <p:sldId id="5785" r:id="rId471"/>
    <p:sldId id="5796" r:id="rId472"/>
    <p:sldId id="5795" r:id="rId473"/>
    <p:sldId id="5786" r:id="rId474"/>
    <p:sldId id="5787" r:id="rId475"/>
    <p:sldId id="5788" r:id="rId476"/>
    <p:sldId id="14648" r:id="rId477"/>
    <p:sldId id="14647" r:id="rId478"/>
    <p:sldId id="5789" r:id="rId479"/>
    <p:sldId id="5790" r:id="rId480"/>
    <p:sldId id="5798" r:id="rId481"/>
    <p:sldId id="5799" r:id="rId482"/>
    <p:sldId id="14649" r:id="rId483"/>
    <p:sldId id="14650" r:id="rId484"/>
    <p:sldId id="5800" r:id="rId485"/>
    <p:sldId id="5801" r:id="rId486"/>
    <p:sldId id="14651" r:id="rId487"/>
    <p:sldId id="14652" r:id="rId488"/>
    <p:sldId id="14640" r:id="rId489"/>
    <p:sldId id="14641" r:id="rId490"/>
    <p:sldId id="13473" r:id="rId491"/>
    <p:sldId id="13474" r:id="rId492"/>
    <p:sldId id="13475" r:id="rId493"/>
    <p:sldId id="13476" r:id="rId494"/>
    <p:sldId id="13477" r:id="rId495"/>
    <p:sldId id="13478" r:id="rId496"/>
    <p:sldId id="13444" r:id="rId497"/>
    <p:sldId id="357" r:id="rId498"/>
    <p:sldId id="358" r:id="rId499"/>
    <p:sldId id="359" r:id="rId500"/>
    <p:sldId id="13470" r:id="rId501"/>
    <p:sldId id="13471" r:id="rId502"/>
    <p:sldId id="13472" r:id="rId503"/>
    <p:sldId id="13445" r:id="rId504"/>
    <p:sldId id="13446" r:id="rId505"/>
    <p:sldId id="13479" r:id="rId506"/>
    <p:sldId id="13480" r:id="rId507"/>
    <p:sldId id="386" r:id="rId508"/>
    <p:sldId id="387" r:id="rId509"/>
    <p:sldId id="388" r:id="rId510"/>
    <p:sldId id="13481" r:id="rId511"/>
    <p:sldId id="13482" r:id="rId512"/>
    <p:sldId id="13483" r:id="rId513"/>
    <p:sldId id="13484" r:id="rId514"/>
    <p:sldId id="13485" r:id="rId515"/>
    <p:sldId id="13486" r:id="rId516"/>
    <p:sldId id="367" r:id="rId517"/>
    <p:sldId id="13412" r:id="rId518"/>
    <p:sldId id="13413" r:id="rId519"/>
    <p:sldId id="13414" r:id="rId520"/>
    <p:sldId id="13415" r:id="rId521"/>
    <p:sldId id="13416" r:id="rId522"/>
    <p:sldId id="13417" r:id="rId523"/>
    <p:sldId id="13418" r:id="rId524"/>
    <p:sldId id="13419" r:id="rId525"/>
    <p:sldId id="13420" r:id="rId526"/>
    <p:sldId id="13421" r:id="rId527"/>
    <p:sldId id="13422" r:id="rId528"/>
    <p:sldId id="13423" r:id="rId529"/>
    <p:sldId id="13424" r:id="rId530"/>
    <p:sldId id="13425" r:id="rId531"/>
    <p:sldId id="13426" r:id="rId532"/>
    <p:sldId id="13427" r:id="rId533"/>
    <p:sldId id="13428" r:id="rId534"/>
    <p:sldId id="13429" r:id="rId535"/>
    <p:sldId id="13430" r:id="rId536"/>
    <p:sldId id="13431" r:id="rId537"/>
    <p:sldId id="13432" r:id="rId538"/>
    <p:sldId id="13433" r:id="rId539"/>
    <p:sldId id="13434" r:id="rId540"/>
    <p:sldId id="13439" r:id="rId541"/>
    <p:sldId id="13447" r:id="rId542"/>
    <p:sldId id="5896" r:id="rId543"/>
    <p:sldId id="5897" r:id="rId544"/>
    <p:sldId id="5898" r:id="rId545"/>
    <p:sldId id="5900" r:id="rId546"/>
    <p:sldId id="5901" r:id="rId547"/>
    <p:sldId id="13440" r:id="rId548"/>
    <p:sldId id="13441" r:id="rId549"/>
    <p:sldId id="13442" r:id="rId550"/>
    <p:sldId id="5910" r:id="rId551"/>
    <p:sldId id="5913" r:id="rId552"/>
    <p:sldId id="13443" r:id="rId553"/>
    <p:sldId id="5914" r:id="rId554"/>
    <p:sldId id="5915" r:id="rId555"/>
    <p:sldId id="13457" r:id="rId556"/>
    <p:sldId id="13458" r:id="rId557"/>
    <p:sldId id="13459" r:id="rId558"/>
    <p:sldId id="13460" r:id="rId559"/>
    <p:sldId id="13487" r:id="rId560"/>
    <p:sldId id="13488" r:id="rId561"/>
    <p:sldId id="13489" r:id="rId562"/>
    <p:sldId id="13490" r:id="rId563"/>
    <p:sldId id="13461" r:id="rId564"/>
    <p:sldId id="13462" r:id="rId565"/>
    <p:sldId id="13491" r:id="rId566"/>
    <p:sldId id="13492" r:id="rId567"/>
    <p:sldId id="13493" r:id="rId568"/>
    <p:sldId id="13494" r:id="rId569"/>
    <p:sldId id="13495" r:id="rId570"/>
    <p:sldId id="13496" r:id="rId571"/>
    <p:sldId id="13467" r:id="rId572"/>
    <p:sldId id="13468" r:id="rId573"/>
    <p:sldId id="13448" r:id="rId574"/>
    <p:sldId id="13449" r:id="rId575"/>
    <p:sldId id="13450" r:id="rId576"/>
    <p:sldId id="318" r:id="rId577"/>
    <p:sldId id="13499" r:id="rId578"/>
    <p:sldId id="13497" r:id="rId579"/>
    <p:sldId id="13498" r:id="rId580"/>
    <p:sldId id="13451" r:id="rId581"/>
    <p:sldId id="317" r:id="rId582"/>
    <p:sldId id="13452" r:id="rId583"/>
    <p:sldId id="13453" r:id="rId584"/>
    <p:sldId id="13454" r:id="rId585"/>
    <p:sldId id="13455" r:id="rId586"/>
    <p:sldId id="13456" r:id="rId587"/>
    <p:sldId id="13324" r:id="rId588"/>
    <p:sldId id="13325" r:id="rId589"/>
    <p:sldId id="13336" r:id="rId590"/>
    <p:sldId id="13337" r:id="rId591"/>
    <p:sldId id="13326" r:id="rId592"/>
    <p:sldId id="13327" r:id="rId593"/>
    <p:sldId id="13328" r:id="rId594"/>
    <p:sldId id="13329" r:id="rId595"/>
    <p:sldId id="13332" r:id="rId596"/>
    <p:sldId id="13333" r:id="rId597"/>
    <p:sldId id="13334" r:id="rId598"/>
    <p:sldId id="13335" r:id="rId599"/>
    <p:sldId id="13338" r:id="rId600"/>
    <p:sldId id="13339" r:id="rId601"/>
    <p:sldId id="13340" r:id="rId602"/>
    <p:sldId id="13341" r:id="rId603"/>
    <p:sldId id="13342" r:id="rId604"/>
    <p:sldId id="13343" r:id="rId605"/>
    <p:sldId id="13344" r:id="rId606"/>
    <p:sldId id="13345" r:id="rId607"/>
    <p:sldId id="5834" r:id="rId608"/>
    <p:sldId id="5858" r:id="rId609"/>
    <p:sldId id="5870" r:id="rId610"/>
    <p:sldId id="5871" r:id="rId611"/>
    <p:sldId id="5872" r:id="rId612"/>
    <p:sldId id="5873" r:id="rId613"/>
    <p:sldId id="5874" r:id="rId614"/>
    <p:sldId id="5875" r:id="rId615"/>
    <p:sldId id="5876" r:id="rId616"/>
    <p:sldId id="5877" r:id="rId617"/>
    <p:sldId id="5878" r:id="rId618"/>
    <p:sldId id="5879" r:id="rId619"/>
    <p:sldId id="5880" r:id="rId620"/>
    <p:sldId id="5881" r:id="rId621"/>
    <p:sldId id="5882" r:id="rId622"/>
    <p:sldId id="5883" r:id="rId623"/>
    <p:sldId id="5884" r:id="rId624"/>
    <p:sldId id="5885" r:id="rId625"/>
    <p:sldId id="5886" r:id="rId626"/>
    <p:sldId id="5887" r:id="rId627"/>
    <p:sldId id="5888" r:id="rId628"/>
    <p:sldId id="5889" r:id="rId629"/>
    <p:sldId id="5890" r:id="rId630"/>
    <p:sldId id="5891" r:id="rId631"/>
    <p:sldId id="5892" r:id="rId632"/>
    <p:sldId id="5893" r:id="rId633"/>
    <p:sldId id="5894" r:id="rId634"/>
    <p:sldId id="5895" r:id="rId635"/>
    <p:sldId id="13346" r:id="rId636"/>
    <p:sldId id="13347" r:id="rId637"/>
    <p:sldId id="13348" r:id="rId638"/>
    <p:sldId id="13404" r:id="rId639"/>
    <p:sldId id="13405" r:id="rId640"/>
    <p:sldId id="13349" r:id="rId641"/>
    <p:sldId id="13350" r:id="rId642"/>
    <p:sldId id="13354" r:id="rId643"/>
    <p:sldId id="13351" r:id="rId644"/>
    <p:sldId id="13352" r:id="rId645"/>
    <p:sldId id="13353" r:id="rId646"/>
    <p:sldId id="13355" r:id="rId647"/>
    <p:sldId id="13356" r:id="rId648"/>
    <p:sldId id="13357" r:id="rId649"/>
    <p:sldId id="13358" r:id="rId650"/>
    <p:sldId id="13359" r:id="rId651"/>
    <p:sldId id="13360" r:id="rId652"/>
    <p:sldId id="13361" r:id="rId653"/>
    <p:sldId id="13362" r:id="rId654"/>
    <p:sldId id="13406" r:id="rId655"/>
    <p:sldId id="13407" r:id="rId656"/>
    <p:sldId id="13408" r:id="rId657"/>
    <p:sldId id="13409" r:id="rId658"/>
    <p:sldId id="13387" r:id="rId659"/>
    <p:sldId id="13388" r:id="rId660"/>
    <p:sldId id="13385" r:id="rId661"/>
    <p:sldId id="13386" r:id="rId662"/>
    <p:sldId id="13363" r:id="rId663"/>
    <p:sldId id="13364" r:id="rId664"/>
    <p:sldId id="13367" r:id="rId665"/>
    <p:sldId id="13368" r:id="rId666"/>
    <p:sldId id="13381" r:id="rId667"/>
    <p:sldId id="13382" r:id="rId668"/>
    <p:sldId id="13371" r:id="rId669"/>
    <p:sldId id="13372" r:id="rId670"/>
    <p:sldId id="13383" r:id="rId671"/>
    <p:sldId id="13384" r:id="rId672"/>
    <p:sldId id="13377" r:id="rId673"/>
    <p:sldId id="13378" r:id="rId674"/>
    <p:sldId id="13379" r:id="rId675"/>
    <p:sldId id="13380" r:id="rId676"/>
    <p:sldId id="13389" r:id="rId677"/>
    <p:sldId id="1082" r:id="rId678"/>
    <p:sldId id="13397" r:id="rId679"/>
    <p:sldId id="13398" r:id="rId680"/>
    <p:sldId id="13399" r:id="rId681"/>
    <p:sldId id="13400" r:id="rId682"/>
    <p:sldId id="13401" r:id="rId683"/>
    <p:sldId id="13402" r:id="rId684"/>
    <p:sldId id="13403" r:id="rId685"/>
    <p:sldId id="13410" r:id="rId686"/>
    <p:sldId id="13411" r:id="rId687"/>
    <p:sldId id="1083" r:id="rId688"/>
    <p:sldId id="1095" r:id="rId689"/>
    <p:sldId id="1096" r:id="rId690"/>
    <p:sldId id="1084" r:id="rId691"/>
    <p:sldId id="1085" r:id="rId692"/>
    <p:sldId id="1086" r:id="rId693"/>
    <p:sldId id="1087" r:id="rId694"/>
    <p:sldId id="1088" r:id="rId695"/>
    <p:sldId id="1089" r:id="rId696"/>
    <p:sldId id="13315" r:id="rId697"/>
    <p:sldId id="13316" r:id="rId698"/>
    <p:sldId id="1090" r:id="rId699"/>
    <p:sldId id="1091" r:id="rId700"/>
    <p:sldId id="1092" r:id="rId701"/>
    <p:sldId id="1093" r:id="rId702"/>
    <p:sldId id="1097" r:id="rId703"/>
    <p:sldId id="1098" r:id="rId704"/>
    <p:sldId id="1094" r:id="rId705"/>
    <p:sldId id="13229" r:id="rId706"/>
    <p:sldId id="13230" r:id="rId707"/>
    <p:sldId id="13231" r:id="rId708"/>
    <p:sldId id="1099" r:id="rId709"/>
    <p:sldId id="1100" r:id="rId710"/>
    <p:sldId id="13232" r:id="rId711"/>
    <p:sldId id="13233" r:id="rId712"/>
    <p:sldId id="13240" r:id="rId713"/>
    <p:sldId id="13241" r:id="rId714"/>
    <p:sldId id="13236" r:id="rId715"/>
    <p:sldId id="13237" r:id="rId716"/>
    <p:sldId id="13317" r:id="rId717"/>
    <p:sldId id="13318" r:id="rId718"/>
    <p:sldId id="13319" r:id="rId719"/>
    <p:sldId id="13320" r:id="rId720"/>
    <p:sldId id="13238" r:id="rId721"/>
    <p:sldId id="13239" r:id="rId722"/>
    <p:sldId id="13283" r:id="rId723"/>
    <p:sldId id="13284" r:id="rId724"/>
    <p:sldId id="13285" r:id="rId725"/>
    <p:sldId id="13286" r:id="rId726"/>
    <p:sldId id="13287" r:id="rId727"/>
    <p:sldId id="13288" r:id="rId728"/>
    <p:sldId id="13321" r:id="rId729"/>
    <p:sldId id="13265" r:id="rId730"/>
    <p:sldId id="13266" r:id="rId731"/>
    <p:sldId id="13289" r:id="rId732"/>
    <p:sldId id="13290" r:id="rId733"/>
    <p:sldId id="13267" r:id="rId734"/>
    <p:sldId id="13268" r:id="rId735"/>
    <p:sldId id="13269" r:id="rId736"/>
    <p:sldId id="13270" r:id="rId737"/>
    <p:sldId id="13291" r:id="rId738"/>
    <p:sldId id="13292" r:id="rId739"/>
    <p:sldId id="13293" r:id="rId740"/>
    <p:sldId id="13294" r:id="rId741"/>
    <p:sldId id="13295" r:id="rId742"/>
    <p:sldId id="13296" r:id="rId743"/>
    <p:sldId id="13297" r:id="rId744"/>
    <p:sldId id="13298" r:id="rId745"/>
    <p:sldId id="13299" r:id="rId746"/>
    <p:sldId id="13300" r:id="rId747"/>
    <p:sldId id="13313" r:id="rId748"/>
    <p:sldId id="13314" r:id="rId749"/>
    <p:sldId id="13322" r:id="rId750"/>
    <p:sldId id="13323" r:id="rId751"/>
    <p:sldId id="13259" r:id="rId752"/>
    <p:sldId id="13260" r:id="rId753"/>
    <p:sldId id="13261" r:id="rId754"/>
    <p:sldId id="13262" r:id="rId755"/>
    <p:sldId id="13263" r:id="rId756"/>
    <p:sldId id="13264" r:id="rId757"/>
    <p:sldId id="13305" r:id="rId758"/>
    <p:sldId id="13306" r:id="rId759"/>
    <p:sldId id="13307" r:id="rId760"/>
    <p:sldId id="13308" r:id="rId761"/>
    <p:sldId id="13309" r:id="rId762"/>
    <p:sldId id="13310" r:id="rId763"/>
    <p:sldId id="13271" r:id="rId764"/>
    <p:sldId id="13273" r:id="rId765"/>
    <p:sldId id="13272" r:id="rId766"/>
    <p:sldId id="13274" r:id="rId767"/>
    <p:sldId id="13277" r:id="rId768"/>
    <p:sldId id="13278" r:id="rId769"/>
    <p:sldId id="13275" r:id="rId770"/>
    <p:sldId id="13276" r:id="rId771"/>
    <p:sldId id="13279" r:id="rId772"/>
    <p:sldId id="13280" r:id="rId773"/>
    <p:sldId id="13281" r:id="rId774"/>
    <p:sldId id="13282" r:id="rId775"/>
    <p:sldId id="13242" r:id="rId776"/>
    <p:sldId id="13243" r:id="rId777"/>
    <p:sldId id="13244" r:id="rId778"/>
    <p:sldId id="13245" r:id="rId779"/>
    <p:sldId id="13246" r:id="rId780"/>
    <p:sldId id="13247" r:id="rId781"/>
    <p:sldId id="13248" r:id="rId782"/>
    <p:sldId id="13249" r:id="rId783"/>
    <p:sldId id="13250" r:id="rId784"/>
    <p:sldId id="13251" r:id="rId785"/>
    <p:sldId id="13252" r:id="rId786"/>
    <p:sldId id="13253" r:id="rId787"/>
    <p:sldId id="13254" r:id="rId788"/>
    <p:sldId id="13255" r:id="rId789"/>
    <p:sldId id="13256" r:id="rId790"/>
    <p:sldId id="13257" r:id="rId791"/>
    <p:sldId id="13258" r:id="rId792"/>
    <p:sldId id="1035" r:id="rId793"/>
    <p:sldId id="1036" r:id="rId794"/>
    <p:sldId id="1037" r:id="rId795"/>
    <p:sldId id="1038" r:id="rId796"/>
    <p:sldId id="1039" r:id="rId797"/>
    <p:sldId id="1040" r:id="rId798"/>
    <p:sldId id="1041" r:id="rId799"/>
    <p:sldId id="1042" r:id="rId800"/>
    <p:sldId id="1043" r:id="rId801"/>
    <p:sldId id="1044" r:id="rId802"/>
    <p:sldId id="1045" r:id="rId803"/>
    <p:sldId id="1046" r:id="rId804"/>
    <p:sldId id="1047" r:id="rId805"/>
    <p:sldId id="1048" r:id="rId806"/>
    <p:sldId id="1049" r:id="rId807"/>
    <p:sldId id="1050" r:id="rId808"/>
    <p:sldId id="1051" r:id="rId809"/>
    <p:sldId id="1052" r:id="rId810"/>
    <p:sldId id="1053" r:id="rId811"/>
    <p:sldId id="1054" r:id="rId812"/>
    <p:sldId id="1055" r:id="rId813"/>
    <p:sldId id="1056" r:id="rId814"/>
    <p:sldId id="1057" r:id="rId815"/>
    <p:sldId id="1058" r:id="rId816"/>
    <p:sldId id="1059" r:id="rId817"/>
    <p:sldId id="1060" r:id="rId818"/>
    <p:sldId id="1061" r:id="rId819"/>
    <p:sldId id="1062" r:id="rId820"/>
    <p:sldId id="13226" r:id="rId821"/>
    <p:sldId id="13138" r:id="rId822"/>
    <p:sldId id="13139" r:id="rId823"/>
    <p:sldId id="13151" r:id="rId824"/>
    <p:sldId id="13140" r:id="rId825"/>
    <p:sldId id="13141" r:id="rId826"/>
    <p:sldId id="13142" r:id="rId827"/>
    <p:sldId id="13147" r:id="rId828"/>
    <p:sldId id="13143" r:id="rId829"/>
    <p:sldId id="13148" r:id="rId830"/>
    <p:sldId id="13149" r:id="rId831"/>
    <p:sldId id="13144" r:id="rId832"/>
    <p:sldId id="13150" r:id="rId833"/>
    <p:sldId id="13145" r:id="rId834"/>
    <p:sldId id="13146" r:id="rId835"/>
    <p:sldId id="13152" r:id="rId836"/>
    <p:sldId id="13153" r:id="rId837"/>
    <p:sldId id="13154" r:id="rId838"/>
    <p:sldId id="13155" r:id="rId839"/>
    <p:sldId id="13156" r:id="rId840"/>
    <p:sldId id="13157" r:id="rId841"/>
    <p:sldId id="13158" r:id="rId842"/>
    <p:sldId id="13159" r:id="rId843"/>
    <p:sldId id="13160" r:id="rId844"/>
    <p:sldId id="13161" r:id="rId845"/>
    <p:sldId id="13162" r:id="rId846"/>
    <p:sldId id="13163" r:id="rId847"/>
    <p:sldId id="13164" r:id="rId848"/>
    <p:sldId id="13165" r:id="rId849"/>
    <p:sldId id="13166" r:id="rId850"/>
    <p:sldId id="13168" r:id="rId851"/>
    <p:sldId id="13169" r:id="rId852"/>
    <p:sldId id="13170" r:id="rId853"/>
    <p:sldId id="13173" r:id="rId854"/>
    <p:sldId id="13174" r:id="rId855"/>
    <p:sldId id="13175" r:id="rId856"/>
    <p:sldId id="13176" r:id="rId857"/>
    <p:sldId id="13177" r:id="rId858"/>
    <p:sldId id="13178" r:id="rId859"/>
    <p:sldId id="13181" r:id="rId860"/>
    <p:sldId id="13182" r:id="rId861"/>
    <p:sldId id="13179" r:id="rId862"/>
    <p:sldId id="13180" r:id="rId863"/>
    <p:sldId id="13214" r:id="rId864"/>
    <p:sldId id="13215" r:id="rId865"/>
    <p:sldId id="13216" r:id="rId866"/>
    <p:sldId id="13217" r:id="rId867"/>
    <p:sldId id="13195" r:id="rId868"/>
    <p:sldId id="13196" r:id="rId869"/>
    <p:sldId id="13191" r:id="rId870"/>
    <p:sldId id="13192" r:id="rId871"/>
    <p:sldId id="13218" r:id="rId872"/>
    <p:sldId id="13219" r:id="rId873"/>
    <p:sldId id="13220" r:id="rId874"/>
    <p:sldId id="13221" r:id="rId875"/>
    <p:sldId id="13222" r:id="rId876"/>
    <p:sldId id="13223" r:id="rId877"/>
    <p:sldId id="13224" r:id="rId878"/>
    <p:sldId id="13225" r:id="rId879"/>
    <p:sldId id="13203" r:id="rId880"/>
    <p:sldId id="13205" r:id="rId881"/>
    <p:sldId id="13204" r:id="rId882"/>
    <p:sldId id="13206" r:id="rId883"/>
    <p:sldId id="13207" r:id="rId884"/>
    <p:sldId id="13208" r:id="rId885"/>
    <p:sldId id="13209" r:id="rId886"/>
    <p:sldId id="13210" r:id="rId887"/>
    <p:sldId id="13227" r:id="rId888"/>
    <p:sldId id="13211" r:id="rId889"/>
    <p:sldId id="13228" r:id="rId890"/>
    <p:sldId id="13212" r:id="rId891"/>
    <p:sldId id="13213" r:id="rId892"/>
    <p:sldId id="13096" r:id="rId893"/>
    <p:sldId id="13126" r:id="rId894"/>
    <p:sldId id="13097" r:id="rId895"/>
    <p:sldId id="13098" r:id="rId896"/>
    <p:sldId id="13099" r:id="rId897"/>
    <p:sldId id="13127" r:id="rId898"/>
    <p:sldId id="13100" r:id="rId899"/>
    <p:sldId id="13102" r:id="rId900"/>
    <p:sldId id="13101" r:id="rId901"/>
    <p:sldId id="13103" r:id="rId902"/>
    <p:sldId id="13104" r:id="rId903"/>
    <p:sldId id="13080" r:id="rId904"/>
    <p:sldId id="13081" r:id="rId905"/>
    <p:sldId id="13082" r:id="rId906"/>
    <p:sldId id="13083" r:id="rId907"/>
    <p:sldId id="13084" r:id="rId908"/>
    <p:sldId id="13085" r:id="rId909"/>
    <p:sldId id="13086" r:id="rId910"/>
    <p:sldId id="13087" r:id="rId911"/>
    <p:sldId id="13088" r:id="rId912"/>
    <p:sldId id="13089" r:id="rId913"/>
    <p:sldId id="13090" r:id="rId914"/>
    <p:sldId id="13091" r:id="rId915"/>
    <p:sldId id="13092" r:id="rId916"/>
    <p:sldId id="13093" r:id="rId917"/>
    <p:sldId id="13094" r:id="rId918"/>
    <p:sldId id="13095" r:id="rId919"/>
    <p:sldId id="13128" r:id="rId920"/>
    <p:sldId id="13129" r:id="rId921"/>
    <p:sldId id="13130" r:id="rId922"/>
    <p:sldId id="13131" r:id="rId923"/>
    <p:sldId id="12985" r:id="rId924"/>
    <p:sldId id="12986" r:id="rId925"/>
    <p:sldId id="13037" r:id="rId926"/>
    <p:sldId id="13038" r:id="rId927"/>
    <p:sldId id="12987" r:id="rId928"/>
    <p:sldId id="12988" r:id="rId929"/>
    <p:sldId id="12989" r:id="rId930"/>
    <p:sldId id="12990" r:id="rId931"/>
    <p:sldId id="12991" r:id="rId932"/>
    <p:sldId id="13039" r:id="rId933"/>
    <p:sldId id="12993" r:id="rId934"/>
    <p:sldId id="12994" r:id="rId935"/>
    <p:sldId id="13040" r:id="rId936"/>
    <p:sldId id="13041" r:id="rId937"/>
    <p:sldId id="12997" r:id="rId938"/>
    <p:sldId id="12998" r:id="rId939"/>
    <p:sldId id="13042" r:id="rId940"/>
    <p:sldId id="13043" r:id="rId941"/>
    <p:sldId id="13061" r:id="rId942"/>
    <p:sldId id="13062" r:id="rId943"/>
    <p:sldId id="12926" r:id="rId944"/>
    <p:sldId id="12927" r:id="rId945"/>
    <p:sldId id="12928" r:id="rId946"/>
    <p:sldId id="12929" r:id="rId947"/>
    <p:sldId id="12932" r:id="rId948"/>
    <p:sldId id="12933" r:id="rId949"/>
    <p:sldId id="12934" r:id="rId950"/>
    <p:sldId id="12935" r:id="rId951"/>
    <p:sldId id="13107" r:id="rId952"/>
    <p:sldId id="13108" r:id="rId953"/>
    <p:sldId id="13132" r:id="rId954"/>
    <p:sldId id="13133" r:id="rId955"/>
    <p:sldId id="13112" r:id="rId956"/>
    <p:sldId id="13113" r:id="rId957"/>
    <p:sldId id="13111" r:id="rId958"/>
    <p:sldId id="13121" r:id="rId959"/>
    <p:sldId id="13122" r:id="rId960"/>
    <p:sldId id="13123" r:id="rId961"/>
    <p:sldId id="13124" r:id="rId962"/>
    <p:sldId id="13125" r:id="rId963"/>
    <p:sldId id="13134" r:id="rId964"/>
    <p:sldId id="13135" r:id="rId965"/>
    <p:sldId id="13136" r:id="rId966"/>
    <p:sldId id="13137" r:id="rId967"/>
    <p:sldId id="13119" r:id="rId968"/>
    <p:sldId id="13120" r:id="rId969"/>
    <p:sldId id="13067" r:id="rId970"/>
    <p:sldId id="13068" r:id="rId971"/>
    <p:sldId id="13069" r:id="rId972"/>
    <p:sldId id="13070" r:id="rId973"/>
    <p:sldId id="13071" r:id="rId974"/>
    <p:sldId id="13072" r:id="rId975"/>
    <p:sldId id="13073" r:id="rId976"/>
    <p:sldId id="13074" r:id="rId977"/>
    <p:sldId id="13075" r:id="rId978"/>
    <p:sldId id="13076" r:id="rId979"/>
    <p:sldId id="13077" r:id="rId980"/>
    <p:sldId id="13078" r:id="rId981"/>
    <p:sldId id="13079" r:id="rId982"/>
    <p:sldId id="13105" r:id="rId983"/>
    <p:sldId id="13106" r:id="rId984"/>
    <p:sldId id="13036" r:id="rId985"/>
    <p:sldId id="13065" r:id="rId986"/>
    <p:sldId id="13066" r:id="rId987"/>
    <p:sldId id="13044" r:id="rId988"/>
    <p:sldId id="13045" r:id="rId989"/>
    <p:sldId id="13046" r:id="rId990"/>
    <p:sldId id="13051" r:id="rId991"/>
    <p:sldId id="13048" r:id="rId992"/>
    <p:sldId id="13047" r:id="rId993"/>
    <p:sldId id="13050" r:id="rId994"/>
    <p:sldId id="13052" r:id="rId995"/>
    <p:sldId id="13049" r:id="rId996"/>
    <p:sldId id="13053" r:id="rId997"/>
    <p:sldId id="13054" r:id="rId998"/>
    <p:sldId id="12890" r:id="rId999"/>
    <p:sldId id="12891" r:id="rId1000"/>
    <p:sldId id="12892" r:id="rId1001"/>
    <p:sldId id="12893" r:id="rId1002"/>
    <p:sldId id="12948" r:id="rId1003"/>
    <p:sldId id="12894" r:id="rId1004"/>
    <p:sldId id="12895" r:id="rId1005"/>
    <p:sldId id="12896" r:id="rId1006"/>
    <p:sldId id="12897" r:id="rId1007"/>
    <p:sldId id="12949" r:id="rId1008"/>
    <p:sldId id="12898" r:id="rId1009"/>
    <p:sldId id="12899" r:id="rId1010"/>
    <p:sldId id="12900" r:id="rId1011"/>
    <p:sldId id="12901" r:id="rId1012"/>
    <p:sldId id="12902" r:id="rId1013"/>
    <p:sldId id="12903" r:id="rId1014"/>
    <p:sldId id="12950" r:id="rId1015"/>
    <p:sldId id="12951" r:id="rId1016"/>
    <p:sldId id="12952" r:id="rId1017"/>
    <p:sldId id="12953" r:id="rId1018"/>
    <p:sldId id="12954" r:id="rId1019"/>
    <p:sldId id="12955" r:id="rId1020"/>
    <p:sldId id="12956" r:id="rId1021"/>
    <p:sldId id="12957" r:id="rId1022"/>
    <p:sldId id="12944" r:id="rId1023"/>
    <p:sldId id="12945" r:id="rId1024"/>
    <p:sldId id="12970" r:id="rId1025"/>
    <p:sldId id="12971" r:id="rId1026"/>
    <p:sldId id="12940" r:id="rId1027"/>
    <p:sldId id="12941" r:id="rId1028"/>
    <p:sldId id="12958" r:id="rId1029"/>
    <p:sldId id="12959" r:id="rId1030"/>
    <p:sldId id="12972" r:id="rId1031"/>
    <p:sldId id="12973" r:id="rId1032"/>
    <p:sldId id="12974" r:id="rId1033"/>
    <p:sldId id="12975" r:id="rId1034"/>
    <p:sldId id="12946" r:id="rId1035"/>
    <p:sldId id="12947" r:id="rId1036"/>
    <p:sldId id="12976" r:id="rId1037"/>
    <p:sldId id="12977" r:id="rId1038"/>
    <p:sldId id="12978" r:id="rId1039"/>
    <p:sldId id="12981" r:id="rId1040"/>
    <p:sldId id="12982" r:id="rId1041"/>
    <p:sldId id="12979" r:id="rId1042"/>
    <p:sldId id="12980" r:id="rId1043"/>
    <p:sldId id="12983" r:id="rId1044"/>
    <p:sldId id="12984" r:id="rId1045"/>
    <p:sldId id="12942" r:id="rId1046"/>
    <p:sldId id="12943" r:id="rId1047"/>
    <p:sldId id="12912" r:id="rId1048"/>
    <p:sldId id="12913" r:id="rId1049"/>
    <p:sldId id="12914" r:id="rId1050"/>
    <p:sldId id="12915" r:id="rId1051"/>
    <p:sldId id="12916" r:id="rId1052"/>
    <p:sldId id="12917" r:id="rId1053"/>
    <p:sldId id="12918" r:id="rId1054"/>
    <p:sldId id="12919" r:id="rId1055"/>
    <p:sldId id="12920" r:id="rId1056"/>
    <p:sldId id="12921" r:id="rId1057"/>
    <p:sldId id="12922" r:id="rId1058"/>
    <p:sldId id="12923" r:id="rId1059"/>
    <p:sldId id="12905" r:id="rId1060"/>
    <p:sldId id="12906" r:id="rId1061"/>
    <p:sldId id="12907" r:id="rId1062"/>
    <p:sldId id="12908" r:id="rId1063"/>
    <p:sldId id="12909" r:id="rId1064"/>
    <p:sldId id="12910" r:id="rId1065"/>
    <p:sldId id="12911" r:id="rId1066"/>
    <p:sldId id="12843" r:id="rId1067"/>
    <p:sldId id="12844" r:id="rId1068"/>
    <p:sldId id="12845" r:id="rId1069"/>
    <p:sldId id="12846" r:id="rId1070"/>
    <p:sldId id="12847" r:id="rId1071"/>
    <p:sldId id="12848" r:id="rId1072"/>
    <p:sldId id="12849" r:id="rId1073"/>
    <p:sldId id="12850" r:id="rId1074"/>
    <p:sldId id="12881" r:id="rId1075"/>
    <p:sldId id="12882" r:id="rId1076"/>
    <p:sldId id="12851" r:id="rId1077"/>
    <p:sldId id="12852" r:id="rId1078"/>
    <p:sldId id="12853" r:id="rId1079"/>
    <p:sldId id="12854" r:id="rId1080"/>
    <p:sldId id="890" r:id="rId1081"/>
    <p:sldId id="891" r:id="rId1082"/>
    <p:sldId id="12883" r:id="rId1083"/>
    <p:sldId id="12884" r:id="rId1084"/>
    <p:sldId id="892" r:id="rId1085"/>
    <p:sldId id="893" r:id="rId1086"/>
    <p:sldId id="12867" r:id="rId1087"/>
    <p:sldId id="12868" r:id="rId1088"/>
    <p:sldId id="12869" r:id="rId1089"/>
    <p:sldId id="12870" r:id="rId1090"/>
    <p:sldId id="12871" r:id="rId1091"/>
    <p:sldId id="12872" r:id="rId1092"/>
    <p:sldId id="12873" r:id="rId1093"/>
    <p:sldId id="12874" r:id="rId1094"/>
    <p:sldId id="12864" r:id="rId1095"/>
    <p:sldId id="12855" r:id="rId1096"/>
    <p:sldId id="12856" r:id="rId1097"/>
    <p:sldId id="12885" r:id="rId1098"/>
    <p:sldId id="12886" r:id="rId1099"/>
    <p:sldId id="12857" r:id="rId1100"/>
    <p:sldId id="12858" r:id="rId1101"/>
    <p:sldId id="12859" r:id="rId1102"/>
    <p:sldId id="12860" r:id="rId1103"/>
    <p:sldId id="12861" r:id="rId1104"/>
    <p:sldId id="12862" r:id="rId1105"/>
    <p:sldId id="12863" r:id="rId1106"/>
    <p:sldId id="12887" r:id="rId1107"/>
    <p:sldId id="2318" r:id="rId1108"/>
    <p:sldId id="2319" r:id="rId1109"/>
    <p:sldId id="2320" r:id="rId1110"/>
    <p:sldId id="2321" r:id="rId1111"/>
    <p:sldId id="2322" r:id="rId1112"/>
    <p:sldId id="2323" r:id="rId1113"/>
    <p:sldId id="2324" r:id="rId1114"/>
    <p:sldId id="2325" r:id="rId1115"/>
    <p:sldId id="12875" r:id="rId1116"/>
    <p:sldId id="12876" r:id="rId1117"/>
    <p:sldId id="12877" r:id="rId1118"/>
    <p:sldId id="12878" r:id="rId1119"/>
    <p:sldId id="12888" r:id="rId1120"/>
    <p:sldId id="12889" r:id="rId1121"/>
    <p:sldId id="12879" r:id="rId1122"/>
    <p:sldId id="12880" r:id="rId1123"/>
    <p:sldId id="2330" r:id="rId1124"/>
    <p:sldId id="12865" r:id="rId1125"/>
    <p:sldId id="12866" r:id="rId1126"/>
    <p:sldId id="12774" r:id="rId1127"/>
    <p:sldId id="12776" r:id="rId1128"/>
    <p:sldId id="12775" r:id="rId1129"/>
    <p:sldId id="12778" r:id="rId1130"/>
    <p:sldId id="12779" r:id="rId1131"/>
    <p:sldId id="12782" r:id="rId1132"/>
    <p:sldId id="12780" r:id="rId1133"/>
    <p:sldId id="12783" r:id="rId1134"/>
    <p:sldId id="12788" r:id="rId1135"/>
    <p:sldId id="12789" r:id="rId1136"/>
    <p:sldId id="12762" r:id="rId1137"/>
    <p:sldId id="12763" r:id="rId1138"/>
    <p:sldId id="12764" r:id="rId1139"/>
    <p:sldId id="12765" r:id="rId1140"/>
    <p:sldId id="12766" r:id="rId1141"/>
    <p:sldId id="12767" r:id="rId1142"/>
    <p:sldId id="12770" r:id="rId1143"/>
    <p:sldId id="12771" r:id="rId1144"/>
    <p:sldId id="12772" r:id="rId1145"/>
    <p:sldId id="12773" r:id="rId1146"/>
    <p:sldId id="12822" r:id="rId1147"/>
    <p:sldId id="12823" r:id="rId1148"/>
    <p:sldId id="12824" r:id="rId1149"/>
    <p:sldId id="12825" r:id="rId1150"/>
    <p:sldId id="12826" r:id="rId1151"/>
    <p:sldId id="12827" r:id="rId1152"/>
    <p:sldId id="12828" r:id="rId1153"/>
    <p:sldId id="12795" r:id="rId1154"/>
    <p:sldId id="12796" r:id="rId1155"/>
    <p:sldId id="12839" r:id="rId1156"/>
    <p:sldId id="12840" r:id="rId1157"/>
    <p:sldId id="12829" r:id="rId1158"/>
    <p:sldId id="12830" r:id="rId1159"/>
    <p:sldId id="12831" r:id="rId1160"/>
    <p:sldId id="12832" r:id="rId1161"/>
    <p:sldId id="12833" r:id="rId1162"/>
    <p:sldId id="12834" r:id="rId1163"/>
    <p:sldId id="12835" r:id="rId1164"/>
    <p:sldId id="12836" r:id="rId1165"/>
    <p:sldId id="12837" r:id="rId1166"/>
    <p:sldId id="12838" r:id="rId1167"/>
    <p:sldId id="12748" r:id="rId1168"/>
    <p:sldId id="12749" r:id="rId1169"/>
    <p:sldId id="12750" r:id="rId1170"/>
    <p:sldId id="12807" r:id="rId1171"/>
    <p:sldId id="12808" r:id="rId1172"/>
    <p:sldId id="12809" r:id="rId1173"/>
    <p:sldId id="12841" r:id="rId1174"/>
    <p:sldId id="12842" r:id="rId1175"/>
    <p:sldId id="12753" r:id="rId1176"/>
    <p:sldId id="12754" r:id="rId1177"/>
    <p:sldId id="12810" r:id="rId1178"/>
    <p:sldId id="12811" r:id="rId1179"/>
    <p:sldId id="12812" r:id="rId1180"/>
    <p:sldId id="12815" r:id="rId1181"/>
    <p:sldId id="12816" r:id="rId1182"/>
    <p:sldId id="12817" r:id="rId1183"/>
    <p:sldId id="12818" r:id="rId1184"/>
    <p:sldId id="12819" r:id="rId1185"/>
    <p:sldId id="12820" r:id="rId1186"/>
    <p:sldId id="12821" r:id="rId1187"/>
    <p:sldId id="12751" r:id="rId1188"/>
    <p:sldId id="12752" r:id="rId1189"/>
    <p:sldId id="12755" r:id="rId1190"/>
    <p:sldId id="12756" r:id="rId1191"/>
    <p:sldId id="12757" r:id="rId1192"/>
    <p:sldId id="12758" r:id="rId1193"/>
    <p:sldId id="12759" r:id="rId1194"/>
    <p:sldId id="12760" r:id="rId1195"/>
    <p:sldId id="12761" r:id="rId1196"/>
    <p:sldId id="12744" r:id="rId1197"/>
    <p:sldId id="12745" r:id="rId1198"/>
    <p:sldId id="12746" r:id="rId1199"/>
    <p:sldId id="12747" r:id="rId1200"/>
    <p:sldId id="12743" r:id="rId1201"/>
    <p:sldId id="404" r:id="rId1202"/>
    <p:sldId id="405" r:id="rId1203"/>
    <p:sldId id="407" r:id="rId1204"/>
    <p:sldId id="408" r:id="rId1205"/>
    <p:sldId id="409" r:id="rId1206"/>
    <p:sldId id="410" r:id="rId1207"/>
    <p:sldId id="411" r:id="rId1208"/>
    <p:sldId id="413" r:id="rId1209"/>
    <p:sldId id="414" r:id="rId1210"/>
    <p:sldId id="415" r:id="rId1211"/>
    <p:sldId id="416" r:id="rId1212"/>
    <p:sldId id="417" r:id="rId1213"/>
    <p:sldId id="419" r:id="rId1214"/>
    <p:sldId id="420" r:id="rId1215"/>
    <p:sldId id="421" r:id="rId1216"/>
    <p:sldId id="422" r:id="rId1217"/>
    <p:sldId id="423" r:id="rId1218"/>
    <p:sldId id="435" r:id="rId1219"/>
    <p:sldId id="436" r:id="rId1220"/>
    <p:sldId id="437" r:id="rId1221"/>
    <p:sldId id="12655" r:id="rId1222"/>
    <p:sldId id="439" r:id="rId1223"/>
    <p:sldId id="12653" r:id="rId1224"/>
    <p:sldId id="441" r:id="rId1225"/>
    <p:sldId id="12654" r:id="rId1226"/>
    <p:sldId id="12656" r:id="rId1227"/>
    <p:sldId id="12701" r:id="rId1228"/>
    <p:sldId id="12702" r:id="rId1229"/>
    <p:sldId id="12703" r:id="rId1230"/>
    <p:sldId id="12704" r:id="rId1231"/>
    <p:sldId id="12705" r:id="rId1232"/>
    <p:sldId id="12706" r:id="rId1233"/>
    <p:sldId id="12707" r:id="rId1234"/>
    <p:sldId id="12708" r:id="rId1235"/>
    <p:sldId id="12709" r:id="rId1236"/>
    <p:sldId id="12710" r:id="rId1237"/>
    <p:sldId id="12711" r:id="rId1238"/>
    <p:sldId id="12716" r:id="rId1239"/>
    <p:sldId id="12717" r:id="rId1240"/>
    <p:sldId id="12712" r:id="rId1241"/>
    <p:sldId id="12713" r:id="rId1242"/>
    <p:sldId id="12738" r:id="rId1243"/>
    <p:sldId id="12739" r:id="rId1244"/>
    <p:sldId id="12736" r:id="rId1245"/>
    <p:sldId id="12737" r:id="rId1246"/>
    <p:sldId id="12714" r:id="rId1247"/>
    <p:sldId id="12715" r:id="rId1248"/>
    <p:sldId id="12740" r:id="rId1249"/>
    <p:sldId id="12741" r:id="rId1250"/>
    <p:sldId id="12721" r:id="rId1251"/>
    <p:sldId id="12722" r:id="rId1252"/>
    <p:sldId id="12723" r:id="rId1253"/>
    <p:sldId id="12724" r:id="rId1254"/>
    <p:sldId id="12725" r:id="rId1255"/>
    <p:sldId id="12726" r:id="rId1256"/>
    <p:sldId id="12727" r:id="rId1257"/>
    <p:sldId id="12728" r:id="rId1258"/>
    <p:sldId id="12729" r:id="rId1259"/>
    <p:sldId id="12730" r:id="rId1260"/>
    <p:sldId id="12731" r:id="rId1261"/>
    <p:sldId id="12732" r:id="rId1262"/>
    <p:sldId id="12733" r:id="rId1263"/>
    <p:sldId id="12742" r:id="rId1264"/>
    <p:sldId id="12734" r:id="rId1265"/>
    <p:sldId id="12735" r:id="rId1266"/>
    <p:sldId id="12689" r:id="rId1267"/>
    <p:sldId id="12690" r:id="rId1268"/>
    <p:sldId id="12691" r:id="rId1269"/>
    <p:sldId id="12692" r:id="rId1270"/>
    <p:sldId id="12693" r:id="rId1271"/>
    <p:sldId id="12694" r:id="rId1272"/>
    <p:sldId id="12695" r:id="rId1273"/>
    <p:sldId id="12696" r:id="rId1274"/>
    <p:sldId id="12697" r:id="rId1275"/>
    <p:sldId id="12698" r:id="rId1276"/>
    <p:sldId id="12699" r:id="rId1277"/>
    <p:sldId id="12700" r:id="rId1278"/>
    <p:sldId id="445" r:id="rId1279"/>
    <p:sldId id="446" r:id="rId1280"/>
    <p:sldId id="12657" r:id="rId1281"/>
    <p:sldId id="12658" r:id="rId1282"/>
    <p:sldId id="12720" r:id="rId1283"/>
    <p:sldId id="12659" r:id="rId1284"/>
    <p:sldId id="12660" r:id="rId1285"/>
    <p:sldId id="424" r:id="rId1286"/>
    <p:sldId id="425" r:id="rId1287"/>
    <p:sldId id="426" r:id="rId1288"/>
    <p:sldId id="427" r:id="rId1289"/>
    <p:sldId id="428" r:id="rId1290"/>
    <p:sldId id="429" r:id="rId1291"/>
    <p:sldId id="430" r:id="rId1292"/>
    <p:sldId id="431" r:id="rId1293"/>
    <p:sldId id="432" r:id="rId1294"/>
    <p:sldId id="433" r:id="rId1295"/>
    <p:sldId id="434" r:id="rId1296"/>
    <p:sldId id="12645" r:id="rId1297"/>
    <p:sldId id="12646" r:id="rId1298"/>
    <p:sldId id="12647" r:id="rId1299"/>
    <p:sldId id="12648" r:id="rId1300"/>
    <p:sldId id="12649" r:id="rId1301"/>
    <p:sldId id="12650" r:id="rId1302"/>
    <p:sldId id="12651" r:id="rId1303"/>
    <p:sldId id="12652" r:id="rId1304"/>
    <p:sldId id="12581" r:id="rId1305"/>
    <p:sldId id="12582" r:id="rId1306"/>
    <p:sldId id="12583" r:id="rId1307"/>
    <p:sldId id="12584" r:id="rId1308"/>
    <p:sldId id="12585" r:id="rId1309"/>
    <p:sldId id="12586" r:id="rId1310"/>
    <p:sldId id="12587" r:id="rId1311"/>
    <p:sldId id="12588" r:id="rId1312"/>
    <p:sldId id="12589" r:id="rId1313"/>
    <p:sldId id="12590" r:id="rId1314"/>
    <p:sldId id="12591" r:id="rId1315"/>
    <p:sldId id="12592" r:id="rId1316"/>
    <p:sldId id="12613" r:id="rId1317"/>
    <p:sldId id="12552" r:id="rId1318"/>
    <p:sldId id="12553" r:id="rId1319"/>
    <p:sldId id="12556" r:id="rId1320"/>
    <p:sldId id="12557" r:id="rId1321"/>
    <p:sldId id="12554" r:id="rId1322"/>
    <p:sldId id="12559" r:id="rId1323"/>
    <p:sldId id="12560" r:id="rId1324"/>
    <p:sldId id="12561" r:id="rId1325"/>
    <p:sldId id="12562" r:id="rId1326"/>
    <p:sldId id="12563" r:id="rId1327"/>
    <p:sldId id="12568" r:id="rId1328"/>
    <p:sldId id="12569" r:id="rId1329"/>
    <p:sldId id="12564" r:id="rId1330"/>
    <p:sldId id="12565" r:id="rId1331"/>
    <p:sldId id="12566" r:id="rId1332"/>
    <p:sldId id="12567" r:id="rId1333"/>
    <p:sldId id="12593" r:id="rId1334"/>
    <p:sldId id="12594" r:id="rId1335"/>
    <p:sldId id="12595" r:id="rId1336"/>
    <p:sldId id="12596" r:id="rId1337"/>
    <p:sldId id="12628" r:id="rId1338"/>
    <p:sldId id="12570" r:id="rId1339"/>
    <p:sldId id="12629" r:id="rId1340"/>
    <p:sldId id="12630" r:id="rId1341"/>
    <p:sldId id="12572" r:id="rId1342"/>
    <p:sldId id="12573" r:id="rId1343"/>
    <p:sldId id="12639" r:id="rId1344"/>
    <p:sldId id="12640" r:id="rId1345"/>
    <p:sldId id="12641" r:id="rId1346"/>
    <p:sldId id="12642" r:id="rId1347"/>
    <p:sldId id="12643" r:id="rId1348"/>
    <p:sldId id="12644" r:id="rId1349"/>
    <p:sldId id="12631" r:id="rId1350"/>
    <p:sldId id="12632" r:id="rId1351"/>
    <p:sldId id="12633" r:id="rId1352"/>
    <p:sldId id="12634" r:id="rId1353"/>
    <p:sldId id="12635" r:id="rId1354"/>
    <p:sldId id="12636" r:id="rId1355"/>
    <p:sldId id="12612" r:id="rId1356"/>
    <p:sldId id="12637" r:id="rId1357"/>
    <p:sldId id="12638" r:id="rId1358"/>
    <p:sldId id="12604" r:id="rId1359"/>
    <p:sldId id="12609" r:id="rId1360"/>
    <p:sldId id="12610" r:id="rId1361"/>
    <p:sldId id="12611" r:id="rId1362"/>
    <p:sldId id="12517" r:id="rId1363"/>
    <p:sldId id="12518" r:id="rId1364"/>
    <p:sldId id="12550" r:id="rId1365"/>
    <p:sldId id="12551" r:id="rId1366"/>
    <p:sldId id="12519" r:id="rId1367"/>
    <p:sldId id="12520" r:id="rId1368"/>
    <p:sldId id="12521" r:id="rId1369"/>
    <p:sldId id="12522" r:id="rId1370"/>
    <p:sldId id="12523" r:id="rId1371"/>
    <p:sldId id="12524" r:id="rId1372"/>
    <p:sldId id="12525" r:id="rId1373"/>
    <p:sldId id="12526" r:id="rId1374"/>
    <p:sldId id="12529" r:id="rId1375"/>
    <p:sldId id="12530" r:id="rId1376"/>
    <p:sldId id="12531" r:id="rId1377"/>
    <p:sldId id="12532" r:id="rId1378"/>
    <p:sldId id="12533" r:id="rId1379"/>
    <p:sldId id="12534" r:id="rId1380"/>
    <p:sldId id="12502" r:id="rId1381"/>
    <p:sldId id="12503" r:id="rId1382"/>
    <p:sldId id="12504" r:id="rId1383"/>
    <p:sldId id="12505" r:id="rId1384"/>
    <p:sldId id="12506" r:id="rId1385"/>
    <p:sldId id="12507" r:id="rId1386"/>
    <p:sldId id="12535" r:id="rId1387"/>
    <p:sldId id="12536" r:id="rId1388"/>
    <p:sldId id="12508" r:id="rId1389"/>
    <p:sldId id="12509" r:id="rId1390"/>
    <p:sldId id="12510" r:id="rId1391"/>
    <p:sldId id="12511" r:id="rId1392"/>
    <p:sldId id="12512" r:id="rId1393"/>
    <p:sldId id="12513" r:id="rId1394"/>
    <p:sldId id="12514" r:id="rId1395"/>
    <p:sldId id="12515" r:id="rId1396"/>
    <p:sldId id="276" r:id="rId1397"/>
    <p:sldId id="12516" r:id="rId1398"/>
    <p:sldId id="12537" r:id="rId1399"/>
    <p:sldId id="12538" r:id="rId1400"/>
    <p:sldId id="12539" r:id="rId1401"/>
    <p:sldId id="12540" r:id="rId1402"/>
    <p:sldId id="12541" r:id="rId1403"/>
    <p:sldId id="12542" r:id="rId1404"/>
    <p:sldId id="12543" r:id="rId1405"/>
    <p:sldId id="12544" r:id="rId1406"/>
    <p:sldId id="12498" r:id="rId1407"/>
    <p:sldId id="12545" r:id="rId1408"/>
    <p:sldId id="12499" r:id="rId1409"/>
    <p:sldId id="12500" r:id="rId1410"/>
    <p:sldId id="12501" r:id="rId1411"/>
    <p:sldId id="12546" r:id="rId1412"/>
    <p:sldId id="12436" r:id="rId1413"/>
    <p:sldId id="12437" r:id="rId1414"/>
    <p:sldId id="12438" r:id="rId1415"/>
    <p:sldId id="12439" r:id="rId1416"/>
    <p:sldId id="12440" r:id="rId1417"/>
    <p:sldId id="272" r:id="rId1418"/>
    <p:sldId id="12441" r:id="rId1419"/>
    <p:sldId id="12442" r:id="rId1420"/>
    <p:sldId id="12443" r:id="rId1421"/>
    <p:sldId id="12444" r:id="rId1422"/>
    <p:sldId id="12445" r:id="rId1423"/>
    <p:sldId id="12471" r:id="rId1424"/>
    <p:sldId id="12472" r:id="rId1425"/>
    <p:sldId id="12480" r:id="rId1426"/>
    <p:sldId id="12481" r:id="rId1427"/>
    <p:sldId id="12482" r:id="rId1428"/>
    <p:sldId id="12547" r:id="rId1429"/>
    <p:sldId id="12548" r:id="rId1430"/>
    <p:sldId id="12549" r:id="rId1431"/>
    <p:sldId id="12420" r:id="rId1432"/>
    <p:sldId id="12421" r:id="rId1433"/>
    <p:sldId id="12424" r:id="rId1434"/>
    <p:sldId id="12425" r:id="rId1435"/>
    <p:sldId id="12426" r:id="rId1436"/>
    <p:sldId id="12427" r:id="rId1437"/>
    <p:sldId id="12428" r:id="rId1438"/>
    <p:sldId id="12429" r:id="rId1439"/>
    <p:sldId id="12430" r:id="rId1440"/>
    <p:sldId id="12431" r:id="rId1441"/>
    <p:sldId id="12483" r:id="rId1442"/>
    <p:sldId id="12484" r:id="rId1443"/>
    <p:sldId id="12432" r:id="rId1444"/>
    <p:sldId id="12433" r:id="rId1445"/>
    <p:sldId id="12434" r:id="rId1446"/>
    <p:sldId id="12435" r:id="rId1447"/>
    <p:sldId id="12485" r:id="rId1448"/>
    <p:sldId id="12486" r:id="rId1449"/>
    <p:sldId id="12449" r:id="rId1450"/>
    <p:sldId id="12450" r:id="rId1451"/>
    <p:sldId id="12451" r:id="rId1452"/>
    <p:sldId id="12452" r:id="rId1453"/>
    <p:sldId id="12453" r:id="rId1454"/>
    <p:sldId id="12454" r:id="rId1455"/>
    <p:sldId id="12455" r:id="rId1456"/>
    <p:sldId id="12456" r:id="rId1457"/>
    <p:sldId id="12459" r:id="rId1458"/>
    <p:sldId id="12460" r:id="rId1459"/>
    <p:sldId id="12461" r:id="rId1460"/>
    <p:sldId id="12462" r:id="rId1461"/>
    <p:sldId id="12463" r:id="rId1462"/>
    <p:sldId id="12464" r:id="rId1463"/>
    <p:sldId id="12492" r:id="rId1464"/>
    <p:sldId id="12493" r:id="rId1465"/>
    <p:sldId id="12494" r:id="rId1466"/>
    <p:sldId id="12495" r:id="rId1467"/>
    <p:sldId id="12496" r:id="rId1468"/>
    <p:sldId id="12497" r:id="rId1469"/>
    <p:sldId id="12487" r:id="rId1470"/>
    <p:sldId id="12488" r:id="rId1471"/>
    <p:sldId id="12489" r:id="rId1472"/>
    <p:sldId id="12490" r:id="rId1473"/>
    <p:sldId id="12491" r:id="rId1474"/>
    <p:sldId id="12469" r:id="rId1475"/>
    <p:sldId id="12470" r:id="rId1476"/>
    <p:sldId id="12352" r:id="rId1477"/>
    <p:sldId id="12353" r:id="rId1478"/>
    <p:sldId id="12376" r:id="rId1479"/>
    <p:sldId id="12377" r:id="rId1480"/>
    <p:sldId id="12354" r:id="rId1481"/>
    <p:sldId id="12355" r:id="rId1482"/>
    <p:sldId id="12356" r:id="rId1483"/>
    <p:sldId id="12357" r:id="rId1484"/>
    <p:sldId id="12378" r:id="rId1485"/>
    <p:sldId id="12358" r:id="rId1486"/>
    <p:sldId id="12359" r:id="rId1487"/>
    <p:sldId id="12361" r:id="rId1488"/>
    <p:sldId id="12362" r:id="rId1489"/>
    <p:sldId id="12380" r:id="rId1490"/>
    <p:sldId id="12381" r:id="rId1491"/>
    <p:sldId id="12410" r:id="rId1492"/>
    <p:sldId id="12364" r:id="rId1493"/>
    <p:sldId id="12365" r:id="rId1494"/>
    <p:sldId id="12368" r:id="rId1495"/>
    <p:sldId id="12369" r:id="rId1496"/>
    <p:sldId id="12370" r:id="rId1497"/>
    <p:sldId id="12371" r:id="rId1498"/>
    <p:sldId id="12372" r:id="rId1499"/>
    <p:sldId id="12373" r:id="rId1500"/>
    <p:sldId id="12374" r:id="rId1501"/>
    <p:sldId id="12375" r:id="rId1502"/>
    <p:sldId id="12411" r:id="rId1503"/>
    <p:sldId id="12412" r:id="rId1504"/>
    <p:sldId id="12413" r:id="rId1505"/>
    <p:sldId id="12414" r:id="rId1506"/>
    <p:sldId id="12382" r:id="rId1507"/>
    <p:sldId id="12383" r:id="rId1508"/>
    <p:sldId id="12384" r:id="rId1509"/>
    <p:sldId id="12385" r:id="rId1510"/>
    <p:sldId id="12386" r:id="rId1511"/>
    <p:sldId id="12387" r:id="rId1512"/>
    <p:sldId id="12388" r:id="rId1513"/>
    <p:sldId id="12389" r:id="rId1514"/>
    <p:sldId id="12398" r:id="rId1515"/>
    <p:sldId id="12399" r:id="rId1516"/>
    <p:sldId id="12400" r:id="rId1517"/>
    <p:sldId id="12401" r:id="rId1518"/>
    <p:sldId id="12402" r:id="rId1519"/>
    <p:sldId id="12403" r:id="rId1520"/>
    <p:sldId id="12404" r:id="rId1521"/>
    <p:sldId id="12405" r:id="rId1522"/>
    <p:sldId id="12415" r:id="rId1523"/>
    <p:sldId id="12416" r:id="rId1524"/>
    <p:sldId id="12417" r:id="rId1525"/>
    <p:sldId id="12418" r:id="rId1526"/>
    <p:sldId id="12409" r:id="rId1527"/>
    <p:sldId id="12419" r:id="rId1528"/>
    <p:sldId id="12406" r:id="rId1529"/>
    <p:sldId id="12407" r:id="rId1530"/>
    <p:sldId id="12408" r:id="rId1531"/>
    <p:sldId id="12390" r:id="rId1532"/>
    <p:sldId id="12391" r:id="rId1533"/>
    <p:sldId id="12392" r:id="rId1534"/>
    <p:sldId id="12393" r:id="rId1535"/>
    <p:sldId id="12394" r:id="rId1536"/>
    <p:sldId id="12395" r:id="rId1537"/>
    <p:sldId id="12396" r:id="rId1538"/>
    <p:sldId id="12397" r:id="rId1539"/>
    <p:sldId id="2447" r:id="rId1540"/>
    <p:sldId id="2448" r:id="rId1541"/>
    <p:sldId id="2449" r:id="rId1542"/>
    <p:sldId id="2450" r:id="rId1543"/>
    <p:sldId id="12248" r:id="rId1544"/>
    <p:sldId id="12249" r:id="rId1545"/>
    <p:sldId id="12250" r:id="rId1546"/>
    <p:sldId id="12251" r:id="rId1547"/>
    <p:sldId id="2451" r:id="rId1548"/>
    <p:sldId id="2452" r:id="rId1549"/>
    <p:sldId id="2453" r:id="rId1550"/>
    <p:sldId id="2454" r:id="rId1551"/>
    <p:sldId id="2455" r:id="rId1552"/>
    <p:sldId id="2456" r:id="rId1553"/>
    <p:sldId id="2457" r:id="rId1554"/>
    <p:sldId id="12252" r:id="rId1555"/>
    <p:sldId id="12253" r:id="rId1556"/>
    <p:sldId id="12254" r:id="rId1557"/>
    <p:sldId id="12255" r:id="rId1558"/>
    <p:sldId id="12256" r:id="rId1559"/>
    <p:sldId id="12257" r:id="rId1560"/>
    <p:sldId id="12258" r:id="rId1561"/>
    <p:sldId id="12259" r:id="rId1562"/>
    <p:sldId id="12260" r:id="rId1563"/>
    <p:sldId id="12247" r:id="rId1564"/>
    <p:sldId id="12317" r:id="rId1565"/>
    <p:sldId id="256" r:id="rId1566"/>
    <p:sldId id="2436" r:id="rId1567"/>
    <p:sldId id="12261" r:id="rId1568"/>
    <p:sldId id="12262" r:id="rId1569"/>
    <p:sldId id="2437" r:id="rId1570"/>
    <p:sldId id="2438" r:id="rId1571"/>
    <p:sldId id="12263" r:id="rId1572"/>
    <p:sldId id="12264" r:id="rId1573"/>
    <p:sldId id="12265" r:id="rId1574"/>
    <p:sldId id="12266" r:id="rId1575"/>
    <p:sldId id="12318" r:id="rId1576"/>
    <p:sldId id="12319" r:id="rId1577"/>
    <p:sldId id="12267" r:id="rId1578"/>
    <p:sldId id="12268" r:id="rId1579"/>
    <p:sldId id="12271" r:id="rId1580"/>
    <p:sldId id="12272" r:id="rId1581"/>
    <p:sldId id="12273" r:id="rId1582"/>
    <p:sldId id="12274" r:id="rId1583"/>
    <p:sldId id="12275" r:id="rId1584"/>
    <p:sldId id="12276" r:id="rId1585"/>
    <p:sldId id="12277" r:id="rId1586"/>
    <p:sldId id="12278" r:id="rId1587"/>
    <p:sldId id="12339" r:id="rId1588"/>
    <p:sldId id="12340" r:id="rId1589"/>
    <p:sldId id="2439" r:id="rId1590"/>
    <p:sldId id="2440" r:id="rId1591"/>
    <p:sldId id="2445" r:id="rId1592"/>
    <p:sldId id="2446" r:id="rId1593"/>
    <p:sldId id="2441" r:id="rId1594"/>
    <p:sldId id="2442" r:id="rId1595"/>
    <p:sldId id="2443" r:id="rId1596"/>
    <p:sldId id="2444" r:id="rId1597"/>
    <p:sldId id="12279" r:id="rId1598"/>
    <p:sldId id="12280" r:id="rId1599"/>
    <p:sldId id="12341" r:id="rId1600"/>
    <p:sldId id="12342" r:id="rId1601"/>
    <p:sldId id="12343" r:id="rId1602"/>
    <p:sldId id="12344" r:id="rId1603"/>
    <p:sldId id="12303" r:id="rId1604"/>
    <p:sldId id="12269" r:id="rId1605"/>
    <p:sldId id="12270" r:id="rId1606"/>
    <p:sldId id="12304" r:id="rId1607"/>
    <p:sldId id="12242" r:id="rId1608"/>
    <p:sldId id="12243" r:id="rId1609"/>
    <p:sldId id="12244" r:id="rId1610"/>
    <p:sldId id="12245" r:id="rId1611"/>
    <p:sldId id="12345" r:id="rId1612"/>
    <p:sldId id="12346" r:id="rId1613"/>
    <p:sldId id="12347" r:id="rId1614"/>
    <p:sldId id="12348" r:id="rId1615"/>
    <p:sldId id="12320" r:id="rId1616"/>
    <p:sldId id="12321" r:id="rId1617"/>
    <p:sldId id="12322" r:id="rId1618"/>
    <p:sldId id="12323" r:id="rId1619"/>
    <p:sldId id="12324" r:id="rId1620"/>
    <p:sldId id="12325" r:id="rId1621"/>
    <p:sldId id="12326" r:id="rId1622"/>
    <p:sldId id="12327" r:id="rId1623"/>
    <p:sldId id="12328" r:id="rId1624"/>
    <p:sldId id="12329" r:id="rId1625"/>
    <p:sldId id="12246" r:id="rId1626"/>
    <p:sldId id="12315" r:id="rId1627"/>
    <p:sldId id="12316" r:id="rId1628"/>
    <p:sldId id="12291" r:id="rId1629"/>
    <p:sldId id="12292" r:id="rId1630"/>
    <p:sldId id="12294" r:id="rId1631"/>
    <p:sldId id="258" r:id="rId1632"/>
    <p:sldId id="12330" r:id="rId1633"/>
    <p:sldId id="12331" r:id="rId1634"/>
    <p:sldId id="12332" r:id="rId1635"/>
    <p:sldId id="12349" r:id="rId1636"/>
    <p:sldId id="12350" r:id="rId1637"/>
    <p:sldId id="12351" r:id="rId1638"/>
    <p:sldId id="12295" r:id="rId1639"/>
    <p:sldId id="259" r:id="rId1640"/>
    <p:sldId id="12296" r:id="rId1641"/>
    <p:sldId id="12297" r:id="rId1642"/>
    <p:sldId id="12298" r:id="rId1643"/>
    <p:sldId id="12333" r:id="rId1644"/>
    <p:sldId id="12334" r:id="rId1645"/>
    <p:sldId id="12335" r:id="rId1646"/>
    <p:sldId id="12336" r:id="rId1647"/>
    <p:sldId id="12337" r:id="rId1648"/>
    <p:sldId id="12338" r:id="rId1649"/>
    <p:sldId id="12293" r:id="rId1650"/>
    <p:sldId id="268" r:id="rId1651"/>
    <p:sldId id="269" r:id="rId1652"/>
    <p:sldId id="270" r:id="rId1653"/>
    <p:sldId id="271" r:id="rId1654"/>
    <p:sldId id="262" r:id="rId1655"/>
    <p:sldId id="263" r:id="rId1656"/>
    <p:sldId id="266" r:id="rId1657"/>
    <p:sldId id="267" r:id="rId1658"/>
    <p:sldId id="2417" r:id="rId1659"/>
    <p:sldId id="2418" r:id="rId1660"/>
    <p:sldId id="849" r:id="rId1661"/>
    <p:sldId id="850" r:id="rId1662"/>
    <p:sldId id="853" r:id="rId1663"/>
    <p:sldId id="2399" r:id="rId1664"/>
    <p:sldId id="851" r:id="rId1665"/>
    <p:sldId id="852" r:id="rId1666"/>
    <p:sldId id="2400" r:id="rId1667"/>
    <p:sldId id="2401" r:id="rId1668"/>
    <p:sldId id="856" r:id="rId1669"/>
    <p:sldId id="857" r:id="rId1670"/>
    <p:sldId id="863" r:id="rId1671"/>
    <p:sldId id="864" r:id="rId1672"/>
    <p:sldId id="2402" r:id="rId1673"/>
    <p:sldId id="2403" r:id="rId1674"/>
    <p:sldId id="867" r:id="rId1675"/>
    <p:sldId id="868" r:id="rId1676"/>
    <p:sldId id="2419" r:id="rId1677"/>
    <p:sldId id="2420" r:id="rId1678"/>
    <p:sldId id="2421" r:id="rId1679"/>
    <p:sldId id="2422" r:id="rId1680"/>
    <p:sldId id="2423" r:id="rId1681"/>
    <p:sldId id="2424" r:id="rId1682"/>
    <p:sldId id="333" r:id="rId1683"/>
    <p:sldId id="334" r:id="rId1684"/>
    <p:sldId id="321" r:id="rId1685"/>
    <p:sldId id="322" r:id="rId1686"/>
    <p:sldId id="2408" r:id="rId1687"/>
    <p:sldId id="2409" r:id="rId1688"/>
    <p:sldId id="2410" r:id="rId1689"/>
    <p:sldId id="2411" r:id="rId1690"/>
    <p:sldId id="335" r:id="rId1691"/>
    <p:sldId id="336" r:id="rId1692"/>
    <p:sldId id="323" r:id="rId1693"/>
    <p:sldId id="324" r:id="rId1694"/>
    <p:sldId id="2404" r:id="rId1695"/>
    <p:sldId id="2405" r:id="rId1696"/>
    <p:sldId id="329" r:id="rId1697"/>
    <p:sldId id="330" r:id="rId1698"/>
    <p:sldId id="331" r:id="rId1699"/>
    <p:sldId id="332" r:id="rId1700"/>
    <p:sldId id="2406" r:id="rId1701"/>
    <p:sldId id="2407" r:id="rId1702"/>
    <p:sldId id="2412" r:id="rId1703"/>
    <p:sldId id="2413" r:id="rId1704"/>
    <p:sldId id="2435" r:id="rId1705"/>
    <p:sldId id="273" r:id="rId1706"/>
    <p:sldId id="2427" r:id="rId1707"/>
    <p:sldId id="2428" r:id="rId1708"/>
    <p:sldId id="2429" r:id="rId1709"/>
    <p:sldId id="2430" r:id="rId1710"/>
    <p:sldId id="2431" r:id="rId1711"/>
    <p:sldId id="2434" r:id="rId1712"/>
    <p:sldId id="2432" r:id="rId1713"/>
    <p:sldId id="2426" r:id="rId1714"/>
    <p:sldId id="2433" r:id="rId1715"/>
    <p:sldId id="2415" r:id="rId1716"/>
    <p:sldId id="261" r:id="rId1717"/>
    <p:sldId id="275" r:id="rId1718"/>
    <p:sldId id="274" r:id="rId1719"/>
    <p:sldId id="260" r:id="rId1720"/>
    <p:sldId id="2425" r:id="rId1721"/>
    <p:sldId id="2416" r:id="rId1722"/>
    <p:sldId id="2414" r:id="rId1723"/>
    <p:sldId id="277" r:id="rId1724"/>
    <p:sldId id="264" r:id="rId1725"/>
    <p:sldId id="265" r:id="rId1726"/>
    <p:sldId id="278" r:id="rId1727"/>
    <p:sldId id="279" r:id="rId1728"/>
    <p:sldId id="280" r:id="rId1729"/>
    <p:sldId id="281" r:id="rId1730"/>
    <p:sldId id="2398" r:id="rId1731"/>
    <p:sldId id="290" r:id="rId1732"/>
    <p:sldId id="291" r:id="rId1733"/>
    <p:sldId id="292" r:id="rId1734"/>
    <p:sldId id="293" r:id="rId1735"/>
    <p:sldId id="294" r:id="rId1736"/>
    <p:sldId id="295" r:id="rId1737"/>
    <p:sldId id="296" r:id="rId1738"/>
    <p:sldId id="297" r:id="rId1739"/>
    <p:sldId id="298" r:id="rId1740"/>
    <p:sldId id="325" r:id="rId1741"/>
    <p:sldId id="326" r:id="rId1742"/>
    <p:sldId id="257" r:id="rId1743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F4531"/>
    <a:srgbClr val="E8A120"/>
    <a:srgbClr val="C1F9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681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648" y="7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522" Type="http://schemas.openxmlformats.org/officeDocument/2006/relationships/slide" Target="slides/slide1521.xml"/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1684" Type="http://schemas.openxmlformats.org/officeDocument/2006/relationships/slide" Target="slides/slide1683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1544" Type="http://schemas.openxmlformats.org/officeDocument/2006/relationships/slide" Target="slides/slide1543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611" Type="http://schemas.openxmlformats.org/officeDocument/2006/relationships/slide" Target="slides/slide1610.xml"/><Relationship Id="rId192" Type="http://schemas.openxmlformats.org/officeDocument/2006/relationships/slide" Target="slides/slide191.xml"/><Relationship Id="rId1709" Type="http://schemas.openxmlformats.org/officeDocument/2006/relationships/slide" Target="slides/slide1708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1566" Type="http://schemas.openxmlformats.org/officeDocument/2006/relationships/slide" Target="slides/slide1565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1633" Type="http://schemas.openxmlformats.org/officeDocument/2006/relationships/slide" Target="slides/slide1632.xml"/><Relationship Id="rId1700" Type="http://schemas.openxmlformats.org/officeDocument/2006/relationships/slide" Target="slides/slide1699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1588" Type="http://schemas.openxmlformats.org/officeDocument/2006/relationships/slide" Target="slides/slide1587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655" Type="http://schemas.openxmlformats.org/officeDocument/2006/relationships/slide" Target="slides/slide1654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515" Type="http://schemas.openxmlformats.org/officeDocument/2006/relationships/slide" Target="slides/slide1514.xml"/><Relationship Id="rId1722" Type="http://schemas.openxmlformats.org/officeDocument/2006/relationships/slide" Target="slides/slide1721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1677" Type="http://schemas.openxmlformats.org/officeDocument/2006/relationships/slide" Target="slides/slide1676.xml"/><Relationship Id="rId907" Type="http://schemas.openxmlformats.org/officeDocument/2006/relationships/slide" Target="slides/slide906.xml"/><Relationship Id="rId1537" Type="http://schemas.openxmlformats.org/officeDocument/2006/relationships/slide" Target="slides/slide1536.xml"/><Relationship Id="rId1744" Type="http://schemas.openxmlformats.org/officeDocument/2006/relationships/notesMaster" Target="notesMasters/notesMaster1.xml"/><Relationship Id="rId36" Type="http://schemas.openxmlformats.org/officeDocument/2006/relationships/slide" Target="slides/slide35.xml"/><Relationship Id="rId1604" Type="http://schemas.openxmlformats.org/officeDocument/2006/relationships/slide" Target="slides/slide1603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1699" Type="http://schemas.openxmlformats.org/officeDocument/2006/relationships/slide" Target="slides/slide1698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1559" Type="http://schemas.openxmlformats.org/officeDocument/2006/relationships/slide" Target="slides/slide1558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1626" Type="http://schemas.openxmlformats.org/officeDocument/2006/relationships/slide" Target="slides/slide1625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1690" Type="http://schemas.openxmlformats.org/officeDocument/2006/relationships/slide" Target="slides/slide1689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550" Type="http://schemas.openxmlformats.org/officeDocument/2006/relationships/slide" Target="slides/slide1549.xml"/><Relationship Id="rId1648" Type="http://schemas.openxmlformats.org/officeDocument/2006/relationships/slide" Target="slides/slide1647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slide" Target="slides/slide1507.xml"/><Relationship Id="rId1715" Type="http://schemas.openxmlformats.org/officeDocument/2006/relationships/slide" Target="slides/slide1714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572" Type="http://schemas.openxmlformats.org/officeDocument/2006/relationships/slide" Target="slides/slide1571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1737" Type="http://schemas.openxmlformats.org/officeDocument/2006/relationships/slide" Target="slides/slide1736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1594" Type="http://schemas.openxmlformats.org/officeDocument/2006/relationships/slide" Target="slides/slide1593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661" Type="http://schemas.openxmlformats.org/officeDocument/2006/relationships/slide" Target="slides/slide1660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1521" Type="http://schemas.openxmlformats.org/officeDocument/2006/relationships/slide" Target="slides/slide1520.xml"/><Relationship Id="rId1619" Type="http://schemas.openxmlformats.org/officeDocument/2006/relationships/slide" Target="slides/slide1618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1683" Type="http://schemas.openxmlformats.org/officeDocument/2006/relationships/slide" Target="slides/slide1682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1543" Type="http://schemas.openxmlformats.org/officeDocument/2006/relationships/slide" Target="slides/slide1542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610" Type="http://schemas.openxmlformats.org/officeDocument/2006/relationships/slide" Target="slides/slide1609.xml"/><Relationship Id="rId191" Type="http://schemas.openxmlformats.org/officeDocument/2006/relationships/slide" Target="slides/slide190.xml"/><Relationship Id="rId1708" Type="http://schemas.openxmlformats.org/officeDocument/2006/relationships/slide" Target="slides/slide1707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1565" Type="http://schemas.openxmlformats.org/officeDocument/2006/relationships/slide" Target="slides/slide1564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1632" Type="http://schemas.openxmlformats.org/officeDocument/2006/relationships/slide" Target="slides/slide1631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1587" Type="http://schemas.openxmlformats.org/officeDocument/2006/relationships/slide" Target="slides/slide1586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654" Type="http://schemas.openxmlformats.org/officeDocument/2006/relationships/slide" Target="slides/slide1653.xml"/><Relationship Id="rId1307" Type="http://schemas.openxmlformats.org/officeDocument/2006/relationships/slide" Target="slides/slide1306.xml"/><Relationship Id="rId1514" Type="http://schemas.openxmlformats.org/officeDocument/2006/relationships/slide" Target="slides/slide1513.xml"/><Relationship Id="rId1721" Type="http://schemas.openxmlformats.org/officeDocument/2006/relationships/slide" Target="slides/slide1720.xml"/><Relationship Id="rId13" Type="http://schemas.openxmlformats.org/officeDocument/2006/relationships/slide" Target="slides/slide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1676" Type="http://schemas.openxmlformats.org/officeDocument/2006/relationships/slide" Target="slides/slide1675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1536" Type="http://schemas.openxmlformats.org/officeDocument/2006/relationships/slide" Target="slides/slide1535.xml"/><Relationship Id="rId1743" Type="http://schemas.openxmlformats.org/officeDocument/2006/relationships/slide" Target="slides/slide1742.xml"/><Relationship Id="rId35" Type="http://schemas.openxmlformats.org/officeDocument/2006/relationships/slide" Target="slides/slide34.xml"/><Relationship Id="rId1603" Type="http://schemas.openxmlformats.org/officeDocument/2006/relationships/slide" Target="slides/slide1602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1698" Type="http://schemas.openxmlformats.org/officeDocument/2006/relationships/slide" Target="slides/slide1697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1558" Type="http://schemas.openxmlformats.org/officeDocument/2006/relationships/slide" Target="slides/slide1557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1625" Type="http://schemas.openxmlformats.org/officeDocument/2006/relationships/slide" Target="slides/slide1624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647" Type="http://schemas.openxmlformats.org/officeDocument/2006/relationships/slide" Target="slides/slide1646.xml"/><Relationship Id="rId1507" Type="http://schemas.openxmlformats.org/officeDocument/2006/relationships/slide" Target="slides/slide1506.xml"/><Relationship Id="rId1714" Type="http://schemas.openxmlformats.org/officeDocument/2006/relationships/slide" Target="slides/slide1713.xml"/><Relationship Id="rId295" Type="http://schemas.openxmlformats.org/officeDocument/2006/relationships/slide" Target="slides/slide294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1571" Type="http://schemas.openxmlformats.org/officeDocument/2006/relationships/slide" Target="slides/slide1570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1669" Type="http://schemas.openxmlformats.org/officeDocument/2006/relationships/slide" Target="slides/slide1668.xml"/><Relationship Id="rId1529" Type="http://schemas.openxmlformats.org/officeDocument/2006/relationships/slide" Target="slides/slide1528.xml"/><Relationship Id="rId1736" Type="http://schemas.openxmlformats.org/officeDocument/2006/relationships/slide" Target="slides/slide1735.xml"/><Relationship Id="rId28" Type="http://schemas.openxmlformats.org/officeDocument/2006/relationships/slide" Target="slides/slide27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593" Type="http://schemas.openxmlformats.org/officeDocument/2006/relationships/slide" Target="slides/slide1592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660" Type="http://schemas.openxmlformats.org/officeDocument/2006/relationships/slide" Target="slides/slide1659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520" Type="http://schemas.openxmlformats.org/officeDocument/2006/relationships/slide" Target="slides/slide1519.xml"/><Relationship Id="rId1618" Type="http://schemas.openxmlformats.org/officeDocument/2006/relationships/slide" Target="slides/slide1617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1682" Type="http://schemas.openxmlformats.org/officeDocument/2006/relationships/slide" Target="slides/slide1681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542" Type="http://schemas.openxmlformats.org/officeDocument/2006/relationships/slide" Target="slides/slide1541.xml"/><Relationship Id="rId912" Type="http://schemas.openxmlformats.org/officeDocument/2006/relationships/slide" Target="slides/slide911.xml"/><Relationship Id="rId41" Type="http://schemas.openxmlformats.org/officeDocument/2006/relationships/slide" Target="slides/slide40.xml"/><Relationship Id="rId1402" Type="http://schemas.openxmlformats.org/officeDocument/2006/relationships/slide" Target="slides/slide1401.xml"/><Relationship Id="rId1707" Type="http://schemas.openxmlformats.org/officeDocument/2006/relationships/slide" Target="slides/slide1706.xml"/><Relationship Id="rId190" Type="http://schemas.openxmlformats.org/officeDocument/2006/relationships/slide" Target="slides/slide189.xml"/><Relationship Id="rId288" Type="http://schemas.openxmlformats.org/officeDocument/2006/relationships/slide" Target="slides/slide287.xml"/><Relationship Id="rId495" Type="http://schemas.openxmlformats.org/officeDocument/2006/relationships/slide" Target="slides/slide494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1564" Type="http://schemas.openxmlformats.org/officeDocument/2006/relationships/slide" Target="slides/slide1563.xml"/><Relationship Id="rId63" Type="http://schemas.openxmlformats.org/officeDocument/2006/relationships/slide" Target="slides/slide62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1631" Type="http://schemas.openxmlformats.org/officeDocument/2006/relationships/slide" Target="slides/slide1630.xml"/><Relationship Id="rId1729" Type="http://schemas.openxmlformats.org/officeDocument/2006/relationships/slide" Target="slides/slide1728.xml"/><Relationship Id="rId377" Type="http://schemas.openxmlformats.org/officeDocument/2006/relationships/slide" Target="slides/slide376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86" Type="http://schemas.openxmlformats.org/officeDocument/2006/relationships/slide" Target="slides/slide1585.xml"/><Relationship Id="rId304" Type="http://schemas.openxmlformats.org/officeDocument/2006/relationships/slide" Target="slides/slide303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1653" Type="http://schemas.openxmlformats.org/officeDocument/2006/relationships/slide" Target="slides/slide1652.xml"/><Relationship Id="rId1306" Type="http://schemas.openxmlformats.org/officeDocument/2006/relationships/slide" Target="slides/slide1305.xml"/><Relationship Id="rId1513" Type="http://schemas.openxmlformats.org/officeDocument/2006/relationships/slide" Target="slides/slide1512.xml"/><Relationship Id="rId1720" Type="http://schemas.openxmlformats.org/officeDocument/2006/relationships/slide" Target="slides/slide1719.xml"/><Relationship Id="rId12" Type="http://schemas.openxmlformats.org/officeDocument/2006/relationships/slide" Target="slides/slide11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1675" Type="http://schemas.openxmlformats.org/officeDocument/2006/relationships/slide" Target="slides/slide1674.xml"/><Relationship Id="rId600" Type="http://schemas.openxmlformats.org/officeDocument/2006/relationships/slide" Target="slides/slide599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1535" Type="http://schemas.openxmlformats.org/officeDocument/2006/relationships/slide" Target="slides/slide1534.xml"/><Relationship Id="rId905" Type="http://schemas.openxmlformats.org/officeDocument/2006/relationships/slide" Target="slides/slide904.xml"/><Relationship Id="rId1742" Type="http://schemas.openxmlformats.org/officeDocument/2006/relationships/slide" Target="slides/slide1741.xml"/><Relationship Id="rId34" Type="http://schemas.openxmlformats.org/officeDocument/2006/relationships/slide" Target="slides/slide33.xml"/><Relationship Id="rId1602" Type="http://schemas.openxmlformats.org/officeDocument/2006/relationships/slide" Target="slides/slide1601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1697" Type="http://schemas.openxmlformats.org/officeDocument/2006/relationships/slide" Target="slides/slide1696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1557" Type="http://schemas.openxmlformats.org/officeDocument/2006/relationships/slide" Target="slides/slide1556.xml"/><Relationship Id="rId56" Type="http://schemas.openxmlformats.org/officeDocument/2006/relationships/slide" Target="slides/slide55.xml"/><Relationship Id="rId1417" Type="http://schemas.openxmlformats.org/officeDocument/2006/relationships/slide" Target="slides/slide1416.xml"/><Relationship Id="rId1624" Type="http://schemas.openxmlformats.org/officeDocument/2006/relationships/slide" Target="slides/slide1623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1579" Type="http://schemas.openxmlformats.org/officeDocument/2006/relationships/slide" Target="slides/slide1578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1646" Type="http://schemas.openxmlformats.org/officeDocument/2006/relationships/slide" Target="slides/slide1645.xml"/><Relationship Id="rId1506" Type="http://schemas.openxmlformats.org/officeDocument/2006/relationships/slide" Target="slides/slide1505.xml"/><Relationship Id="rId1713" Type="http://schemas.openxmlformats.org/officeDocument/2006/relationships/slide" Target="slides/slide1712.xml"/><Relationship Id="rId294" Type="http://schemas.openxmlformats.org/officeDocument/2006/relationships/slide" Target="slides/slide293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570" Type="http://schemas.openxmlformats.org/officeDocument/2006/relationships/slide" Target="slides/slide1569.xml"/><Relationship Id="rId1668" Type="http://schemas.openxmlformats.org/officeDocument/2006/relationships/slide" Target="slides/slide1667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1528" Type="http://schemas.openxmlformats.org/officeDocument/2006/relationships/slide" Target="slides/slide1527.xml"/><Relationship Id="rId1735" Type="http://schemas.openxmlformats.org/officeDocument/2006/relationships/slide" Target="slides/slide1734.xml"/><Relationship Id="rId27" Type="http://schemas.openxmlformats.org/officeDocument/2006/relationships/slide" Target="slides/slide26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1080" Type="http://schemas.openxmlformats.org/officeDocument/2006/relationships/slide" Target="slides/slide1079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1592" Type="http://schemas.openxmlformats.org/officeDocument/2006/relationships/slide" Target="slides/slide1591.xml"/><Relationship Id="rId91" Type="http://schemas.openxmlformats.org/officeDocument/2006/relationships/slide" Target="slides/slide90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617" Type="http://schemas.openxmlformats.org/officeDocument/2006/relationships/slide" Target="slides/slide1616.xml"/><Relationship Id="rId198" Type="http://schemas.openxmlformats.org/officeDocument/2006/relationships/slide" Target="slides/slide197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1681" Type="http://schemas.openxmlformats.org/officeDocument/2006/relationships/slide" Target="slides/slide1680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1541" Type="http://schemas.openxmlformats.org/officeDocument/2006/relationships/slide" Target="slides/slide1540.xml"/><Relationship Id="rId40" Type="http://schemas.openxmlformats.org/officeDocument/2006/relationships/slide" Target="slides/slide39.xml"/><Relationship Id="rId1401" Type="http://schemas.openxmlformats.org/officeDocument/2006/relationships/slide" Target="slides/slide1400.xml"/><Relationship Id="rId1639" Type="http://schemas.openxmlformats.org/officeDocument/2006/relationships/slide" Target="slides/slide1638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1692" Type="http://schemas.openxmlformats.org/officeDocument/2006/relationships/slide" Target="slides/slide1691.xml"/><Relationship Id="rId1706" Type="http://schemas.openxmlformats.org/officeDocument/2006/relationships/slide" Target="slides/slide1705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552" Type="http://schemas.openxmlformats.org/officeDocument/2006/relationships/slide" Target="slides/slide1551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1717" Type="http://schemas.openxmlformats.org/officeDocument/2006/relationships/slide" Target="slides/slide1716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1563" Type="http://schemas.openxmlformats.org/officeDocument/2006/relationships/slide" Target="slides/slide1562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1630" Type="http://schemas.openxmlformats.org/officeDocument/2006/relationships/slide" Target="slides/slide1629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1728" Type="http://schemas.openxmlformats.org/officeDocument/2006/relationships/slide" Target="slides/slide1727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1574" Type="http://schemas.openxmlformats.org/officeDocument/2006/relationships/slide" Target="slides/slide157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1641" Type="http://schemas.openxmlformats.org/officeDocument/2006/relationships/slide" Target="slides/slide1640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1739" Type="http://schemas.openxmlformats.org/officeDocument/2006/relationships/slide" Target="slides/slide1738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1585" Type="http://schemas.openxmlformats.org/officeDocument/2006/relationships/slide" Target="slides/slide1584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1652" Type="http://schemas.openxmlformats.org/officeDocument/2006/relationships/slide" Target="slides/slide1651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512" Type="http://schemas.openxmlformats.org/officeDocument/2006/relationships/slide" Target="slides/slide1511.xml"/><Relationship Id="rId1596" Type="http://schemas.openxmlformats.org/officeDocument/2006/relationships/slide" Target="slides/slide1595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1663" Type="http://schemas.openxmlformats.org/officeDocument/2006/relationships/slide" Target="slides/slide1662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1523" Type="http://schemas.openxmlformats.org/officeDocument/2006/relationships/slide" Target="slides/slide1522.xml"/><Relationship Id="rId1730" Type="http://schemas.openxmlformats.org/officeDocument/2006/relationships/slide" Target="slides/slide1729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1674" Type="http://schemas.openxmlformats.org/officeDocument/2006/relationships/slide" Target="slides/slide1673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1534" Type="http://schemas.openxmlformats.org/officeDocument/2006/relationships/slide" Target="slides/slide1533.xml"/><Relationship Id="rId1741" Type="http://schemas.openxmlformats.org/officeDocument/2006/relationships/slide" Target="slides/slide1740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601" Type="http://schemas.openxmlformats.org/officeDocument/2006/relationships/slide" Target="slides/slide1600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1685" Type="http://schemas.openxmlformats.org/officeDocument/2006/relationships/slide" Target="slides/slide168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1545" Type="http://schemas.openxmlformats.org/officeDocument/2006/relationships/slide" Target="slides/slide1544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612" Type="http://schemas.openxmlformats.org/officeDocument/2006/relationships/slide" Target="slides/slide1611.xml"/><Relationship Id="rId1696" Type="http://schemas.openxmlformats.org/officeDocument/2006/relationships/slide" Target="slides/slide1695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1556" Type="http://schemas.openxmlformats.org/officeDocument/2006/relationships/slide" Target="slides/slide1555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1623" Type="http://schemas.openxmlformats.org/officeDocument/2006/relationships/slide" Target="slides/slide1622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1567" Type="http://schemas.openxmlformats.org/officeDocument/2006/relationships/slide" Target="slides/slide1566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1634" Type="http://schemas.openxmlformats.org/officeDocument/2006/relationships/slide" Target="slides/slide1633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1578" Type="http://schemas.openxmlformats.org/officeDocument/2006/relationships/slide" Target="slides/slide1577.xml"/><Relationship Id="rId1701" Type="http://schemas.openxmlformats.org/officeDocument/2006/relationships/slide" Target="slides/slide1700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1645" Type="http://schemas.openxmlformats.org/officeDocument/2006/relationships/slide" Target="slides/slide1644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1589" Type="http://schemas.openxmlformats.org/officeDocument/2006/relationships/slide" Target="slides/slide1588.xml"/><Relationship Id="rId1712" Type="http://schemas.openxmlformats.org/officeDocument/2006/relationships/slide" Target="slides/slide171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1656" Type="http://schemas.openxmlformats.org/officeDocument/2006/relationships/slide" Target="slides/slide1655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16" Type="http://schemas.openxmlformats.org/officeDocument/2006/relationships/slide" Target="slides/slide1515.xml"/><Relationship Id="rId1723" Type="http://schemas.openxmlformats.org/officeDocument/2006/relationships/slide" Target="slides/slide1722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1667" Type="http://schemas.openxmlformats.org/officeDocument/2006/relationships/slide" Target="slides/slide1666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1527" Type="http://schemas.openxmlformats.org/officeDocument/2006/relationships/slide" Target="slides/slide1526.xml"/><Relationship Id="rId1734" Type="http://schemas.openxmlformats.org/officeDocument/2006/relationships/slide" Target="slides/slide1733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1580" Type="http://schemas.openxmlformats.org/officeDocument/2006/relationships/slide" Target="slides/slide1579.xml"/><Relationship Id="rId1678" Type="http://schemas.openxmlformats.org/officeDocument/2006/relationships/slide" Target="slides/slide1677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1538" Type="http://schemas.openxmlformats.org/officeDocument/2006/relationships/slide" Target="slides/slide1537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1745" Type="http://schemas.openxmlformats.org/officeDocument/2006/relationships/presProps" Target="presProps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1591" Type="http://schemas.openxmlformats.org/officeDocument/2006/relationships/slide" Target="slides/slide1590.xml"/><Relationship Id="rId1605" Type="http://schemas.openxmlformats.org/officeDocument/2006/relationships/slide" Target="slides/slide1604.xml"/><Relationship Id="rId1689" Type="http://schemas.openxmlformats.org/officeDocument/2006/relationships/slide" Target="slides/slide1688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1549" Type="http://schemas.openxmlformats.org/officeDocument/2006/relationships/slide" Target="slides/slide1548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616" Type="http://schemas.openxmlformats.org/officeDocument/2006/relationships/slide" Target="slides/slide1615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1627" Type="http://schemas.openxmlformats.org/officeDocument/2006/relationships/slide" Target="slides/slide1626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1680" Type="http://schemas.openxmlformats.org/officeDocument/2006/relationships/slide" Target="slides/slide1679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540" Type="http://schemas.openxmlformats.org/officeDocument/2006/relationships/slide" Target="slides/slide1539.xml"/><Relationship Id="rId1638" Type="http://schemas.openxmlformats.org/officeDocument/2006/relationships/slide" Target="slides/slide1637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1691" Type="http://schemas.openxmlformats.org/officeDocument/2006/relationships/slide" Target="slides/slide1690.xml"/><Relationship Id="rId1705" Type="http://schemas.openxmlformats.org/officeDocument/2006/relationships/slide" Target="slides/slide1704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1551" Type="http://schemas.openxmlformats.org/officeDocument/2006/relationships/slide" Target="slides/slide1550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1649" Type="http://schemas.openxmlformats.org/officeDocument/2006/relationships/slide" Target="slides/slide1648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slide" Target="slides/slide1508.xml"/><Relationship Id="rId1716" Type="http://schemas.openxmlformats.org/officeDocument/2006/relationships/slide" Target="slides/slide1715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62" Type="http://schemas.openxmlformats.org/officeDocument/2006/relationships/slide" Target="slides/slide1561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727" Type="http://schemas.openxmlformats.org/officeDocument/2006/relationships/slide" Target="slides/slide1726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1573" Type="http://schemas.openxmlformats.org/officeDocument/2006/relationships/slide" Target="slides/slide1572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1640" Type="http://schemas.openxmlformats.org/officeDocument/2006/relationships/slide" Target="slides/slide1639.xml"/><Relationship Id="rId1738" Type="http://schemas.openxmlformats.org/officeDocument/2006/relationships/slide" Target="slides/slide1737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1584" Type="http://schemas.openxmlformats.org/officeDocument/2006/relationships/slide" Target="slides/slide1583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1651" Type="http://schemas.openxmlformats.org/officeDocument/2006/relationships/slide" Target="slides/slide1650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511" Type="http://schemas.openxmlformats.org/officeDocument/2006/relationships/slide" Target="slides/slide1510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595" Type="http://schemas.openxmlformats.org/officeDocument/2006/relationships/slide" Target="slides/slide1594.xml"/><Relationship Id="rId1609" Type="http://schemas.openxmlformats.org/officeDocument/2006/relationships/slide" Target="slides/slide1608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1662" Type="http://schemas.openxmlformats.org/officeDocument/2006/relationships/slide" Target="slides/slide1661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1673" Type="http://schemas.openxmlformats.org/officeDocument/2006/relationships/slide" Target="slides/slide1672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1533" Type="http://schemas.openxmlformats.org/officeDocument/2006/relationships/slide" Target="slides/slide1532.xml"/><Relationship Id="rId1740" Type="http://schemas.openxmlformats.org/officeDocument/2006/relationships/slide" Target="slides/slide1739.xml"/><Relationship Id="rId32" Type="http://schemas.openxmlformats.org/officeDocument/2006/relationships/slide" Target="slides/slide31.xml"/><Relationship Id="rId1600" Type="http://schemas.openxmlformats.org/officeDocument/2006/relationships/slide" Target="slides/slide1599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1695" Type="http://schemas.openxmlformats.org/officeDocument/2006/relationships/slide" Target="slides/slide1694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555" Type="http://schemas.openxmlformats.org/officeDocument/2006/relationships/slide" Target="slides/slide1554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1622" Type="http://schemas.openxmlformats.org/officeDocument/2006/relationships/slide" Target="slides/slide1621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1577" Type="http://schemas.openxmlformats.org/officeDocument/2006/relationships/slide" Target="slides/slide1576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644" Type="http://schemas.openxmlformats.org/officeDocument/2006/relationships/slide" Target="slides/slide1643.xml"/><Relationship Id="rId1504" Type="http://schemas.openxmlformats.org/officeDocument/2006/relationships/slide" Target="slides/slide1503.xml"/><Relationship Id="rId1711" Type="http://schemas.openxmlformats.org/officeDocument/2006/relationships/slide" Target="slides/slide1710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599" Type="http://schemas.openxmlformats.org/officeDocument/2006/relationships/slide" Target="slides/slide159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666" Type="http://schemas.openxmlformats.org/officeDocument/2006/relationships/slide" Target="slides/slide1665.xml"/><Relationship Id="rId1319" Type="http://schemas.openxmlformats.org/officeDocument/2006/relationships/slide" Target="slides/slide1318.xml"/><Relationship Id="rId1526" Type="http://schemas.openxmlformats.org/officeDocument/2006/relationships/slide" Target="slides/slide1525.xml"/><Relationship Id="rId1733" Type="http://schemas.openxmlformats.org/officeDocument/2006/relationships/slide" Target="slides/slide1732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1590" Type="http://schemas.openxmlformats.org/officeDocument/2006/relationships/slide" Target="slides/slide1589.xml"/><Relationship Id="rId1688" Type="http://schemas.openxmlformats.org/officeDocument/2006/relationships/slide" Target="slides/slide1687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548" Type="http://schemas.openxmlformats.org/officeDocument/2006/relationships/slide" Target="slides/slide1547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615" Type="http://schemas.openxmlformats.org/officeDocument/2006/relationships/slide" Target="slides/slide1614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1637" Type="http://schemas.openxmlformats.org/officeDocument/2006/relationships/slide" Target="slides/slide1636.xml"/><Relationship Id="rId1704" Type="http://schemas.openxmlformats.org/officeDocument/2006/relationships/slide" Target="slides/slide1703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1561" Type="http://schemas.openxmlformats.org/officeDocument/2006/relationships/slide" Target="slides/slide1560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659" Type="http://schemas.openxmlformats.org/officeDocument/2006/relationships/slide" Target="slides/slide1658.xml"/><Relationship Id="rId1519" Type="http://schemas.openxmlformats.org/officeDocument/2006/relationships/slide" Target="slides/slide1518.xml"/><Relationship Id="rId1726" Type="http://schemas.openxmlformats.org/officeDocument/2006/relationships/slide" Target="slides/slide1725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1583" Type="http://schemas.openxmlformats.org/officeDocument/2006/relationships/slide" Target="slides/slide1582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650" Type="http://schemas.openxmlformats.org/officeDocument/2006/relationships/slide" Target="slides/slide1649.xml"/><Relationship Id="rId1748" Type="http://schemas.openxmlformats.org/officeDocument/2006/relationships/tableStyles" Target="tableStyles.xml"/><Relationship Id="rId1303" Type="http://schemas.openxmlformats.org/officeDocument/2006/relationships/slide" Target="slides/slide1302.xml"/><Relationship Id="rId1510" Type="http://schemas.openxmlformats.org/officeDocument/2006/relationships/slide" Target="slides/slide1509.xml"/><Relationship Id="rId1608" Type="http://schemas.openxmlformats.org/officeDocument/2006/relationships/slide" Target="slides/slide1607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672" Type="http://schemas.openxmlformats.org/officeDocument/2006/relationships/slide" Target="slides/slide1671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1532" Type="http://schemas.openxmlformats.org/officeDocument/2006/relationships/slide" Target="slides/slide1531.xml"/><Relationship Id="rId902" Type="http://schemas.openxmlformats.org/officeDocument/2006/relationships/slide" Target="slides/slide901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1694" Type="http://schemas.openxmlformats.org/officeDocument/2006/relationships/slide" Target="slides/slide1693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1554" Type="http://schemas.openxmlformats.org/officeDocument/2006/relationships/slide" Target="slides/slide1553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1621" Type="http://schemas.openxmlformats.org/officeDocument/2006/relationships/slide" Target="slides/slide1620.xml"/><Relationship Id="rId1719" Type="http://schemas.openxmlformats.org/officeDocument/2006/relationships/slide" Target="slides/slide1718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1576" Type="http://schemas.openxmlformats.org/officeDocument/2006/relationships/slide" Target="slides/slide1575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643" Type="http://schemas.openxmlformats.org/officeDocument/2006/relationships/slide" Target="slides/slide1642.xml"/><Relationship Id="rId1503" Type="http://schemas.openxmlformats.org/officeDocument/2006/relationships/slide" Target="slides/slide1502.xml"/><Relationship Id="rId1710" Type="http://schemas.openxmlformats.org/officeDocument/2006/relationships/slide" Target="slides/slide1709.xml"/><Relationship Id="rId291" Type="http://schemas.openxmlformats.org/officeDocument/2006/relationships/slide" Target="slides/slide290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1598" Type="http://schemas.openxmlformats.org/officeDocument/2006/relationships/slide" Target="slides/slide1597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665" Type="http://schemas.openxmlformats.org/officeDocument/2006/relationships/slide" Target="slides/slide1664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1525" Type="http://schemas.openxmlformats.org/officeDocument/2006/relationships/slide" Target="slides/slide1524.xml"/><Relationship Id="rId1732" Type="http://schemas.openxmlformats.org/officeDocument/2006/relationships/slide" Target="slides/slide1731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1687" Type="http://schemas.openxmlformats.org/officeDocument/2006/relationships/slide" Target="slides/slide1686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1547" Type="http://schemas.openxmlformats.org/officeDocument/2006/relationships/slide" Target="slides/slide1546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614" Type="http://schemas.openxmlformats.org/officeDocument/2006/relationships/slide" Target="slides/slide1613.xml"/><Relationship Id="rId195" Type="http://schemas.openxmlformats.org/officeDocument/2006/relationships/slide" Target="slides/slide194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1569" Type="http://schemas.openxmlformats.org/officeDocument/2006/relationships/slide" Target="slides/slide1568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1636" Type="http://schemas.openxmlformats.org/officeDocument/2006/relationships/slide" Target="slides/slide1635.xml"/><Relationship Id="rId1703" Type="http://schemas.openxmlformats.org/officeDocument/2006/relationships/slide" Target="slides/slide1702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560" Type="http://schemas.openxmlformats.org/officeDocument/2006/relationships/slide" Target="slides/slide1559.xml"/><Relationship Id="rId1658" Type="http://schemas.openxmlformats.org/officeDocument/2006/relationships/slide" Target="slides/slide1657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518" Type="http://schemas.openxmlformats.org/officeDocument/2006/relationships/slide" Target="slides/slide1517.xml"/><Relationship Id="rId1725" Type="http://schemas.openxmlformats.org/officeDocument/2006/relationships/slide" Target="slides/slide1724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1582" Type="http://schemas.openxmlformats.org/officeDocument/2006/relationships/slide" Target="slides/slide1581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302" Type="http://schemas.openxmlformats.org/officeDocument/2006/relationships/slide" Target="slides/slide1301.xml"/><Relationship Id="rId1747" Type="http://schemas.openxmlformats.org/officeDocument/2006/relationships/theme" Target="theme/theme1.xml"/><Relationship Id="rId39" Type="http://schemas.openxmlformats.org/officeDocument/2006/relationships/slide" Target="slides/slide38.xml"/><Relationship Id="rId1607" Type="http://schemas.openxmlformats.org/officeDocument/2006/relationships/slide" Target="slides/slide1606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1671" Type="http://schemas.openxmlformats.org/officeDocument/2006/relationships/slide" Target="slides/slide1670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1531" Type="http://schemas.openxmlformats.org/officeDocument/2006/relationships/slide" Target="slides/slide1530.xml"/><Relationship Id="rId30" Type="http://schemas.openxmlformats.org/officeDocument/2006/relationships/slide" Target="slides/slide29.xml"/><Relationship Id="rId1629" Type="http://schemas.openxmlformats.org/officeDocument/2006/relationships/slide" Target="slides/slide1628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96" Type="http://schemas.openxmlformats.org/officeDocument/2006/relationships/slide" Target="slides/slide995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86" Type="http://schemas.openxmlformats.org/officeDocument/2006/relationships/slide" Target="slides/slide1485.xml"/><Relationship Id="rId204" Type="http://schemas.openxmlformats.org/officeDocument/2006/relationships/slide" Target="slides/slide203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1693" Type="http://schemas.openxmlformats.org/officeDocument/2006/relationships/slide" Target="slides/slide1692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1553" Type="http://schemas.openxmlformats.org/officeDocument/2006/relationships/slide" Target="slides/slide1552.xml"/><Relationship Id="rId52" Type="http://schemas.openxmlformats.org/officeDocument/2006/relationships/slide" Target="slides/slide5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1620" Type="http://schemas.openxmlformats.org/officeDocument/2006/relationships/slide" Target="slides/slide1619.xml"/><Relationship Id="rId1718" Type="http://schemas.openxmlformats.org/officeDocument/2006/relationships/slide" Target="slides/slide1717.xml"/><Relationship Id="rId299" Type="http://schemas.openxmlformats.org/officeDocument/2006/relationships/slide" Target="slides/slide298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1575" Type="http://schemas.openxmlformats.org/officeDocument/2006/relationships/slide" Target="slides/slide1574.xml"/><Relationship Id="rId74" Type="http://schemas.openxmlformats.org/officeDocument/2006/relationships/slide" Target="slides/slide73.xml"/><Relationship Id="rId500" Type="http://schemas.openxmlformats.org/officeDocument/2006/relationships/slide" Target="slides/slide499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1642" Type="http://schemas.openxmlformats.org/officeDocument/2006/relationships/slide" Target="slides/slide1641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88" Type="http://schemas.openxmlformats.org/officeDocument/2006/relationships/slide" Target="slides/slide387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1597" Type="http://schemas.openxmlformats.org/officeDocument/2006/relationships/slide" Target="slides/slide1596.xml"/><Relationship Id="rId96" Type="http://schemas.openxmlformats.org/officeDocument/2006/relationships/slide" Target="slides/slide95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1664" Type="http://schemas.openxmlformats.org/officeDocument/2006/relationships/slide" Target="slides/slide1663.xml"/><Relationship Id="rId1317" Type="http://schemas.openxmlformats.org/officeDocument/2006/relationships/slide" Target="slides/slide1316.xml"/><Relationship Id="rId1524" Type="http://schemas.openxmlformats.org/officeDocument/2006/relationships/slide" Target="slides/slide1523.xml"/><Relationship Id="rId1731" Type="http://schemas.openxmlformats.org/officeDocument/2006/relationships/slide" Target="slides/slide1730.xml"/><Relationship Id="rId23" Type="http://schemas.openxmlformats.org/officeDocument/2006/relationships/slide" Target="slides/slide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89" Type="http://schemas.openxmlformats.org/officeDocument/2006/relationships/slide" Target="slides/slide988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1686" Type="http://schemas.openxmlformats.org/officeDocument/2006/relationships/slide" Target="slides/slide1685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1546" Type="http://schemas.openxmlformats.org/officeDocument/2006/relationships/slide" Target="slides/slide1545.xml"/><Relationship Id="rId45" Type="http://schemas.openxmlformats.org/officeDocument/2006/relationships/slide" Target="slides/slide44.xml"/><Relationship Id="rId1406" Type="http://schemas.openxmlformats.org/officeDocument/2006/relationships/slide" Target="slides/slide1405.xml"/><Relationship Id="rId1613" Type="http://schemas.openxmlformats.org/officeDocument/2006/relationships/slide" Target="slides/slide1612.xml"/><Relationship Id="rId194" Type="http://schemas.openxmlformats.org/officeDocument/2006/relationships/slide" Target="slides/slide193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1568" Type="http://schemas.openxmlformats.org/officeDocument/2006/relationships/slide" Target="slides/slide1567.xml"/><Relationship Id="rId67" Type="http://schemas.openxmlformats.org/officeDocument/2006/relationships/slide" Target="slides/slide6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635" Type="http://schemas.openxmlformats.org/officeDocument/2006/relationships/slide" Target="slides/slide1634.xml"/><Relationship Id="rId1702" Type="http://schemas.openxmlformats.org/officeDocument/2006/relationships/slide" Target="slides/slide1701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1657" Type="http://schemas.openxmlformats.org/officeDocument/2006/relationships/slide" Target="slides/slide1656.xml"/><Relationship Id="rId1517" Type="http://schemas.openxmlformats.org/officeDocument/2006/relationships/slide" Target="slides/slide1516.xml"/><Relationship Id="rId1724" Type="http://schemas.openxmlformats.org/officeDocument/2006/relationships/slide" Target="slides/slide1723.xml"/><Relationship Id="rId16" Type="http://schemas.openxmlformats.org/officeDocument/2006/relationships/slide" Target="slides/slide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1581" Type="http://schemas.openxmlformats.org/officeDocument/2006/relationships/slide" Target="slides/slide1580.xml"/><Relationship Id="rId1679" Type="http://schemas.openxmlformats.org/officeDocument/2006/relationships/slide" Target="slides/slide1678.xml"/><Relationship Id="rId80" Type="http://schemas.openxmlformats.org/officeDocument/2006/relationships/slide" Target="slides/slide7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909" Type="http://schemas.openxmlformats.org/officeDocument/2006/relationships/slide" Target="slides/slide908.xml"/><Relationship Id="rId1301" Type="http://schemas.openxmlformats.org/officeDocument/2006/relationships/slide" Target="slides/slide1300.xml"/><Relationship Id="rId1539" Type="http://schemas.openxmlformats.org/officeDocument/2006/relationships/slide" Target="slides/slide1538.xml"/><Relationship Id="rId1746" Type="http://schemas.openxmlformats.org/officeDocument/2006/relationships/viewProps" Target="viewProps.xml"/><Relationship Id="rId38" Type="http://schemas.openxmlformats.org/officeDocument/2006/relationships/slide" Target="slides/slide37.xml"/><Relationship Id="rId1606" Type="http://schemas.openxmlformats.org/officeDocument/2006/relationships/slide" Target="slides/slide1605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1670" Type="http://schemas.openxmlformats.org/officeDocument/2006/relationships/slide" Target="slides/slide1669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530" Type="http://schemas.openxmlformats.org/officeDocument/2006/relationships/slide" Target="slides/slide1529.xml"/><Relationship Id="rId1628" Type="http://schemas.openxmlformats.org/officeDocument/2006/relationships/slide" Target="slides/slide1627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F98ADC-2DAB-4CD8-8D7F-1CDB978C883B}" type="datetimeFigureOut">
              <a:rPr lang="ko-KR" altLang="en-US" smtClean="0"/>
              <a:t>2026-06-13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7BA324-18A8-4405-AE41-FAA8A4D93EC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21123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197124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65272A-52D2-74D7-964B-A0D68A8AC0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F5F2F18-C12E-31E4-C278-5BDF9B4613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0CBC9D0-37A3-856A-D392-71D62F4610C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F88B1A5-1DE6-9E37-A92F-CF582E121D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206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274722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8AE51-3E10-C267-F53C-F92767256C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B6B5A0A-F200-E206-622C-922D088DDE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404BC1E-5F59-937C-2A75-951F2AF3CA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40992D-D8FB-A958-06FD-3CB8F5CB7AF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198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673541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슬라이드 이미지 개체 틀 1">
            <a:extLst>
              <a:ext uri="{FF2B5EF4-FFF2-40B4-BE49-F238E27FC236}">
                <a16:creationId xmlns:a16="http://schemas.microsoft.com/office/drawing/2014/main" id="{04D576A4-9544-687C-7FC2-838A4D2335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슬라이드 노트 개체 틀 2">
            <a:extLst>
              <a:ext uri="{FF2B5EF4-FFF2-40B4-BE49-F238E27FC236}">
                <a16:creationId xmlns:a16="http://schemas.microsoft.com/office/drawing/2014/main" id="{695BB950-B04A-E827-FDB5-6E7C4298D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ko-KR" altLang="en-US"/>
          </a:p>
        </p:txBody>
      </p:sp>
      <p:sp>
        <p:nvSpPr>
          <p:cNvPr id="26628" name="슬라이드 번호 개체 틀 3">
            <a:extLst>
              <a:ext uri="{FF2B5EF4-FFF2-40B4-BE49-F238E27FC236}">
                <a16:creationId xmlns:a16="http://schemas.microsoft.com/office/drawing/2014/main" id="{50718B4C-C5AF-8F0B-0EA6-E74D4A9F87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fld id="{38842A47-49E2-4F89-9AB6-EE1D5FB199C2}" type="slidenum">
              <a:rPr lang="ko-KR" altLang="en-US" smtClean="0"/>
              <a:pPr/>
              <a:t>422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E240FB-BFB4-9531-CB7D-EF4A9B776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7D3D385-90B6-D6A9-7927-3198574679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02CBA11-8AF9-3B35-5A3F-A7D451C1B6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880C891-F0C3-6DC6-F37F-6EB263588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676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175829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A43EA3-A2CE-98BC-0945-951E64F063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44C4E30-2764-68BD-E494-84EBA3A53F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E051828-109D-B656-6A59-EB5312AE84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071DA99-863B-456A-26F3-E1DBA3B655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764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5088926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164B59-2D11-E28B-0E36-C7CDB9CAD8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13B6162-71BB-A4E7-DDC6-5C1952BBFE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37BC7922-8410-C0E1-7B6B-6380BE3A11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E0801EA-FFFB-4236-A87A-A4628DD455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880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680768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8D889F-A284-2143-1111-3D462F4B6C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3329CE9-DB19-5374-6664-739AA829B4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5F24DD5-4EC4-E7CC-C0A8-7F72A4DFAD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75A265F-AC13-F372-D75A-B0919CFB1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988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72399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EF114-A506-CF73-6EAB-8EEC175957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174D950F-D7E0-7E5D-B0AD-31D80C14BF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5DE4092-0431-0924-7A81-5D3AAD5891E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1AC9A1-2FA3-EDBF-29B4-25F45804B09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199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68141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37B6E-351E-BEDC-5749-98FAB1AF6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01EF868-DF2F-DB2C-9667-7063C49507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F48A2E7-1BC2-C139-93FB-CDEF78878D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D31A3DF-DC84-880B-4F03-2E347646A2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1036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06446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A10AD7-EF80-09F6-4B05-6DCEA5E8D2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042CA757-0CF3-E78A-9E7C-12F7C1B21B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B5BF0F-7665-D8D5-26B5-E7A6414000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CCC0E3D-0B16-B99B-C0ED-BB2C1AE521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1630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6689683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0E24C3-5BBA-4038-4EDC-01C1A5BCC8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23CB9CEF-4514-EF11-BD15-BAFAFAE9FB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243EDB2-CA06-6646-7BD2-80F86FDD89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19449C6-AE90-D1DD-EEDE-D8F4D6DE4B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1638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7061465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9E3B64-829D-612B-8622-78FC1BF8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9F5B136-B073-F2DE-08A7-13F0A4E5BC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BDFA578C-327A-FDC3-F67E-46BCA25F63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3EDFFD6-DB28-A6CC-C081-94302711F9B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200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00453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AD3056-4A17-ABD0-B1EB-9C94D3D5BE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A299A59-9181-1CEF-3EC0-DB998539A0D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E3FB8405-7E6E-AF72-1993-C7FA332819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6FF06A9-38EF-01CD-66E4-006647E272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201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46285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71AFFE-D905-5B46-8257-0F6E1C91E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BC125B2-1BCC-D66B-CB23-FD8234ABFB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C4073982-31C1-1213-AE95-65A206E2EE7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39DB7CF-3C94-2E90-A921-C94B27EC1A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202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5033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2645D6-9E8E-6873-CC5D-E64F36051A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BFB02866-64F8-6D08-8C52-6FFEF8787C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9C1CFDC5-58F0-D1FD-537C-1769B34183D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D59CC5-98DE-DEF2-DC97-B6E57FAF0AC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203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812675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7F1198-CB19-FED4-1927-C0C094C63E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D9B16E6-BA48-E6E9-5F44-8C17ADD030A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683A72B-AEC3-DC68-FC1E-4AC37F6F9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45E0AD2-5545-32B8-80AC-827DED5A82D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204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06498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2A04E-4463-79AD-7697-EFB7E39B22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5419C35-0F28-7988-ED16-59A13E8C10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5A8B84-1441-D6AF-CFCC-137B832DB8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E67AED8-391A-E527-3150-93FAE2E8186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205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073272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1D2EC8-7EAD-2773-8C6B-9DC9594BEE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B2A02F84-3E3A-6780-FCE0-917D4D2E1B9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53869C57-5100-19FB-32C7-69C9DB30AE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BC24B552-FCFF-6623-87B8-80E04E1961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984792B-6B7C-4721-4520-A97F05A14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74618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DD1092-6832-6BC5-218B-68E14B5693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33ABFCC9-9D39-414E-D122-138EEE61999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6734014-EBA8-2D82-19B2-210BDC5794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D9F374F-3F40-099A-E2EC-68C3669AB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8A92EF2-0953-47B8-1EDD-753946EAF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91068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774A4B6B-1B1C-AA55-08CC-222AE3189E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206BAEC4-F89F-E73E-90AE-3862F1A8BEE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1B49A13-9C29-F820-0F4C-A8315A08A7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50AF3620-6A6B-85D7-96C6-11AA0C8BAB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4E0E3DC-1F68-3602-1B40-E200ECF58F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439121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7"/>
          <p:cNvSpPr>
            <a:spLocks noChangeArrowheads="1"/>
          </p:cNvSpPr>
          <p:nvPr userDrawn="1"/>
        </p:nvSpPr>
        <p:spPr bwMode="auto">
          <a:xfrm>
            <a:off x="2" y="6308728"/>
            <a:ext cx="1824567" cy="504825"/>
          </a:xfrm>
          <a:prstGeom prst="ellipse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33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ctr" eaLnBrk="1" hangingPunct="1">
              <a:defRPr/>
            </a:pPr>
            <a:fld id="{C166E910-1D6B-48BD-BEAF-DAB5A4EA4DBF}" type="slidenum">
              <a:rPr lang="en-US" altLang="ko-KR" sz="2215" b="1" smtClean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pPr algn="ctr" eaLnBrk="1" hangingPunct="1">
                <a:defRPr/>
              </a:pPr>
              <a:t>‹#›</a:t>
            </a:fld>
            <a:r>
              <a:rPr lang="en-US" altLang="ko-KR" sz="2215" b="1" dirty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t>/12</a:t>
            </a:r>
          </a:p>
        </p:txBody>
      </p:sp>
    </p:spTree>
    <p:extLst>
      <p:ext uri="{BB962C8B-B14F-4D97-AF65-F5344CB8AC3E}">
        <p14:creationId xmlns:p14="http://schemas.microsoft.com/office/powerpoint/2010/main" val="38708562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E9085FA-E077-2006-E02B-12DA1D5B18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AA586BF-C998-D18D-57C9-996958B014F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2B6504C1-37E7-F316-39DE-0FDA6B846C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341548FF-5076-3DED-35B7-27277A70DC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D696F6A-DD60-E771-147E-DFB738370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714378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98066D3-6751-FDFF-DD97-BB152C1DBF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1E32367-1702-80E0-1C8D-901EAC75DF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08705FE-456E-4478-0179-883831476B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821E289-0C66-BCCF-0E49-CDB76A3D85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48AD536-9E8C-0DF1-F0C9-2FF3C030F6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39575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5B1854F-42EA-BD10-0245-96B206BF20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12DF5A2-58E7-E0E0-BF3D-E2E05AFE34E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C8E5687-DF27-5646-6D81-E811E2933C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B6003292-A35C-D87F-D4A5-E18495AD81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43FC7E3-9F0B-D382-0632-21CD4207C1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70B0DDFC-50EF-7839-7D96-835D18908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4182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1A0F9F-53A2-4E3B-3023-39E4832EE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118EC2AF-6106-90CA-5C53-43573A4E8E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D0E397B0-C1AB-889D-EA58-5D39F056CD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39F5275A-AB94-A9F3-E247-703C1B8A00D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6EAA0B9F-BEF4-7D7A-25AE-7A7FA96CFF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6DCF3AD5-A31A-C7A2-13CB-82775BFD9B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B788236B-BCBB-A11C-50D5-C4E66C057C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AF726FF6-BE6C-6A86-6A8D-46C7AC51E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83821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A1632FB-264A-C7DF-750E-466A80746F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F35AA6B2-DAF5-5192-A6EA-6F7C536AD5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A7E066B-7451-8DD9-3D2A-7305BB2AB7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F345477-8E56-07C0-3355-1FE479D5DF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8797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EC16808F-67A3-6A27-DEA6-D08555DD0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F30B3AB5-5D9E-010C-E3CB-75D93FB148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89DA75-F734-CA22-BEAB-2CF6CB3A75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5615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9C8899C-3E0A-2836-55FF-DF4D3A8C83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B1B1A5A-0098-F260-D9E9-383319C0E4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941BE8E9-1596-AA18-097D-2E55BE1A3C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27B57F8F-04AF-F408-B522-44CCEB943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14B8590-6060-3798-2EB5-4407EFE2C7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B064395F-0573-5285-E57E-0180B5155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673397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86D2DE-2C6B-0B73-0607-8507B68C4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F53B06E-BD2C-9B8D-637C-E163526B0AB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 dirty="0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F64A501B-7FDE-6ACC-A0F2-684D052A46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10DCC478-FE1C-BC71-1F09-CF9A775733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53B03363-F2FB-2BD5-31FF-ACA0FD0F8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9505453-8144-D3E6-A2C8-6634484DB0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00150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34D4D6F0-6840-D8AC-47F3-B3749B2AD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B6142CB-FA49-0784-BDEE-BDA8457F91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F5861BD-936D-5ADC-3B6A-CCEE9E12916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928F8D-96AA-48A5-8A76-9C319DEB2AE3}" type="datetimeFigureOut">
              <a:rPr lang="ko-KR" altLang="en-US" smtClean="0"/>
              <a:t>2026-06-13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222FCF5-8005-1E1E-6FBC-26A06DEFC5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C09EA19-B427-E07C-4127-DC8BDEC74C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374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_rels/slide10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_rels/slide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_rels/slide10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2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_rels/slide10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_rels/slide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1.xml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2.png"/></Relationships>
</file>

<file path=ppt/slides/_rels/slide10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3.png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2.png"/></Relationships>
</file>

<file path=ppt/slides/_rels/slide10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3.png"/></Relationships>
</file>

<file path=ppt/slides/_rels/slide10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45.xml"/><Relationship Id="rId5" Type="http://schemas.openxmlformats.org/officeDocument/2006/relationships/slide" Target="slide1026.xml"/><Relationship Id="rId4" Type="http://schemas.openxmlformats.org/officeDocument/2006/relationships/slide" Target="slide949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5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45.xml"/><Relationship Id="rId5" Type="http://schemas.openxmlformats.org/officeDocument/2006/relationships/slide" Target="slide1026.xml"/><Relationship Id="rId4" Type="http://schemas.openxmlformats.org/officeDocument/2006/relationships/slide" Target="slide949.xml"/></Relationships>
</file>

<file path=ppt/slides/_rels/slide10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2.png"/></Relationships>
</file>

<file path=ppt/slides/_rels/slide10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3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2.png"/></Relationships>
</file>

<file path=ppt/slides/_rels/slide10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3.png"/></Relationships>
</file>

<file path=ppt/slides/_rels/slide10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2.png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slide" Target="slide1045.xml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26.xml"/><Relationship Id="rId5" Type="http://schemas.openxmlformats.org/officeDocument/2006/relationships/slide" Target="slide949.xml"/><Relationship Id="rId4" Type="http://schemas.openxmlformats.org/officeDocument/2006/relationships/image" Target="../media/image373.png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/Relationships>
</file>

<file path=ppt/slides/_rels/slide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/Relationships>
</file>

<file path=ppt/slides/_rels/slide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/Relationships>
</file>

<file path=ppt/slides/_rels/slide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/Relationships>
</file>

<file path=ppt/slides/_rels/slide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/Relationships>
</file>

<file path=ppt/slides/_rels/slide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/Relationships>
</file>

<file path=ppt/slides/_rels/slide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1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slide" Target="slide949.xml"/><Relationship Id="rId2" Type="http://schemas.openxmlformats.org/officeDocument/2006/relationships/image" Target="../media/image37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26.xml"/></Relationships>
</file>

<file path=ppt/slides/_rels/slide1046.xml.rels><?xml version="1.0" encoding="UTF-8" standalone="yes"?>
<Relationships xmlns="http://schemas.openxmlformats.org/package/2006/relationships"><Relationship Id="rId3" Type="http://schemas.openxmlformats.org/officeDocument/2006/relationships/slide" Target="slide949.xml"/><Relationship Id="rId2" Type="http://schemas.openxmlformats.org/officeDocument/2006/relationships/image" Target="../media/image37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26.xml"/></Relationships>
</file>

<file path=ppt/slides/_rels/slide10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0.png"/><Relationship Id="rId3" Type="http://schemas.openxmlformats.org/officeDocument/2006/relationships/image" Target="../media/image379.png"/><Relationship Id="rId7" Type="http://schemas.openxmlformats.org/officeDocument/2006/relationships/slide" Target="slide1078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2.xml"/><Relationship Id="rId5" Type="http://schemas.openxmlformats.org/officeDocument/2006/relationships/slide" Target="slide1068.xml"/><Relationship Id="rId4" Type="http://schemas.openxmlformats.org/officeDocument/2006/relationships/slide" Target="slide1066.xml"/></Relationships>
</file>

<file path=ppt/slides/_rels/slide1067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81.png"/></Relationships>
</file>

<file path=ppt/slides/_rels/slide1068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82.png"/></Relationships>
</file>

<file path=ppt/slides/_rels/slide1069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83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0.png"/><Relationship Id="rId3" Type="http://schemas.openxmlformats.org/officeDocument/2006/relationships/image" Target="../media/image384.png"/><Relationship Id="rId7" Type="http://schemas.openxmlformats.org/officeDocument/2006/relationships/slide" Target="slide1078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2.xml"/><Relationship Id="rId5" Type="http://schemas.openxmlformats.org/officeDocument/2006/relationships/slide" Target="slide1068.xml"/><Relationship Id="rId4" Type="http://schemas.openxmlformats.org/officeDocument/2006/relationships/slide" Target="slide1066.xml"/></Relationships>
</file>

<file path=ppt/slides/_rels/slide1071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85.png"/></Relationships>
</file>

<file path=ppt/slides/_rels/slide1072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86.png"/></Relationships>
</file>

<file path=ppt/slides/_rels/slide1073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87.png"/></Relationships>
</file>

<file path=ppt/slides/_rels/slide10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0.png"/><Relationship Id="rId3" Type="http://schemas.openxmlformats.org/officeDocument/2006/relationships/image" Target="../media/image384.png"/><Relationship Id="rId7" Type="http://schemas.openxmlformats.org/officeDocument/2006/relationships/slide" Target="slide1078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2.xml"/><Relationship Id="rId5" Type="http://schemas.openxmlformats.org/officeDocument/2006/relationships/slide" Target="slide1068.xml"/><Relationship Id="rId4" Type="http://schemas.openxmlformats.org/officeDocument/2006/relationships/slide" Target="slide1066.xml"/></Relationships>
</file>

<file path=ppt/slides/_rels/slide1075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85.png"/></Relationships>
</file>

<file path=ppt/slides/_rels/slide1076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88.png"/></Relationships>
</file>

<file path=ppt/slides/_rels/slide1077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89.png"/></Relationships>
</file>

<file path=ppt/slides/_rels/slide1078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90.png"/></Relationships>
</file>

<file path=ppt/slides/_rels/slide1079.xml.rels><?xml version="1.0" encoding="UTF-8" standalone="yes"?>
<Relationships xmlns="http://schemas.openxmlformats.org/package/2006/relationships"><Relationship Id="rId8" Type="http://schemas.openxmlformats.org/officeDocument/2006/relationships/slide" Target="slide1078.xml"/><Relationship Id="rId3" Type="http://schemas.openxmlformats.org/officeDocument/2006/relationships/image" Target="../media/image380.png"/><Relationship Id="rId7" Type="http://schemas.openxmlformats.org/officeDocument/2006/relationships/slide" Target="slide1072.xml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68.xml"/><Relationship Id="rId5" Type="http://schemas.openxmlformats.org/officeDocument/2006/relationships/slide" Target="slide1066.xml"/><Relationship Id="rId4" Type="http://schemas.openxmlformats.org/officeDocument/2006/relationships/image" Target="../media/image391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3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7.png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4.png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5.png"/></Relationships>
</file>

<file path=ppt/slides/_rels/slide10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4.png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5.png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6.png"/></Relationships>
</file>

<file path=ppt/slides/_rels/slide1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7.png"/></Relationships>
</file>

<file path=ppt/slides/_rels/slide1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3.png"/></Relationships>
</file>

<file path=ppt/slides/_rels/slide1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8.png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9.png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3.png"/></Relationships>
</file>

<file path=ppt/slides/_rels/slide1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3.png"/></Relationships>
</file>

<file path=ppt/slides/_rels/slide1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1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7.xml"/></Relationships>
</file>

<file path=ppt/slides/_rels/slide1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7.xml"/></Relationships>
</file>

<file path=ppt/slides/_rels/slide1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1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/Relationships>
</file>

<file path=ppt/slides/_rels/slide1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8.png"/><Relationship Id="rId1" Type="http://schemas.openxmlformats.org/officeDocument/2006/relationships/slideLayout" Target="../slideLayouts/slideLayout7.xml"/></Relationships>
</file>

<file path=ppt/slides/_rels/slide1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1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8.png"/><Relationship Id="rId1" Type="http://schemas.openxmlformats.org/officeDocument/2006/relationships/slideLayout" Target="../slideLayouts/slideLayout7.xml"/></Relationships>
</file>

<file path=ppt/slides/_rels/slide1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/Relationships>
</file>

<file path=ppt/slides/_rels/slide1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8.png"/><Relationship Id="rId1" Type="http://schemas.openxmlformats.org/officeDocument/2006/relationships/slideLayout" Target="../slideLayouts/slideLayout7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09.png"/><Relationship Id="rId1" Type="http://schemas.openxmlformats.org/officeDocument/2006/relationships/slideLayout" Target="../slideLayouts/slideLayout7.xml"/></Relationships>
</file>

<file path=ppt/slides/_rels/slide1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6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18.png"/><Relationship Id="rId7" Type="http://schemas.openxmlformats.org/officeDocument/2006/relationships/slide" Target="slide1127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27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21.png"/><Relationship Id="rId7" Type="http://schemas.openxmlformats.org/officeDocument/2006/relationships/slide" Target="slide1127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28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20.png"/><Relationship Id="rId7" Type="http://schemas.openxmlformats.org/officeDocument/2006/relationships/slide" Target="slide1127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29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22.png"/><Relationship Id="rId7" Type="http://schemas.openxmlformats.org/officeDocument/2006/relationships/slide" Target="slide1127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30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20.png"/><Relationship Id="rId7" Type="http://schemas.openxmlformats.org/officeDocument/2006/relationships/slide" Target="slide1127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31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20.png"/><Relationship Id="rId7" Type="http://schemas.openxmlformats.org/officeDocument/2006/relationships/slide" Target="slide1127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32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23.png"/><Relationship Id="rId7" Type="http://schemas.openxmlformats.org/officeDocument/2006/relationships/slide" Target="slide1127.xml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33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20.png"/><Relationship Id="rId7" Type="http://schemas.openxmlformats.org/officeDocument/2006/relationships/slide" Target="slide1127.xml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34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20.png"/><Relationship Id="rId7" Type="http://schemas.openxmlformats.org/officeDocument/2006/relationships/slide" Target="slide1127.xml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35.xml.rels><?xml version="1.0" encoding="UTF-8" standalone="yes"?>
<Relationships xmlns="http://schemas.openxmlformats.org/package/2006/relationships"><Relationship Id="rId8" Type="http://schemas.openxmlformats.org/officeDocument/2006/relationships/slide" Target="slide1126.xml"/><Relationship Id="rId3" Type="http://schemas.openxmlformats.org/officeDocument/2006/relationships/image" Target="../media/image20.png"/><Relationship Id="rId7" Type="http://schemas.openxmlformats.org/officeDocument/2006/relationships/slide" Target="slide1127.xml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129.xml"/><Relationship Id="rId5" Type="http://schemas.openxmlformats.org/officeDocument/2006/relationships/image" Target="../media/image19.png"/><Relationship Id="rId4" Type="http://schemas.openxmlformats.org/officeDocument/2006/relationships/slide" Target="slide1132.xml"/></Relationships>
</file>

<file path=ppt/slides/_rels/slide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.xml"/></Relationships>
</file>

<file path=ppt/slides/_rels/slide1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3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5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1.xml"/></Relationships>
</file>

<file path=ppt/slides/_rels/slide1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7.png"/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418.png"/><Relationship Id="rId1" Type="http://schemas.openxmlformats.org/officeDocument/2006/relationships/slideLayout" Target="../slideLayouts/slideLayout1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/Relationships>
</file>

<file path=ppt/slides/_rels/slide1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6.png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1.xml"/></Relationships>
</file>

<file path=ppt/slides/_rels/slide1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5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1.xml"/></Relationships>
</file>

<file path=ppt/slides/_rels/slide1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7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5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1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7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/Relationships>
</file>

<file path=ppt/slides/_rels/slide1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7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/Relationships>
</file>

<file path=ppt/slides/_rels/slide1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5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7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/Relationships>
</file>

<file path=ppt/slides/_rels/slide1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3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5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5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3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5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3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3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3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167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69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72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7" Type="http://schemas.openxmlformats.org/officeDocument/2006/relationships/image" Target="../media/image378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7.xml"/><Relationship Id="rId4" Type="http://schemas.openxmlformats.org/officeDocument/2006/relationships/slide" Target="slide1196.xml"/></Relationships>
</file>

<file path=ppt/slides/_rels/slide1174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7" Type="http://schemas.openxmlformats.org/officeDocument/2006/relationships/image" Target="../media/image430.png"/><Relationship Id="rId2" Type="http://schemas.openxmlformats.org/officeDocument/2006/relationships/slide" Target="slide119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8.png"/><Relationship Id="rId5" Type="http://schemas.openxmlformats.org/officeDocument/2006/relationships/image" Target="../media/image231.png"/><Relationship Id="rId4" Type="http://schemas.openxmlformats.org/officeDocument/2006/relationships/slide" Target="slide1189.xml"/></Relationships>
</file>

<file path=ppt/slides/_rels/slide1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1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7.xml"/><Relationship Id="rId4" Type="http://schemas.openxmlformats.org/officeDocument/2006/relationships/slide" Target="slide1196.xml"/></Relationships>
</file>

<file path=ppt/slides/_rels/slide1176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8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77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78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79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80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81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8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82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83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7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7" Type="http://schemas.openxmlformats.org/officeDocument/2006/relationships/image" Target="../media/image378.png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0.png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88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89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90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91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92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93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119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3.png"/><Relationship Id="rId4" Type="http://schemas.openxmlformats.org/officeDocument/2006/relationships/slide" Target="slide1189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119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3.png"/><Relationship Id="rId4" Type="http://schemas.openxmlformats.org/officeDocument/2006/relationships/slide" Target="slide1189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96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3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97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3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98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3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199.xml.rels><?xml version="1.0" encoding="UTF-8" standalone="yes"?>
<Relationships xmlns="http://schemas.openxmlformats.org/package/2006/relationships"><Relationship Id="rId3" Type="http://schemas.openxmlformats.org/officeDocument/2006/relationships/slide" Target="slide1196.xml"/><Relationship Id="rId2" Type="http://schemas.openxmlformats.org/officeDocument/2006/relationships/image" Target="../media/image43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89.xml"/><Relationship Id="rId4" Type="http://schemas.openxmlformats.org/officeDocument/2006/relationships/slide" Target="slide118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1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439.png"/><Relationship Id="rId7" Type="http://schemas.openxmlformats.org/officeDocument/2006/relationships/slide" Target="slide1417.xml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5" Type="http://schemas.openxmlformats.org/officeDocument/2006/relationships/slide" Target="slide1719.xml"/><Relationship Id="rId10" Type="http://schemas.openxmlformats.org/officeDocument/2006/relationships/slide" Target="slide1295.xml"/><Relationship Id="rId4" Type="http://schemas.openxmlformats.org/officeDocument/2006/relationships/image" Target="../media/image440.png"/><Relationship Id="rId9" Type="http://schemas.openxmlformats.org/officeDocument/2006/relationships/slide" Target="slide1301.xml"/></Relationships>
</file>

<file path=ppt/slides/_rels/slide1202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03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04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05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06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07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08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09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10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11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12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13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14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15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5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16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17.xml.rels><?xml version="1.0" encoding="UTF-8" standalone="yes"?>
<Relationships xmlns="http://schemas.openxmlformats.org/package/2006/relationships"><Relationship Id="rId8" Type="http://schemas.openxmlformats.org/officeDocument/2006/relationships/slide" Target="slide1295.xml"/><Relationship Id="rId3" Type="http://schemas.openxmlformats.org/officeDocument/2006/relationships/slide" Target="slide1719.xml"/><Relationship Id="rId7" Type="http://schemas.openxmlformats.org/officeDocument/2006/relationships/slide" Target="slide1301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31.xml"/><Relationship Id="rId5" Type="http://schemas.openxmlformats.org/officeDocument/2006/relationships/slide" Target="slide1417.xml"/><Relationship Id="rId10" Type="http://schemas.openxmlformats.org/officeDocument/2006/relationships/image" Target="../media/image438.png"/><Relationship Id="rId4" Type="http://schemas.openxmlformats.org/officeDocument/2006/relationships/image" Target="../media/image19.png"/><Relationship Id="rId9" Type="http://schemas.openxmlformats.org/officeDocument/2006/relationships/image" Target="../media/image439.png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6.png"/><Relationship Id="rId7" Type="http://schemas.openxmlformats.org/officeDocument/2006/relationships/slide" Target="slide1224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2.xml"/><Relationship Id="rId5" Type="http://schemas.openxmlformats.org/officeDocument/2006/relationships/slide" Target="slide1220.xml"/><Relationship Id="rId4" Type="http://schemas.openxmlformats.org/officeDocument/2006/relationships/slide" Target="slide1218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7.png"/><Relationship Id="rId7" Type="http://schemas.openxmlformats.org/officeDocument/2006/relationships/slide" Target="slide1224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22.xml"/><Relationship Id="rId5" Type="http://schemas.openxmlformats.org/officeDocument/2006/relationships/slide" Target="slide1220.xml"/><Relationship Id="rId4" Type="http://schemas.openxmlformats.org/officeDocument/2006/relationships/slide" Target="slide1218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slide" Target="slide1218.xml"/><Relationship Id="rId7" Type="http://schemas.openxmlformats.org/officeDocument/2006/relationships/image" Target="../media/image455.png"/><Relationship Id="rId2" Type="http://schemas.openxmlformats.org/officeDocument/2006/relationships/image" Target="../media/image45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4.xml"/><Relationship Id="rId5" Type="http://schemas.openxmlformats.org/officeDocument/2006/relationships/slide" Target="slide1222.xml"/><Relationship Id="rId4" Type="http://schemas.openxmlformats.org/officeDocument/2006/relationships/slide" Target="slide1220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7.png"/><Relationship Id="rId7" Type="http://schemas.openxmlformats.org/officeDocument/2006/relationships/slide" Target="slide1224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22.xml"/><Relationship Id="rId5" Type="http://schemas.openxmlformats.org/officeDocument/2006/relationships/slide" Target="slide1220.xml"/><Relationship Id="rId4" Type="http://schemas.openxmlformats.org/officeDocument/2006/relationships/slide" Target="slide1218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slide" Target="slide1218.xml"/><Relationship Id="rId7" Type="http://schemas.openxmlformats.org/officeDocument/2006/relationships/image" Target="../media/image455.png"/><Relationship Id="rId2" Type="http://schemas.openxmlformats.org/officeDocument/2006/relationships/image" Target="../media/image4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24.xml"/><Relationship Id="rId5" Type="http://schemas.openxmlformats.org/officeDocument/2006/relationships/slide" Target="slide1222.xml"/><Relationship Id="rId4" Type="http://schemas.openxmlformats.org/officeDocument/2006/relationships/slide" Target="slide1220.xml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7.png"/><Relationship Id="rId7" Type="http://schemas.openxmlformats.org/officeDocument/2006/relationships/slide" Target="slide1224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22.xml"/><Relationship Id="rId5" Type="http://schemas.openxmlformats.org/officeDocument/2006/relationships/slide" Target="slide1220.xml"/><Relationship Id="rId4" Type="http://schemas.openxmlformats.org/officeDocument/2006/relationships/slide" Target="slide1218.xml"/></Relationships>
</file>

<file path=ppt/slides/_rels/slide1224.xml.rels><?xml version="1.0" encoding="UTF-8" standalone="yes"?>
<Relationships xmlns="http://schemas.openxmlformats.org/package/2006/relationships"><Relationship Id="rId3" Type="http://schemas.openxmlformats.org/officeDocument/2006/relationships/slide" Target="slide1218.xml"/><Relationship Id="rId7" Type="http://schemas.openxmlformats.org/officeDocument/2006/relationships/image" Target="../media/image455.png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4.xml"/><Relationship Id="rId5" Type="http://schemas.openxmlformats.org/officeDocument/2006/relationships/slide" Target="slide1222.xml"/><Relationship Id="rId4" Type="http://schemas.openxmlformats.org/officeDocument/2006/relationships/slide" Target="slide1220.xml"/></Relationships>
</file>

<file path=ppt/slides/_rels/slide1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7.png"/><Relationship Id="rId7" Type="http://schemas.openxmlformats.org/officeDocument/2006/relationships/slide" Target="slide1224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22.xml"/><Relationship Id="rId5" Type="http://schemas.openxmlformats.org/officeDocument/2006/relationships/slide" Target="slide1220.xml"/><Relationship Id="rId4" Type="http://schemas.openxmlformats.org/officeDocument/2006/relationships/slide" Target="slide1218.xml"/></Relationships>
</file>

<file path=ppt/slides/_rels/slide1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7.png"/><Relationship Id="rId7" Type="http://schemas.openxmlformats.org/officeDocument/2006/relationships/slide" Target="slide1224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22.xml"/><Relationship Id="rId5" Type="http://schemas.openxmlformats.org/officeDocument/2006/relationships/slide" Target="slide1220.xml"/><Relationship Id="rId4" Type="http://schemas.openxmlformats.org/officeDocument/2006/relationships/slide" Target="slide1218.xml"/></Relationships>
</file>

<file path=ppt/slides/_rels/slide1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2.xml"/><Relationship Id="rId5" Type="http://schemas.openxmlformats.org/officeDocument/2006/relationships/slide" Target="slide1230.xml"/><Relationship Id="rId4" Type="http://schemas.openxmlformats.org/officeDocument/2006/relationships/slide" Target="slide122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png"/><Relationship Id="rId7" Type="http://schemas.openxmlformats.org/officeDocument/2006/relationships/slide" Target="slide1259.xml"/><Relationship Id="rId2" Type="http://schemas.openxmlformats.org/officeDocument/2006/relationships/image" Target="../media/image4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4.png"/><Relationship Id="rId7" Type="http://schemas.openxmlformats.org/officeDocument/2006/relationships/slide" Target="slide1259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5.png"/><Relationship Id="rId7" Type="http://schemas.openxmlformats.org/officeDocument/2006/relationships/slide" Target="slide1259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53.xml.rels><?xml version="1.0" encoding="UTF-8" standalone="yes"?>
<Relationships xmlns="http://schemas.openxmlformats.org/package/2006/relationships"><Relationship Id="rId8" Type="http://schemas.openxmlformats.org/officeDocument/2006/relationships/slide" Target="slide1259.xml"/><Relationship Id="rId3" Type="http://schemas.openxmlformats.org/officeDocument/2006/relationships/image" Target="../media/image467.png"/><Relationship Id="rId7" Type="http://schemas.openxmlformats.org/officeDocument/2006/relationships/slide" Target="slide1256.xml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3.xml"/><Relationship Id="rId5" Type="http://schemas.openxmlformats.org/officeDocument/2006/relationships/slide" Target="slide1250.xml"/><Relationship Id="rId4" Type="http://schemas.openxmlformats.org/officeDocument/2006/relationships/image" Target="../media/image468.png"/></Relationships>
</file>

<file path=ppt/slides/_rels/slide12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69.png"/><Relationship Id="rId7" Type="http://schemas.openxmlformats.org/officeDocument/2006/relationships/slide" Target="slide1259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65.png"/><Relationship Id="rId7" Type="http://schemas.openxmlformats.org/officeDocument/2006/relationships/slide" Target="slide1259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56.xml.rels><?xml version="1.0" encoding="UTF-8" standalone="yes"?>
<Relationships xmlns="http://schemas.openxmlformats.org/package/2006/relationships"><Relationship Id="rId8" Type="http://schemas.openxmlformats.org/officeDocument/2006/relationships/slide" Target="slide1259.xml"/><Relationship Id="rId3" Type="http://schemas.openxmlformats.org/officeDocument/2006/relationships/image" Target="../media/image467.png"/><Relationship Id="rId7" Type="http://schemas.openxmlformats.org/officeDocument/2006/relationships/slide" Target="slide1256.xml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3.xml"/><Relationship Id="rId5" Type="http://schemas.openxmlformats.org/officeDocument/2006/relationships/slide" Target="slide1250.xml"/><Relationship Id="rId4" Type="http://schemas.openxmlformats.org/officeDocument/2006/relationships/image" Target="../media/image470.png"/></Relationships>
</file>

<file path=ppt/slides/_rels/slide12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1.png"/><Relationship Id="rId7" Type="http://schemas.openxmlformats.org/officeDocument/2006/relationships/slide" Target="slide1259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65.png"/><Relationship Id="rId7" Type="http://schemas.openxmlformats.org/officeDocument/2006/relationships/slide" Target="slide1259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2.png"/><Relationship Id="rId7" Type="http://schemas.openxmlformats.org/officeDocument/2006/relationships/slide" Target="slide1259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4.png"/><Relationship Id="rId7" Type="http://schemas.openxmlformats.org/officeDocument/2006/relationships/slide" Target="slide1259.xml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5.png"/><Relationship Id="rId7" Type="http://schemas.openxmlformats.org/officeDocument/2006/relationships/slide" Target="slide1259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5.png"/><Relationship Id="rId7" Type="http://schemas.openxmlformats.org/officeDocument/2006/relationships/slide" Target="slide1259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5.png"/><Relationship Id="rId7" Type="http://schemas.openxmlformats.org/officeDocument/2006/relationships/slide" Target="slide1259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6.xml"/><Relationship Id="rId5" Type="http://schemas.openxmlformats.org/officeDocument/2006/relationships/slide" Target="slide1253.xml"/><Relationship Id="rId4" Type="http://schemas.openxmlformats.org/officeDocument/2006/relationships/slide" Target="slide1250.xml"/></Relationships>
</file>

<file path=ppt/slides/_rels/slide1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76.png"/><Relationship Id="rId1" Type="http://schemas.openxmlformats.org/officeDocument/2006/relationships/slideLayout" Target="../slideLayouts/slideLayout2.xml"/></Relationships>
</file>

<file path=ppt/slides/_rels/slide1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8.png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7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7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7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12.xml"/></Relationships>
</file>

<file path=ppt/slides/_rels/slide1296.xml.rels><?xml version="1.0" encoding="UTF-8" standalone="yes"?>
<Relationships xmlns="http://schemas.openxmlformats.org/package/2006/relationships"><Relationship Id="rId3" Type="http://schemas.openxmlformats.org/officeDocument/2006/relationships/slide" Target="slide1296.xml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0.xml"/><Relationship Id="rId4" Type="http://schemas.openxmlformats.org/officeDocument/2006/relationships/slide" Target="slide1299.xml"/></Relationships>
</file>

<file path=ppt/slides/_rels/slide1297.xml.rels><?xml version="1.0" encoding="UTF-8" standalone="yes"?>
<Relationships xmlns="http://schemas.openxmlformats.org/package/2006/relationships"><Relationship Id="rId3" Type="http://schemas.openxmlformats.org/officeDocument/2006/relationships/slide" Target="slide1296.xml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0.xml"/><Relationship Id="rId4" Type="http://schemas.openxmlformats.org/officeDocument/2006/relationships/slide" Target="slide1299.xml"/></Relationships>
</file>

<file path=ppt/slides/_rels/slide1298.xml.rels><?xml version="1.0" encoding="UTF-8" standalone="yes"?>
<Relationships xmlns="http://schemas.openxmlformats.org/package/2006/relationships"><Relationship Id="rId3" Type="http://schemas.openxmlformats.org/officeDocument/2006/relationships/slide" Target="slide1296.xml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0.xml"/><Relationship Id="rId4" Type="http://schemas.openxmlformats.org/officeDocument/2006/relationships/slide" Target="slide1299.xml"/></Relationships>
</file>

<file path=ppt/slides/_rels/slide1299.xml.rels><?xml version="1.0" encoding="UTF-8" standalone="yes"?>
<Relationships xmlns="http://schemas.openxmlformats.org/package/2006/relationships"><Relationship Id="rId3" Type="http://schemas.openxmlformats.org/officeDocument/2006/relationships/slide" Target="slide1296.xml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0.xml"/><Relationship Id="rId4" Type="http://schemas.openxmlformats.org/officeDocument/2006/relationships/slide" Target="slide129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00.xml.rels><?xml version="1.0" encoding="UTF-8" standalone="yes"?>
<Relationships xmlns="http://schemas.openxmlformats.org/package/2006/relationships"><Relationship Id="rId3" Type="http://schemas.openxmlformats.org/officeDocument/2006/relationships/slide" Target="slide1296.xml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0.xml"/><Relationship Id="rId4" Type="http://schemas.openxmlformats.org/officeDocument/2006/relationships/slide" Target="slide1299.xml"/></Relationships>
</file>

<file path=ppt/slides/_rels/slide1301.xml.rels><?xml version="1.0" encoding="UTF-8" standalone="yes"?>
<Relationships xmlns="http://schemas.openxmlformats.org/package/2006/relationships"><Relationship Id="rId3" Type="http://schemas.openxmlformats.org/officeDocument/2006/relationships/slide" Target="slide1296.xml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0.xml"/><Relationship Id="rId4" Type="http://schemas.openxmlformats.org/officeDocument/2006/relationships/slide" Target="slide1299.xml"/></Relationships>
</file>

<file path=ppt/slides/_rels/slide1302.xml.rels><?xml version="1.0" encoding="UTF-8" standalone="yes"?>
<Relationships xmlns="http://schemas.openxmlformats.org/package/2006/relationships"><Relationship Id="rId3" Type="http://schemas.openxmlformats.org/officeDocument/2006/relationships/slide" Target="slide1296.xml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0.xml"/><Relationship Id="rId4" Type="http://schemas.openxmlformats.org/officeDocument/2006/relationships/slide" Target="slide1299.xml"/></Relationships>
</file>

<file path=ppt/slides/_rels/slide1303.xml.rels><?xml version="1.0" encoding="UTF-8" standalone="yes"?>
<Relationships xmlns="http://schemas.openxmlformats.org/package/2006/relationships"><Relationship Id="rId3" Type="http://schemas.openxmlformats.org/officeDocument/2006/relationships/slide" Target="slide1296.xml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0.xml"/><Relationship Id="rId4" Type="http://schemas.openxmlformats.org/officeDocument/2006/relationships/slide" Target="slide1299.xml"/></Relationships>
</file>

<file path=ppt/slides/_rels/slide1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png"/><Relationship Id="rId7" Type="http://schemas.openxmlformats.org/officeDocument/2006/relationships/slide" Target="slide1313.xml"/><Relationship Id="rId2" Type="http://schemas.openxmlformats.org/officeDocument/2006/relationships/image" Target="../media/image46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4.png"/><Relationship Id="rId7" Type="http://schemas.openxmlformats.org/officeDocument/2006/relationships/slide" Target="slide1313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5.png"/><Relationship Id="rId7" Type="http://schemas.openxmlformats.org/officeDocument/2006/relationships/slide" Target="slide1313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07.xml.rels><?xml version="1.0" encoding="UTF-8" standalone="yes"?>
<Relationships xmlns="http://schemas.openxmlformats.org/package/2006/relationships"><Relationship Id="rId8" Type="http://schemas.openxmlformats.org/officeDocument/2006/relationships/slide" Target="slide1313.xml"/><Relationship Id="rId3" Type="http://schemas.openxmlformats.org/officeDocument/2006/relationships/image" Target="../media/image467.png"/><Relationship Id="rId7" Type="http://schemas.openxmlformats.org/officeDocument/2006/relationships/slide" Target="slide1310.xml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07.xml"/><Relationship Id="rId5" Type="http://schemas.openxmlformats.org/officeDocument/2006/relationships/slide" Target="slide1304.xml"/><Relationship Id="rId4" Type="http://schemas.openxmlformats.org/officeDocument/2006/relationships/image" Target="../media/image468.png"/></Relationships>
</file>

<file path=ppt/slides/_rels/slide13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69.png"/><Relationship Id="rId7" Type="http://schemas.openxmlformats.org/officeDocument/2006/relationships/slide" Target="slide1313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65.png"/><Relationship Id="rId7" Type="http://schemas.openxmlformats.org/officeDocument/2006/relationships/slide" Target="slide1313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10.xml.rels><?xml version="1.0" encoding="UTF-8" standalone="yes"?>
<Relationships xmlns="http://schemas.openxmlformats.org/package/2006/relationships"><Relationship Id="rId8" Type="http://schemas.openxmlformats.org/officeDocument/2006/relationships/slide" Target="slide1313.xml"/><Relationship Id="rId3" Type="http://schemas.openxmlformats.org/officeDocument/2006/relationships/image" Target="../media/image467.png"/><Relationship Id="rId7" Type="http://schemas.openxmlformats.org/officeDocument/2006/relationships/slide" Target="slide1310.xml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07.xml"/><Relationship Id="rId5" Type="http://schemas.openxmlformats.org/officeDocument/2006/relationships/slide" Target="slide1304.xml"/><Relationship Id="rId4" Type="http://schemas.openxmlformats.org/officeDocument/2006/relationships/image" Target="../media/image470.png"/></Relationships>
</file>

<file path=ppt/slides/_rels/slide13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1.png"/><Relationship Id="rId7" Type="http://schemas.openxmlformats.org/officeDocument/2006/relationships/slide" Target="slide1313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65.png"/><Relationship Id="rId7" Type="http://schemas.openxmlformats.org/officeDocument/2006/relationships/slide" Target="slide1313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2.png"/><Relationship Id="rId7" Type="http://schemas.openxmlformats.org/officeDocument/2006/relationships/slide" Target="slide1313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4.png"/><Relationship Id="rId7" Type="http://schemas.openxmlformats.org/officeDocument/2006/relationships/slide" Target="slide1313.xml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5.png"/><Relationship Id="rId7" Type="http://schemas.openxmlformats.org/officeDocument/2006/relationships/slide" Target="slide1313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6.png"/><Relationship Id="rId3" Type="http://schemas.openxmlformats.org/officeDocument/2006/relationships/image" Target="../media/image475.png"/><Relationship Id="rId7" Type="http://schemas.openxmlformats.org/officeDocument/2006/relationships/slide" Target="slide1313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7.xml"/><Relationship Id="rId4" Type="http://schemas.openxmlformats.org/officeDocument/2006/relationships/slide" Target="slide1304.xml"/></Relationships>
</file>

<file path=ppt/slides/_rels/slide1317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89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18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0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19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1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20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2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1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3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2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4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3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5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4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6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5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3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6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4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7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3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8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4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29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7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30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8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31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3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32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4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33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3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34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4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35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3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36.xml.rels><?xml version="1.0" encoding="UTF-8" standalone="yes"?>
<Relationships xmlns="http://schemas.openxmlformats.org/package/2006/relationships"><Relationship Id="rId8" Type="http://schemas.openxmlformats.org/officeDocument/2006/relationships/slide" Target="slide1331.xml"/><Relationship Id="rId3" Type="http://schemas.openxmlformats.org/officeDocument/2006/relationships/image" Target="../media/image494.png"/><Relationship Id="rId7" Type="http://schemas.openxmlformats.org/officeDocument/2006/relationships/slide" Target="slide132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3.xml"/><Relationship Id="rId5" Type="http://schemas.openxmlformats.org/officeDocument/2006/relationships/slide" Target="slide1319.xml"/><Relationship Id="rId4" Type="http://schemas.openxmlformats.org/officeDocument/2006/relationships/slide" Target="slide1317.xml"/></Relationships>
</file>

<file path=ppt/slides/_rels/slide1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76.png"/><Relationship Id="rId1" Type="http://schemas.openxmlformats.org/officeDocument/2006/relationships/slideLayout" Target="../slideLayouts/slideLayout2.xml"/></Relationships>
</file>

<file path=ppt/slides/_rels/slide1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8.png"/></Relationships>
</file>

<file path=ppt/slides/_rels/slide1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7.xml"/></Relationships>
</file>

<file path=ppt/slides/_rels/slide1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76.png"/><Relationship Id="rId1" Type="http://schemas.openxmlformats.org/officeDocument/2006/relationships/slideLayout" Target="../slideLayouts/slideLayout2.xml"/></Relationships>
</file>

<file path=ppt/slides/_rels/slide1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8.png"/></Relationships>
</file>

<file path=ppt/slides/_rels/slide1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7.xml"/></Relationships>
</file>

<file path=ppt/slides/_rels/slide1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7.xml"/></Relationships>
</file>

<file path=ppt/slides/_rels/slide1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1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5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6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7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8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80.xml.rels><?xml version="1.0" encoding="UTF-8" standalone="yes"?>
<Relationships xmlns="http://schemas.openxmlformats.org/package/2006/relationships"><Relationship Id="rId8" Type="http://schemas.openxmlformats.org/officeDocument/2006/relationships/slide" Target="slide1396.xml"/><Relationship Id="rId3" Type="http://schemas.openxmlformats.org/officeDocument/2006/relationships/image" Target="../media/image510.png"/><Relationship Id="rId7" Type="http://schemas.openxmlformats.org/officeDocument/2006/relationships/slide" Target="slide1394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0.xml"/><Relationship Id="rId5" Type="http://schemas.openxmlformats.org/officeDocument/2006/relationships/slide" Target="slide1384.xml"/><Relationship Id="rId4" Type="http://schemas.openxmlformats.org/officeDocument/2006/relationships/slide" Target="slide1380.xml"/><Relationship Id="rId9" Type="http://schemas.openxmlformats.org/officeDocument/2006/relationships/image" Target="../media/image410.png"/></Relationships>
</file>

<file path=ppt/slides/_rels/slide13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3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png"/><Relationship Id="rId3" Type="http://schemas.openxmlformats.org/officeDocument/2006/relationships/slide" Target="slide1380.xml"/><Relationship Id="rId7" Type="http://schemas.openxmlformats.org/officeDocument/2006/relationships/slide" Target="slide1396.xml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94.xml"/><Relationship Id="rId5" Type="http://schemas.openxmlformats.org/officeDocument/2006/relationships/slide" Target="slide1390.xml"/><Relationship Id="rId4" Type="http://schemas.openxmlformats.org/officeDocument/2006/relationships/slide" Target="slide1384.xml"/><Relationship Id="rId9" Type="http://schemas.openxmlformats.org/officeDocument/2006/relationships/image" Target="../media/image41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37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72.xml"/><Relationship Id="rId5" Type="http://schemas.openxmlformats.org/officeDocument/2006/relationships/slide" Target="slide1368.xml"/><Relationship Id="rId4" Type="http://schemas.openxmlformats.org/officeDocument/2006/relationships/slide" Target="slide1362.xml"/></Relationships>
</file>

<file path=ppt/slides/_rels/slide1406.xml.rels><?xml version="1.0" encoding="UTF-8" standalone="yes"?>
<Relationships xmlns="http://schemas.openxmlformats.org/package/2006/relationships"><Relationship Id="rId8" Type="http://schemas.openxmlformats.org/officeDocument/2006/relationships/slide" Target="slide1409.xml"/><Relationship Id="rId3" Type="http://schemas.openxmlformats.org/officeDocument/2006/relationships/image" Target="../media/image520.png"/><Relationship Id="rId7" Type="http://schemas.openxmlformats.org/officeDocument/2006/relationships/slide" Target="slide1408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6.xml"/><Relationship Id="rId5" Type="http://schemas.openxmlformats.org/officeDocument/2006/relationships/image" Target="../media/image521.png"/><Relationship Id="rId4" Type="http://schemas.microsoft.com/office/2007/relationships/hdphoto" Target="../media/hdphoto2.wdp"/><Relationship Id="rId9" Type="http://schemas.openxmlformats.org/officeDocument/2006/relationships/slide" Target="slide1410.xml"/></Relationships>
</file>

<file path=ppt/slides/_rels/slide1407.xml.rels><?xml version="1.0" encoding="UTF-8" standalone="yes"?>
<Relationships xmlns="http://schemas.openxmlformats.org/package/2006/relationships"><Relationship Id="rId8" Type="http://schemas.openxmlformats.org/officeDocument/2006/relationships/slide" Target="slide1409.xml"/><Relationship Id="rId3" Type="http://schemas.openxmlformats.org/officeDocument/2006/relationships/image" Target="../media/image520.png"/><Relationship Id="rId7" Type="http://schemas.openxmlformats.org/officeDocument/2006/relationships/slide" Target="slide1408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6.xml"/><Relationship Id="rId5" Type="http://schemas.openxmlformats.org/officeDocument/2006/relationships/image" Target="../media/image521.png"/><Relationship Id="rId4" Type="http://schemas.microsoft.com/office/2007/relationships/hdphoto" Target="../media/hdphoto2.wdp"/><Relationship Id="rId9" Type="http://schemas.openxmlformats.org/officeDocument/2006/relationships/slide" Target="slide1410.xml"/></Relationships>
</file>

<file path=ppt/slides/_rels/slide1408.xml.rels><?xml version="1.0" encoding="UTF-8" standalone="yes"?>
<Relationships xmlns="http://schemas.openxmlformats.org/package/2006/relationships"><Relationship Id="rId8" Type="http://schemas.openxmlformats.org/officeDocument/2006/relationships/slide" Target="slide1409.xml"/><Relationship Id="rId3" Type="http://schemas.openxmlformats.org/officeDocument/2006/relationships/image" Target="../media/image520.png"/><Relationship Id="rId7" Type="http://schemas.openxmlformats.org/officeDocument/2006/relationships/slide" Target="slide1408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06.xml"/><Relationship Id="rId5" Type="http://schemas.openxmlformats.org/officeDocument/2006/relationships/image" Target="../media/image522.png"/><Relationship Id="rId4" Type="http://schemas.microsoft.com/office/2007/relationships/hdphoto" Target="../media/hdphoto2.wdp"/><Relationship Id="rId9" Type="http://schemas.openxmlformats.org/officeDocument/2006/relationships/slide" Target="slide1410.xml"/></Relationships>
</file>

<file path=ppt/slides/_rels/slide1409.xml.rels><?xml version="1.0" encoding="UTF-8" standalone="yes"?>
<Relationships xmlns="http://schemas.openxmlformats.org/package/2006/relationships"><Relationship Id="rId8" Type="http://schemas.openxmlformats.org/officeDocument/2006/relationships/slide" Target="slide1409.xml"/><Relationship Id="rId3" Type="http://schemas.openxmlformats.org/officeDocument/2006/relationships/image" Target="../media/image520.png"/><Relationship Id="rId7" Type="http://schemas.openxmlformats.org/officeDocument/2006/relationships/slide" Target="slide1408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06.xml"/><Relationship Id="rId5" Type="http://schemas.openxmlformats.org/officeDocument/2006/relationships/image" Target="../media/image523.png"/><Relationship Id="rId4" Type="http://schemas.microsoft.com/office/2007/relationships/hdphoto" Target="../media/hdphoto2.wdp"/><Relationship Id="rId9" Type="http://schemas.openxmlformats.org/officeDocument/2006/relationships/slide" Target="slide1410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10.xml.rels><?xml version="1.0" encoding="UTF-8" standalone="yes"?>
<Relationships xmlns="http://schemas.openxmlformats.org/package/2006/relationships"><Relationship Id="rId8" Type="http://schemas.openxmlformats.org/officeDocument/2006/relationships/slide" Target="slide1409.xml"/><Relationship Id="rId3" Type="http://schemas.openxmlformats.org/officeDocument/2006/relationships/image" Target="../media/image520.png"/><Relationship Id="rId7" Type="http://schemas.openxmlformats.org/officeDocument/2006/relationships/slide" Target="slide1408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06.xml"/><Relationship Id="rId5" Type="http://schemas.openxmlformats.org/officeDocument/2006/relationships/image" Target="../media/image524.png"/><Relationship Id="rId4" Type="http://schemas.microsoft.com/office/2007/relationships/hdphoto" Target="../media/hdphoto2.wdp"/><Relationship Id="rId9" Type="http://schemas.openxmlformats.org/officeDocument/2006/relationships/slide" Target="slide1410.xml"/></Relationships>
</file>

<file path=ppt/slides/_rels/slide1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5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0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2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3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0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23.xml"/><Relationship Id="rId5" Type="http://schemas.openxmlformats.org/officeDocument/2006/relationships/slide" Target="slide1419.xml"/><Relationship Id="rId4" Type="http://schemas.openxmlformats.org/officeDocument/2006/relationships/slide" Target="slide1412.xml"/></Relationships>
</file>

<file path=ppt/slides/_rels/slide1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1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5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469.xml.rels><?xml version="1.0" encoding="UTF-8" standalone="yes"?>
<Relationships xmlns="http://schemas.openxmlformats.org/package/2006/relationships"><Relationship Id="rId3" Type="http://schemas.openxmlformats.org/officeDocument/2006/relationships/slide" Target="slide1494.xml"/><Relationship Id="rId7" Type="http://schemas.openxmlformats.org/officeDocument/2006/relationships/slide" Target="slide1492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0.xml"/><Relationship Id="rId5" Type="http://schemas.openxmlformats.org/officeDocument/2006/relationships/slide" Target="slide1498.xml"/><Relationship Id="rId4" Type="http://schemas.openxmlformats.org/officeDocument/2006/relationships/image" Target="../media/image19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70.xml.rels><?xml version="1.0" encoding="UTF-8" standalone="yes"?>
<Relationships xmlns="http://schemas.openxmlformats.org/package/2006/relationships"><Relationship Id="rId3" Type="http://schemas.openxmlformats.org/officeDocument/2006/relationships/slide" Target="slide1494.xml"/><Relationship Id="rId7" Type="http://schemas.openxmlformats.org/officeDocument/2006/relationships/slide" Target="slide1492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0.xml"/><Relationship Id="rId5" Type="http://schemas.openxmlformats.org/officeDocument/2006/relationships/slide" Target="slide1498.xml"/><Relationship Id="rId4" Type="http://schemas.openxmlformats.org/officeDocument/2006/relationships/image" Target="../media/image19.png"/></Relationships>
</file>

<file path=ppt/slides/_rels/slide1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6.xml.rels><?xml version="1.0" encoding="UTF-8" standalone="yes"?>
<Relationships xmlns="http://schemas.openxmlformats.org/package/2006/relationships"><Relationship Id="rId8" Type="http://schemas.openxmlformats.org/officeDocument/2006/relationships/slide" Target="slide1480.xml"/><Relationship Id="rId3" Type="http://schemas.openxmlformats.org/officeDocument/2006/relationships/image" Target="../media/image556.png"/><Relationship Id="rId7" Type="http://schemas.openxmlformats.org/officeDocument/2006/relationships/slide" Target="slide1482.xml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image" Target="../media/image19.png"/><Relationship Id="rId10" Type="http://schemas.openxmlformats.org/officeDocument/2006/relationships/slide" Target="slide1476.xml"/><Relationship Id="rId4" Type="http://schemas.openxmlformats.org/officeDocument/2006/relationships/slide" Target="slide1485.xml"/><Relationship Id="rId9" Type="http://schemas.openxmlformats.org/officeDocument/2006/relationships/slide" Target="slide1481.xml"/></Relationships>
</file>

<file path=ppt/slides/_rels/slide1477.xml.rels><?xml version="1.0" encoding="UTF-8" standalone="yes"?>
<Relationships xmlns="http://schemas.openxmlformats.org/package/2006/relationships"><Relationship Id="rId8" Type="http://schemas.openxmlformats.org/officeDocument/2006/relationships/slide" Target="slide1481.xml"/><Relationship Id="rId3" Type="http://schemas.openxmlformats.org/officeDocument/2006/relationships/slide" Target="slide1485.xml"/><Relationship Id="rId7" Type="http://schemas.openxmlformats.org/officeDocument/2006/relationships/slide" Target="slide1480.xml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2.xml"/><Relationship Id="rId5" Type="http://schemas.openxmlformats.org/officeDocument/2006/relationships/slide" Target="slide1487.xml"/><Relationship Id="rId10" Type="http://schemas.openxmlformats.org/officeDocument/2006/relationships/image" Target="../media/image410.png"/><Relationship Id="rId4" Type="http://schemas.openxmlformats.org/officeDocument/2006/relationships/image" Target="../media/image19.png"/><Relationship Id="rId9" Type="http://schemas.openxmlformats.org/officeDocument/2006/relationships/slide" Target="slide1476.xml"/></Relationships>
</file>

<file path=ppt/slides/_rels/slide1478.xml.rels><?xml version="1.0" encoding="UTF-8" standalone="yes"?>
<Relationships xmlns="http://schemas.openxmlformats.org/package/2006/relationships"><Relationship Id="rId8" Type="http://schemas.openxmlformats.org/officeDocument/2006/relationships/slide" Target="slide1480.xml"/><Relationship Id="rId3" Type="http://schemas.openxmlformats.org/officeDocument/2006/relationships/image" Target="../media/image556.png"/><Relationship Id="rId7" Type="http://schemas.openxmlformats.org/officeDocument/2006/relationships/slide" Target="slide1482.xml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image" Target="../media/image19.png"/><Relationship Id="rId10" Type="http://schemas.openxmlformats.org/officeDocument/2006/relationships/slide" Target="slide1476.xml"/><Relationship Id="rId4" Type="http://schemas.openxmlformats.org/officeDocument/2006/relationships/slide" Target="slide1485.xml"/><Relationship Id="rId9" Type="http://schemas.openxmlformats.org/officeDocument/2006/relationships/slide" Target="slide1481.xml"/></Relationships>
</file>

<file path=ppt/slides/_rels/slide1479.xml.rels><?xml version="1.0" encoding="UTF-8" standalone="yes"?>
<Relationships xmlns="http://schemas.openxmlformats.org/package/2006/relationships"><Relationship Id="rId8" Type="http://schemas.openxmlformats.org/officeDocument/2006/relationships/slide" Target="slide1481.xml"/><Relationship Id="rId3" Type="http://schemas.openxmlformats.org/officeDocument/2006/relationships/slide" Target="slide1485.xml"/><Relationship Id="rId7" Type="http://schemas.openxmlformats.org/officeDocument/2006/relationships/slide" Target="slide1480.xml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2.xml"/><Relationship Id="rId5" Type="http://schemas.openxmlformats.org/officeDocument/2006/relationships/slide" Target="slide1487.xml"/><Relationship Id="rId10" Type="http://schemas.openxmlformats.org/officeDocument/2006/relationships/image" Target="../media/image410.png"/><Relationship Id="rId4" Type="http://schemas.openxmlformats.org/officeDocument/2006/relationships/image" Target="../media/image19.png"/><Relationship Id="rId9" Type="http://schemas.openxmlformats.org/officeDocument/2006/relationships/slide" Target="slide1476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80.xml.rels><?xml version="1.0" encoding="UTF-8" standalone="yes"?>
<Relationships xmlns="http://schemas.openxmlformats.org/package/2006/relationships"><Relationship Id="rId8" Type="http://schemas.openxmlformats.org/officeDocument/2006/relationships/slide" Target="slide1482.xml"/><Relationship Id="rId3" Type="http://schemas.openxmlformats.org/officeDocument/2006/relationships/image" Target="../media/image559.png"/><Relationship Id="rId7" Type="http://schemas.openxmlformats.org/officeDocument/2006/relationships/slide" Target="slide1487.xml"/><Relationship Id="rId2" Type="http://schemas.openxmlformats.org/officeDocument/2006/relationships/image" Target="../media/image5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slide" Target="slide1476.xml"/><Relationship Id="rId5" Type="http://schemas.openxmlformats.org/officeDocument/2006/relationships/slide" Target="slide1485.xml"/><Relationship Id="rId10" Type="http://schemas.openxmlformats.org/officeDocument/2006/relationships/slide" Target="slide1481.xml"/><Relationship Id="rId4" Type="http://schemas.openxmlformats.org/officeDocument/2006/relationships/image" Target="../media/image560.png"/><Relationship Id="rId9" Type="http://schemas.openxmlformats.org/officeDocument/2006/relationships/slide" Target="slide1480.xml"/></Relationships>
</file>

<file path=ppt/slides/_rels/slide1481.xml.rels><?xml version="1.0" encoding="UTF-8" standalone="yes"?>
<Relationships xmlns="http://schemas.openxmlformats.org/package/2006/relationships"><Relationship Id="rId8" Type="http://schemas.openxmlformats.org/officeDocument/2006/relationships/slide" Target="slide1480.xml"/><Relationship Id="rId3" Type="http://schemas.openxmlformats.org/officeDocument/2006/relationships/image" Target="../media/image561.png"/><Relationship Id="rId7" Type="http://schemas.openxmlformats.org/officeDocument/2006/relationships/slide" Target="slide1482.xml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image" Target="../media/image19.png"/><Relationship Id="rId10" Type="http://schemas.openxmlformats.org/officeDocument/2006/relationships/slide" Target="slide1476.xml"/><Relationship Id="rId4" Type="http://schemas.openxmlformats.org/officeDocument/2006/relationships/slide" Target="slide1485.xml"/><Relationship Id="rId9" Type="http://schemas.openxmlformats.org/officeDocument/2006/relationships/slide" Target="slide1481.xml"/></Relationships>
</file>

<file path=ppt/slides/_rels/slide1482.xml.rels><?xml version="1.0" encoding="UTF-8" standalone="yes"?>
<Relationships xmlns="http://schemas.openxmlformats.org/package/2006/relationships"><Relationship Id="rId8" Type="http://schemas.openxmlformats.org/officeDocument/2006/relationships/slide" Target="slide1480.xml"/><Relationship Id="rId3" Type="http://schemas.openxmlformats.org/officeDocument/2006/relationships/image" Target="../media/image562.png"/><Relationship Id="rId7" Type="http://schemas.openxmlformats.org/officeDocument/2006/relationships/slide" Target="slide1482.xml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image" Target="../media/image19.png"/><Relationship Id="rId10" Type="http://schemas.openxmlformats.org/officeDocument/2006/relationships/slide" Target="slide1476.xml"/><Relationship Id="rId4" Type="http://schemas.openxmlformats.org/officeDocument/2006/relationships/slide" Target="slide1485.xml"/><Relationship Id="rId9" Type="http://schemas.openxmlformats.org/officeDocument/2006/relationships/slide" Target="slide1481.xml"/></Relationships>
</file>

<file path=ppt/slides/_rels/slide1483.xml.rels><?xml version="1.0" encoding="UTF-8" standalone="yes"?>
<Relationships xmlns="http://schemas.openxmlformats.org/package/2006/relationships"><Relationship Id="rId8" Type="http://schemas.openxmlformats.org/officeDocument/2006/relationships/slide" Target="slide1482.xml"/><Relationship Id="rId3" Type="http://schemas.openxmlformats.org/officeDocument/2006/relationships/image" Target="../media/image559.png"/><Relationship Id="rId7" Type="http://schemas.openxmlformats.org/officeDocument/2006/relationships/slide" Target="slide1487.xml"/><Relationship Id="rId2" Type="http://schemas.openxmlformats.org/officeDocument/2006/relationships/image" Target="../media/image5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slide" Target="slide1476.xml"/><Relationship Id="rId5" Type="http://schemas.openxmlformats.org/officeDocument/2006/relationships/slide" Target="slide1485.xml"/><Relationship Id="rId10" Type="http://schemas.openxmlformats.org/officeDocument/2006/relationships/slide" Target="slide1481.xml"/><Relationship Id="rId4" Type="http://schemas.openxmlformats.org/officeDocument/2006/relationships/image" Target="../media/image560.png"/><Relationship Id="rId9" Type="http://schemas.openxmlformats.org/officeDocument/2006/relationships/slide" Target="slide1480.xml"/></Relationships>
</file>

<file path=ppt/slides/_rels/slide1484.xml.rels><?xml version="1.0" encoding="UTF-8" standalone="yes"?>
<Relationships xmlns="http://schemas.openxmlformats.org/package/2006/relationships"><Relationship Id="rId8" Type="http://schemas.openxmlformats.org/officeDocument/2006/relationships/slide" Target="slide1482.xml"/><Relationship Id="rId3" Type="http://schemas.openxmlformats.org/officeDocument/2006/relationships/image" Target="../media/image559.png"/><Relationship Id="rId7" Type="http://schemas.openxmlformats.org/officeDocument/2006/relationships/slide" Target="slide1487.xml"/><Relationship Id="rId2" Type="http://schemas.openxmlformats.org/officeDocument/2006/relationships/image" Target="../media/image5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slide" Target="slide1476.xml"/><Relationship Id="rId5" Type="http://schemas.openxmlformats.org/officeDocument/2006/relationships/slide" Target="slide1485.xml"/><Relationship Id="rId10" Type="http://schemas.openxmlformats.org/officeDocument/2006/relationships/slide" Target="slide1481.xml"/><Relationship Id="rId4" Type="http://schemas.openxmlformats.org/officeDocument/2006/relationships/image" Target="../media/image560.png"/><Relationship Id="rId9" Type="http://schemas.openxmlformats.org/officeDocument/2006/relationships/slide" Target="slide1480.xml"/></Relationships>
</file>

<file path=ppt/slides/_rels/slide1485.xml.rels><?xml version="1.0" encoding="UTF-8" standalone="yes"?>
<Relationships xmlns="http://schemas.openxmlformats.org/package/2006/relationships"><Relationship Id="rId8" Type="http://schemas.openxmlformats.org/officeDocument/2006/relationships/slide" Target="slide1481.xml"/><Relationship Id="rId3" Type="http://schemas.openxmlformats.org/officeDocument/2006/relationships/slide" Target="slide1485.xml"/><Relationship Id="rId7" Type="http://schemas.openxmlformats.org/officeDocument/2006/relationships/slide" Target="slide1480.xml"/><Relationship Id="rId2" Type="http://schemas.openxmlformats.org/officeDocument/2006/relationships/image" Target="../media/image56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2.xml"/><Relationship Id="rId5" Type="http://schemas.openxmlformats.org/officeDocument/2006/relationships/slide" Target="slide1487.xml"/><Relationship Id="rId10" Type="http://schemas.openxmlformats.org/officeDocument/2006/relationships/image" Target="../media/image410.png"/><Relationship Id="rId4" Type="http://schemas.openxmlformats.org/officeDocument/2006/relationships/image" Target="../media/image19.png"/><Relationship Id="rId9" Type="http://schemas.openxmlformats.org/officeDocument/2006/relationships/slide" Target="slide1476.xml"/></Relationships>
</file>

<file path=ppt/slides/_rels/slide1486.xml.rels><?xml version="1.0" encoding="UTF-8" standalone="yes"?>
<Relationships xmlns="http://schemas.openxmlformats.org/package/2006/relationships"><Relationship Id="rId8" Type="http://schemas.openxmlformats.org/officeDocument/2006/relationships/slide" Target="slide1481.xml"/><Relationship Id="rId3" Type="http://schemas.openxmlformats.org/officeDocument/2006/relationships/slide" Target="slide1485.xml"/><Relationship Id="rId7" Type="http://schemas.openxmlformats.org/officeDocument/2006/relationships/slide" Target="slide1480.xml"/><Relationship Id="rId2" Type="http://schemas.openxmlformats.org/officeDocument/2006/relationships/image" Target="../media/image5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2.xml"/><Relationship Id="rId5" Type="http://schemas.openxmlformats.org/officeDocument/2006/relationships/slide" Target="slide1487.xml"/><Relationship Id="rId10" Type="http://schemas.openxmlformats.org/officeDocument/2006/relationships/image" Target="../media/image410.png"/><Relationship Id="rId4" Type="http://schemas.openxmlformats.org/officeDocument/2006/relationships/image" Target="../media/image19.png"/><Relationship Id="rId9" Type="http://schemas.openxmlformats.org/officeDocument/2006/relationships/slide" Target="slide1476.xml"/></Relationships>
</file>

<file path=ppt/slides/_rels/slide1487.xml.rels><?xml version="1.0" encoding="UTF-8" standalone="yes"?>
<Relationships xmlns="http://schemas.openxmlformats.org/package/2006/relationships"><Relationship Id="rId8" Type="http://schemas.openxmlformats.org/officeDocument/2006/relationships/slide" Target="slide1481.xml"/><Relationship Id="rId3" Type="http://schemas.openxmlformats.org/officeDocument/2006/relationships/slide" Target="slide1485.xml"/><Relationship Id="rId7" Type="http://schemas.openxmlformats.org/officeDocument/2006/relationships/slide" Target="slide1480.xml"/><Relationship Id="rId2" Type="http://schemas.openxmlformats.org/officeDocument/2006/relationships/image" Target="../media/image5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2.xml"/><Relationship Id="rId5" Type="http://schemas.openxmlformats.org/officeDocument/2006/relationships/slide" Target="slide1487.xml"/><Relationship Id="rId10" Type="http://schemas.openxmlformats.org/officeDocument/2006/relationships/image" Target="../media/image410.png"/><Relationship Id="rId4" Type="http://schemas.openxmlformats.org/officeDocument/2006/relationships/image" Target="../media/image19.png"/><Relationship Id="rId9" Type="http://schemas.openxmlformats.org/officeDocument/2006/relationships/slide" Target="slide1476.xml"/></Relationships>
</file>

<file path=ppt/slides/_rels/slide1488.xml.rels><?xml version="1.0" encoding="UTF-8" standalone="yes"?>
<Relationships xmlns="http://schemas.openxmlformats.org/package/2006/relationships"><Relationship Id="rId8" Type="http://schemas.openxmlformats.org/officeDocument/2006/relationships/slide" Target="slide1481.xml"/><Relationship Id="rId3" Type="http://schemas.openxmlformats.org/officeDocument/2006/relationships/slide" Target="slide1485.xml"/><Relationship Id="rId7" Type="http://schemas.openxmlformats.org/officeDocument/2006/relationships/slide" Target="slide1480.xml"/><Relationship Id="rId2" Type="http://schemas.openxmlformats.org/officeDocument/2006/relationships/image" Target="../media/image56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2.xml"/><Relationship Id="rId5" Type="http://schemas.openxmlformats.org/officeDocument/2006/relationships/slide" Target="slide1487.xml"/><Relationship Id="rId10" Type="http://schemas.openxmlformats.org/officeDocument/2006/relationships/image" Target="../media/image410.png"/><Relationship Id="rId4" Type="http://schemas.openxmlformats.org/officeDocument/2006/relationships/image" Target="../media/image19.png"/><Relationship Id="rId9" Type="http://schemas.openxmlformats.org/officeDocument/2006/relationships/slide" Target="slide1476.xml"/></Relationships>
</file>

<file path=ppt/slides/_rels/slide1489.xml.rels><?xml version="1.0" encoding="UTF-8" standalone="yes"?>
<Relationships xmlns="http://schemas.openxmlformats.org/package/2006/relationships"><Relationship Id="rId8" Type="http://schemas.openxmlformats.org/officeDocument/2006/relationships/slide" Target="slide1482.xml"/><Relationship Id="rId3" Type="http://schemas.openxmlformats.org/officeDocument/2006/relationships/image" Target="../media/image559.png"/><Relationship Id="rId7" Type="http://schemas.openxmlformats.org/officeDocument/2006/relationships/slide" Target="slide1487.xml"/><Relationship Id="rId2" Type="http://schemas.openxmlformats.org/officeDocument/2006/relationships/image" Target="../media/image5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slide" Target="slide1476.xml"/><Relationship Id="rId5" Type="http://schemas.openxmlformats.org/officeDocument/2006/relationships/slide" Target="slide1485.xml"/><Relationship Id="rId10" Type="http://schemas.openxmlformats.org/officeDocument/2006/relationships/slide" Target="slide1481.xml"/><Relationship Id="rId4" Type="http://schemas.openxmlformats.org/officeDocument/2006/relationships/image" Target="../media/image560.png"/><Relationship Id="rId9" Type="http://schemas.openxmlformats.org/officeDocument/2006/relationships/slide" Target="slide1480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90.xml.rels><?xml version="1.0" encoding="UTF-8" standalone="yes"?>
<Relationships xmlns="http://schemas.openxmlformats.org/package/2006/relationships"><Relationship Id="rId8" Type="http://schemas.openxmlformats.org/officeDocument/2006/relationships/slide" Target="slide1482.xml"/><Relationship Id="rId3" Type="http://schemas.openxmlformats.org/officeDocument/2006/relationships/image" Target="../media/image559.png"/><Relationship Id="rId7" Type="http://schemas.openxmlformats.org/officeDocument/2006/relationships/slide" Target="slide1487.xml"/><Relationship Id="rId2" Type="http://schemas.openxmlformats.org/officeDocument/2006/relationships/image" Target="../media/image5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slide" Target="slide1476.xml"/><Relationship Id="rId5" Type="http://schemas.openxmlformats.org/officeDocument/2006/relationships/slide" Target="slide1485.xml"/><Relationship Id="rId10" Type="http://schemas.openxmlformats.org/officeDocument/2006/relationships/slide" Target="slide1481.xml"/><Relationship Id="rId4" Type="http://schemas.openxmlformats.org/officeDocument/2006/relationships/image" Target="../media/image560.png"/><Relationship Id="rId9" Type="http://schemas.openxmlformats.org/officeDocument/2006/relationships/slide" Target="slide1480.xml"/></Relationships>
</file>

<file path=ppt/slides/_rels/slide1491.xml.rels><?xml version="1.0" encoding="UTF-8" standalone="yes"?>
<Relationships xmlns="http://schemas.openxmlformats.org/package/2006/relationships"><Relationship Id="rId8" Type="http://schemas.openxmlformats.org/officeDocument/2006/relationships/slide" Target="slide1482.xml"/><Relationship Id="rId3" Type="http://schemas.openxmlformats.org/officeDocument/2006/relationships/image" Target="../media/image559.png"/><Relationship Id="rId7" Type="http://schemas.openxmlformats.org/officeDocument/2006/relationships/slide" Target="slide1487.xml"/><Relationship Id="rId2" Type="http://schemas.openxmlformats.org/officeDocument/2006/relationships/image" Target="../media/image5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slide" Target="slide1476.xml"/><Relationship Id="rId5" Type="http://schemas.openxmlformats.org/officeDocument/2006/relationships/slide" Target="slide1485.xml"/><Relationship Id="rId10" Type="http://schemas.openxmlformats.org/officeDocument/2006/relationships/slide" Target="slide1481.xml"/><Relationship Id="rId4" Type="http://schemas.openxmlformats.org/officeDocument/2006/relationships/image" Target="../media/image560.png"/><Relationship Id="rId9" Type="http://schemas.openxmlformats.org/officeDocument/2006/relationships/slide" Target="slide1480.xml"/></Relationships>
</file>

<file path=ppt/slides/_rels/slide1492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67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493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68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494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69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4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0.png"/><Relationship Id="rId3" Type="http://schemas.openxmlformats.org/officeDocument/2006/relationships/slide" Target="slide1494.xml"/><Relationship Id="rId7" Type="http://schemas.openxmlformats.org/officeDocument/2006/relationships/slide" Target="slide1492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0.xml"/><Relationship Id="rId5" Type="http://schemas.openxmlformats.org/officeDocument/2006/relationships/slide" Target="slide1498.xml"/><Relationship Id="rId4" Type="http://schemas.openxmlformats.org/officeDocument/2006/relationships/image" Target="../media/image19.png"/></Relationships>
</file>

<file path=ppt/slides/_rels/slide1496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1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497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2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498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3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499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4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00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1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501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2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502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1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503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2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504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1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505.xml.rels><?xml version="1.0" encoding="UTF-8" standalone="yes"?>
<Relationships xmlns="http://schemas.openxmlformats.org/package/2006/relationships"><Relationship Id="rId8" Type="http://schemas.openxmlformats.org/officeDocument/2006/relationships/slide" Target="slide1492.xml"/><Relationship Id="rId3" Type="http://schemas.openxmlformats.org/officeDocument/2006/relationships/image" Target="../media/image572.png"/><Relationship Id="rId7" Type="http://schemas.openxmlformats.org/officeDocument/2006/relationships/slide" Target="slide1490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8.xml"/><Relationship Id="rId5" Type="http://schemas.openxmlformats.org/officeDocument/2006/relationships/image" Target="../media/image19.png"/><Relationship Id="rId4" Type="http://schemas.openxmlformats.org/officeDocument/2006/relationships/slide" Target="slide1494.xml"/></Relationships>
</file>

<file path=ppt/slides/_rels/slide1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/Relationships>
</file>

<file path=ppt/slides/_rels/slide1526.xml.rels><?xml version="1.0" encoding="UTF-8" standalone="yes"?>
<Relationships xmlns="http://schemas.openxmlformats.org/package/2006/relationships"><Relationship Id="rId3" Type="http://schemas.openxmlformats.org/officeDocument/2006/relationships/slide" Target="slide1494.xml"/><Relationship Id="rId7" Type="http://schemas.openxmlformats.org/officeDocument/2006/relationships/slide" Target="slide1492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0.xml"/><Relationship Id="rId5" Type="http://schemas.openxmlformats.org/officeDocument/2006/relationships/slide" Target="slide1498.xml"/><Relationship Id="rId4" Type="http://schemas.openxmlformats.org/officeDocument/2006/relationships/image" Target="../media/image19.png"/></Relationships>
</file>

<file path=ppt/slides/_rels/slide1527.xml.rels><?xml version="1.0" encoding="UTF-8" standalone="yes"?>
<Relationships xmlns="http://schemas.openxmlformats.org/package/2006/relationships"><Relationship Id="rId3" Type="http://schemas.openxmlformats.org/officeDocument/2006/relationships/slide" Target="slide1494.xml"/><Relationship Id="rId7" Type="http://schemas.openxmlformats.org/officeDocument/2006/relationships/slide" Target="slide1492.xml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0.xml"/><Relationship Id="rId5" Type="http://schemas.openxmlformats.org/officeDocument/2006/relationships/slide" Target="slide1498.xml"/><Relationship Id="rId4" Type="http://schemas.openxmlformats.org/officeDocument/2006/relationships/image" Target="../media/image19.png"/></Relationships>
</file>

<file path=ppt/slides/_rels/slide1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4.png"/><Relationship Id="rId1" Type="http://schemas.openxmlformats.org/officeDocument/2006/relationships/slideLayout" Target="../slideLayouts/slideLayout7.xml"/></Relationships>
</file>

<file path=ppt/slides/_rels/slide1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/Relationships>
</file>

<file path=ppt/slides/_rels/slide1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0.png"/><Relationship Id="rId1" Type="http://schemas.openxmlformats.org/officeDocument/2006/relationships/slideLayout" Target="../slideLayouts/slideLayout7.xml"/></Relationships>
</file>

<file path=ppt/slides/_rels/slide1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1.png"/><Relationship Id="rId1" Type="http://schemas.openxmlformats.org/officeDocument/2006/relationships/slideLayout" Target="../slideLayouts/slideLayout7.xml"/></Relationships>
</file>

<file path=ppt/slides/_rels/slide1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2.png"/><Relationship Id="rId1" Type="http://schemas.openxmlformats.org/officeDocument/2006/relationships/slideLayout" Target="../slideLayouts/slideLayout7.xml"/></Relationships>
</file>

<file path=ppt/slides/_rels/slide1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5.png"/><Relationship Id="rId1" Type="http://schemas.openxmlformats.org/officeDocument/2006/relationships/slideLayout" Target="../slideLayouts/slideLayout7.xml"/></Relationships>
</file>

<file path=ppt/slides/_rels/slide1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6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7.xml"/><Relationship Id="rId4" Type="http://schemas.openxmlformats.org/officeDocument/2006/relationships/slide" Target="slide154.xml"/></Relationships>
</file>

<file path=ppt/slides/_rels/slide1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6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7.xml"/><Relationship Id="rId4" Type="http://schemas.openxmlformats.org/officeDocument/2006/relationships/slide" Target="slide154.xml"/></Relationships>
</file>

<file path=ppt/slides/_rels/slide1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3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4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5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6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7.xml"/><Relationship Id="rId4" Type="http://schemas.openxmlformats.org/officeDocument/2006/relationships/slide" Target="slide154.xml"/></Relationships>
</file>

<file path=ppt/slides/_rels/slide1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3.xml"/><Relationship Id="rId5" Type="http://schemas.openxmlformats.org/officeDocument/2006/relationships/slide" Target="slide1550.xml"/><Relationship Id="rId4" Type="http://schemas.openxmlformats.org/officeDocument/2006/relationships/slide" Target="slide1539.xml"/></Relationships>
</file>

<file path=ppt/slides/_rels/slide1563.xml.rels><?xml version="1.0" encoding="UTF-8" standalone="yes"?>
<Relationships xmlns="http://schemas.openxmlformats.org/package/2006/relationships"><Relationship Id="rId3" Type="http://schemas.openxmlformats.org/officeDocument/2006/relationships/slide" Target="slide153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3.xml"/><Relationship Id="rId4" Type="http://schemas.openxmlformats.org/officeDocument/2006/relationships/slide" Target="slide1550.xml"/></Relationships>
</file>

<file path=ppt/slides/_rels/slide1564.xml.rels><?xml version="1.0" encoding="UTF-8" standalone="yes"?>
<Relationships xmlns="http://schemas.openxmlformats.org/package/2006/relationships"><Relationship Id="rId3" Type="http://schemas.openxmlformats.org/officeDocument/2006/relationships/slide" Target="slide1539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3.xml"/><Relationship Id="rId4" Type="http://schemas.openxmlformats.org/officeDocument/2006/relationships/slide" Target="slide1550.xml"/></Relationships>
</file>

<file path=ppt/slides/_rels/slide1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8.png"/><Relationship Id="rId1" Type="http://schemas.openxmlformats.org/officeDocument/2006/relationships/slideLayout" Target="../slideLayouts/slideLayout1.xml"/></Relationships>
</file>

<file path=ppt/slides/_rels/slide1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8.png"/><Relationship Id="rId1" Type="http://schemas.openxmlformats.org/officeDocument/2006/relationships/slideLayout" Target="../slideLayouts/slideLayout1.xml"/></Relationships>
</file>

<file path=ppt/slides/_rels/slide1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9.png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7.xml"/><Relationship Id="rId4" Type="http://schemas.openxmlformats.org/officeDocument/2006/relationships/slide" Target="slide154.xml"/></Relationships>
</file>

<file path=ppt/slides/_rels/slide1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png"/><Relationship Id="rId1" Type="http://schemas.openxmlformats.org/officeDocument/2006/relationships/slideLayout" Target="../slideLayouts/slideLayout1.xml"/></Relationships>
</file>

<file path=ppt/slides/_rels/slide1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8.png"/><Relationship Id="rId1" Type="http://schemas.openxmlformats.org/officeDocument/2006/relationships/slideLayout" Target="../slideLayouts/slideLayout1.xml"/></Relationships>
</file>

<file path=ppt/slides/_rels/slide1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9.png"/><Relationship Id="rId1" Type="http://schemas.openxmlformats.org/officeDocument/2006/relationships/slideLayout" Target="../slideLayouts/slideLayout1.xml"/></Relationships>
</file>

<file path=ppt/slides/_rels/slide1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png"/><Relationship Id="rId1" Type="http://schemas.openxmlformats.org/officeDocument/2006/relationships/slideLayout" Target="../slideLayouts/slideLayout1.xml"/></Relationships>
</file>

<file path=ppt/slides/_rels/slide1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9.png"/><Relationship Id="rId1" Type="http://schemas.openxmlformats.org/officeDocument/2006/relationships/slideLayout" Target="../slideLayouts/slideLayout1.xml"/></Relationships>
</file>

<file path=ppt/slides/_rels/slide1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png"/><Relationship Id="rId1" Type="http://schemas.openxmlformats.org/officeDocument/2006/relationships/slideLayout" Target="../slideLayouts/slideLayout1.xml"/></Relationships>
</file>

<file path=ppt/slides/_rels/slide1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8.png"/><Relationship Id="rId1" Type="http://schemas.openxmlformats.org/officeDocument/2006/relationships/slideLayout" Target="../slideLayouts/slideLayout1.xml"/></Relationships>
</file>

<file path=ppt/slides/_rels/slide1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7.xml"/><Relationship Id="rId4" Type="http://schemas.openxmlformats.org/officeDocument/2006/relationships/slide" Target="slide154.xml"/></Relationships>
</file>

<file path=ppt/slides/_rels/slide1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8.png"/><Relationship Id="rId1" Type="http://schemas.openxmlformats.org/officeDocument/2006/relationships/slideLayout" Target="../slideLayouts/slideLayout1.xml"/></Relationships>
</file>

<file path=ppt/slides/_rels/slide1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9.png"/><Relationship Id="rId1" Type="http://schemas.openxmlformats.org/officeDocument/2006/relationships/slideLayout" Target="../slideLayouts/slideLayout1.xml"/></Relationships>
</file>

<file path=ppt/slides/_rels/slide1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png"/><Relationship Id="rId1" Type="http://schemas.openxmlformats.org/officeDocument/2006/relationships/slideLayout" Target="../slideLayouts/slideLayout1.xml"/></Relationships>
</file>

<file path=ppt/slides/_rels/slide1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9.png"/><Relationship Id="rId1" Type="http://schemas.openxmlformats.org/officeDocument/2006/relationships/slideLayout" Target="../slideLayouts/slideLayout1.xml"/></Relationships>
</file>

<file path=ppt/slides/_rels/slide1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png"/><Relationship Id="rId1" Type="http://schemas.openxmlformats.org/officeDocument/2006/relationships/slideLayout" Target="../slideLayouts/slideLayout1.xml"/></Relationships>
</file>

<file path=ppt/slides/_rels/slide1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jpeg"/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3.jpeg"/><Relationship Id="rId1" Type="http://schemas.openxmlformats.org/officeDocument/2006/relationships/slideLayout" Target="../slideLayouts/slideLayout1.xml"/></Relationships>
</file>

<file path=ppt/slides/_rels/slide1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jpeg"/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3.jpeg"/><Relationship Id="rId1" Type="http://schemas.openxmlformats.org/officeDocument/2006/relationships/slideLayout" Target="../slideLayouts/slideLayout1.xml"/></Relationships>
</file>

<file path=ppt/slides/_rels/slide1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4.jpeg"/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7.xml"/><Relationship Id="rId4" Type="http://schemas.openxmlformats.org/officeDocument/2006/relationships/slide" Target="slide154.xml"/></Relationships>
</file>

<file path=ppt/slides/_rels/slide1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5.jpeg"/><Relationship Id="rId1" Type="http://schemas.openxmlformats.org/officeDocument/2006/relationships/slideLayout" Target="../slideLayouts/slideLayout1.xml"/></Relationships>
</file>

<file path=ppt/slides/_rels/slide1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4.jpeg"/><Relationship Id="rId1" Type="http://schemas.openxmlformats.org/officeDocument/2006/relationships/slideLayout" Target="../slideLayouts/slideLayout1.xml"/></Relationships>
</file>

<file path=ppt/slides/_rels/slide1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5.jpeg"/><Relationship Id="rId1" Type="http://schemas.openxmlformats.org/officeDocument/2006/relationships/slideLayout" Target="../slideLayouts/slideLayout1.xml"/></Relationships>
</file>

<file path=ppt/slides/_rels/slide1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6.jpeg"/><Relationship Id="rId1" Type="http://schemas.openxmlformats.org/officeDocument/2006/relationships/slideLayout" Target="../slideLayouts/slideLayout1.xml"/></Relationships>
</file>

<file path=ppt/slides/_rels/slide1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2.jpeg"/><Relationship Id="rId1" Type="http://schemas.openxmlformats.org/officeDocument/2006/relationships/slideLayout" Target="../slideLayouts/slideLayout1.xml"/></Relationships>
</file>

<file path=ppt/slides/_rels/slide1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jpeg"/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3.jpeg"/><Relationship Id="rId1" Type="http://schemas.openxmlformats.org/officeDocument/2006/relationships/slideLayout" Target="../slideLayouts/slideLayout1.xml"/></Relationships>
</file>

<file path=ppt/slides/_rels/slide1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jpeg"/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3.jpeg"/><Relationship Id="rId1" Type="http://schemas.openxmlformats.org/officeDocument/2006/relationships/slideLayout" Target="../slideLayouts/slideLayout1.xml"/></Relationships>
</file>

<file path=ppt/slides/_rels/slide15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jpeg"/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7.xml"/><Relationship Id="rId4" Type="http://schemas.openxmlformats.org/officeDocument/2006/relationships/slide" Target="slide154.xml"/></Relationships>
</file>

<file path=ppt/slides/_rels/slide1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3.jpeg"/><Relationship Id="rId1" Type="http://schemas.openxmlformats.org/officeDocument/2006/relationships/slideLayout" Target="../slideLayouts/slideLayout1.xml"/></Relationships>
</file>

<file path=ppt/slides/_rels/slide1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jpeg"/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3.jpeg"/><Relationship Id="rId1" Type="http://schemas.openxmlformats.org/officeDocument/2006/relationships/slideLayout" Target="../slideLayouts/slideLayout1.xml"/></Relationships>
</file>

<file path=ppt/slides/_rels/slide1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7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3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3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3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3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2.xml"/></Relationships>
</file>

<file path=ppt/slides/_rels/slide1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1631.xml.rels><?xml version="1.0" encoding="UTF-8" standalone="yes"?>
<Relationships xmlns="http://schemas.openxmlformats.org/package/2006/relationships"><Relationship Id="rId3" Type="http://schemas.openxmlformats.org/officeDocument/2006/relationships/slide" Target="slide1719.xml"/><Relationship Id="rId7" Type="http://schemas.openxmlformats.org/officeDocument/2006/relationships/slide" Target="slide1631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2.xml"/><Relationship Id="rId5" Type="http://schemas.openxmlformats.org/officeDocument/2006/relationships/slide" Target="slide1724.xml"/><Relationship Id="rId4" Type="http://schemas.openxmlformats.org/officeDocument/2006/relationships/image" Target="../media/image19.png"/></Relationships>
</file>

<file path=ppt/slides/_rels/slide1632.xml.rels><?xml version="1.0" encoding="UTF-8" standalone="yes"?>
<Relationships xmlns="http://schemas.openxmlformats.org/package/2006/relationships"><Relationship Id="rId3" Type="http://schemas.openxmlformats.org/officeDocument/2006/relationships/slide" Target="slide1719.xml"/><Relationship Id="rId7" Type="http://schemas.openxmlformats.org/officeDocument/2006/relationships/slide" Target="slide1631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2.xml"/><Relationship Id="rId5" Type="http://schemas.openxmlformats.org/officeDocument/2006/relationships/slide" Target="slide1724.xml"/><Relationship Id="rId4" Type="http://schemas.openxmlformats.org/officeDocument/2006/relationships/image" Target="../media/image19.png"/></Relationships>
</file>

<file path=ppt/slides/_rels/slide1633.xml.rels><?xml version="1.0" encoding="UTF-8" standalone="yes"?>
<Relationships xmlns="http://schemas.openxmlformats.org/package/2006/relationships"><Relationship Id="rId3" Type="http://schemas.openxmlformats.org/officeDocument/2006/relationships/slide" Target="slide1719.xml"/><Relationship Id="rId7" Type="http://schemas.openxmlformats.org/officeDocument/2006/relationships/slide" Target="slide1631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2.xml"/><Relationship Id="rId5" Type="http://schemas.openxmlformats.org/officeDocument/2006/relationships/slide" Target="slide1724.xml"/><Relationship Id="rId4" Type="http://schemas.openxmlformats.org/officeDocument/2006/relationships/image" Target="../media/image19.png"/></Relationships>
</file>

<file path=ppt/slides/_rels/slide1634.xml.rels><?xml version="1.0" encoding="UTF-8" standalone="yes"?>
<Relationships xmlns="http://schemas.openxmlformats.org/package/2006/relationships"><Relationship Id="rId3" Type="http://schemas.openxmlformats.org/officeDocument/2006/relationships/slide" Target="slide1719.xml"/><Relationship Id="rId7" Type="http://schemas.openxmlformats.org/officeDocument/2006/relationships/slide" Target="slide1631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2.xml"/><Relationship Id="rId5" Type="http://schemas.openxmlformats.org/officeDocument/2006/relationships/slide" Target="slide1724.xml"/><Relationship Id="rId4" Type="http://schemas.openxmlformats.org/officeDocument/2006/relationships/image" Target="../media/image19.png"/></Relationships>
</file>

<file path=ppt/slides/_rels/slide1635.xml.rels><?xml version="1.0" encoding="UTF-8" standalone="yes"?>
<Relationships xmlns="http://schemas.openxmlformats.org/package/2006/relationships"><Relationship Id="rId3" Type="http://schemas.openxmlformats.org/officeDocument/2006/relationships/slide" Target="slide1719.xml"/><Relationship Id="rId7" Type="http://schemas.openxmlformats.org/officeDocument/2006/relationships/slide" Target="slide1631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2.xml"/><Relationship Id="rId5" Type="http://schemas.openxmlformats.org/officeDocument/2006/relationships/slide" Target="slide1724.xml"/><Relationship Id="rId4" Type="http://schemas.openxmlformats.org/officeDocument/2006/relationships/image" Target="../media/image19.png"/></Relationships>
</file>

<file path=ppt/slides/_rels/slide1636.xml.rels><?xml version="1.0" encoding="UTF-8" standalone="yes"?>
<Relationships xmlns="http://schemas.openxmlformats.org/package/2006/relationships"><Relationship Id="rId3" Type="http://schemas.openxmlformats.org/officeDocument/2006/relationships/slide" Target="slide1719.xml"/><Relationship Id="rId7" Type="http://schemas.openxmlformats.org/officeDocument/2006/relationships/slide" Target="slide1631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2.xml"/><Relationship Id="rId5" Type="http://schemas.openxmlformats.org/officeDocument/2006/relationships/slide" Target="slide1724.xml"/><Relationship Id="rId4" Type="http://schemas.openxmlformats.org/officeDocument/2006/relationships/image" Target="../media/image19.png"/></Relationships>
</file>

<file path=ppt/slides/_rels/slide1637.xml.rels><?xml version="1.0" encoding="UTF-8" standalone="yes"?>
<Relationships xmlns="http://schemas.openxmlformats.org/package/2006/relationships"><Relationship Id="rId3" Type="http://schemas.openxmlformats.org/officeDocument/2006/relationships/slide" Target="slide1719.xml"/><Relationship Id="rId7" Type="http://schemas.openxmlformats.org/officeDocument/2006/relationships/slide" Target="slide1631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2.xml"/><Relationship Id="rId5" Type="http://schemas.openxmlformats.org/officeDocument/2006/relationships/slide" Target="slide1724.xml"/><Relationship Id="rId4" Type="http://schemas.openxmlformats.org/officeDocument/2006/relationships/image" Target="../media/image19.png"/></Relationships>
</file>

<file path=ppt/slides/_rels/slide1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1639.xml.rels><?xml version="1.0" encoding="UTF-8" standalone="yes"?>
<Relationships xmlns="http://schemas.openxmlformats.org/package/2006/relationships"><Relationship Id="rId3" Type="http://schemas.openxmlformats.org/officeDocument/2006/relationships/slide" Target="slide1631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/Relationships>
</file>

<file path=ppt/slides/_rels/slide1641.xml.rels><?xml version="1.0" encoding="UTF-8" standalone="yes"?>
<Relationships xmlns="http://schemas.openxmlformats.org/package/2006/relationships"><Relationship Id="rId3" Type="http://schemas.openxmlformats.org/officeDocument/2006/relationships/slide" Target="slide1724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719.xml"/></Relationships>
</file>

<file path=ppt/slides/_rels/slide1642.xml.rels><?xml version="1.0" encoding="UTF-8" standalone="yes"?>
<Relationships xmlns="http://schemas.openxmlformats.org/package/2006/relationships"><Relationship Id="rId3" Type="http://schemas.openxmlformats.org/officeDocument/2006/relationships/slide" Target="slide1724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719.xml"/></Relationships>
</file>

<file path=ppt/slides/_rels/slide1643.xml.rels><?xml version="1.0" encoding="UTF-8" standalone="yes"?>
<Relationships xmlns="http://schemas.openxmlformats.org/package/2006/relationships"><Relationship Id="rId3" Type="http://schemas.openxmlformats.org/officeDocument/2006/relationships/slide" Target="slide1631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/Relationships>
</file>

<file path=ppt/slides/_rels/slide1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/Relationships>
</file>

<file path=ppt/slides/_rels/slide1645.xml.rels><?xml version="1.0" encoding="UTF-8" standalone="yes"?>
<Relationships xmlns="http://schemas.openxmlformats.org/package/2006/relationships"><Relationship Id="rId3" Type="http://schemas.openxmlformats.org/officeDocument/2006/relationships/slide" Target="slide1724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719.xml"/></Relationships>
</file>

<file path=ppt/slides/_rels/slide1646.xml.rels><?xml version="1.0" encoding="UTF-8" standalone="yes"?>
<Relationships xmlns="http://schemas.openxmlformats.org/package/2006/relationships"><Relationship Id="rId3" Type="http://schemas.openxmlformats.org/officeDocument/2006/relationships/slide" Target="slide1724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719.xml"/></Relationships>
</file>

<file path=ppt/slides/_rels/slide1647.xml.rels><?xml version="1.0" encoding="UTF-8" standalone="yes"?>
<Relationships xmlns="http://schemas.openxmlformats.org/package/2006/relationships"><Relationship Id="rId3" Type="http://schemas.openxmlformats.org/officeDocument/2006/relationships/slide" Target="slide1724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719.xml"/></Relationships>
</file>

<file path=ppt/slides/_rels/slide1648.xml.rels><?xml version="1.0" encoding="UTF-8" standalone="yes"?>
<Relationships xmlns="http://schemas.openxmlformats.org/package/2006/relationships"><Relationship Id="rId3" Type="http://schemas.openxmlformats.org/officeDocument/2006/relationships/slide" Target="slide1724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719.xml"/></Relationships>
</file>

<file path=ppt/slides/_rels/slide1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50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06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51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07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52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08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53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09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54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10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55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11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56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08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57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09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58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08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59.xml.rels><?xml version="1.0" encoding="UTF-8" standalone="yes"?>
<Relationships xmlns="http://schemas.openxmlformats.org/package/2006/relationships"><Relationship Id="rId8" Type="http://schemas.openxmlformats.org/officeDocument/2006/relationships/slide" Target="slide1631.xml"/><Relationship Id="rId3" Type="http://schemas.openxmlformats.org/officeDocument/2006/relationships/image" Target="../media/image609.png"/><Relationship Id="rId7" Type="http://schemas.openxmlformats.org/officeDocument/2006/relationships/slide" Target="slide1652.xml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24.xml"/><Relationship Id="rId5" Type="http://schemas.openxmlformats.org/officeDocument/2006/relationships/image" Target="../media/image19.png"/><Relationship Id="rId4" Type="http://schemas.openxmlformats.org/officeDocument/2006/relationships/slide" Target="slide1719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1660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17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61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18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62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19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63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0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64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1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65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2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66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3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67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4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68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1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69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2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70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1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1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2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2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5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3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6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4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1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5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2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6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1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7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2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8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1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79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2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80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1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81.xml.rels><?xml version="1.0" encoding="UTF-8" standalone="yes"?>
<Relationships xmlns="http://schemas.openxmlformats.org/package/2006/relationships"><Relationship Id="rId8" Type="http://schemas.openxmlformats.org/officeDocument/2006/relationships/slide" Target="slide1675.xml"/><Relationship Id="rId3" Type="http://schemas.openxmlformats.org/officeDocument/2006/relationships/image" Target="../media/image322.png"/><Relationship Id="rId7" Type="http://schemas.openxmlformats.org/officeDocument/2006/relationships/slide" Target="slide1672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slide" Target="slide1662.xml"/><Relationship Id="rId4" Type="http://schemas.openxmlformats.org/officeDocument/2006/relationships/slide" Target="slide1660.xml"/></Relationships>
</file>

<file path=ppt/slides/_rels/slide1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9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0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2.xml"/></Relationships>
</file>

<file path=ppt/slides/_rels/slide1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1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/Relationships>
</file>

<file path=ppt/slides/_rels/slide1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5.xml.rels><?xml version="1.0" encoding="UTF-8" standalone="yes"?>
<Relationships xmlns="http://schemas.openxmlformats.org/package/2006/relationships"><Relationship Id="rId3" Type="http://schemas.openxmlformats.org/officeDocument/2006/relationships/slide" Target="slide1718.xml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724.xml"/><Relationship Id="rId4" Type="http://schemas.openxmlformats.org/officeDocument/2006/relationships/slide" Target="slide1719.xml"/></Relationships>
</file>

<file path=ppt/slides/_rels/slide1716.xml.rels><?xml version="1.0" encoding="UTF-8" standalone="yes"?>
<Relationships xmlns="http://schemas.openxmlformats.org/package/2006/relationships"><Relationship Id="rId3" Type="http://schemas.openxmlformats.org/officeDocument/2006/relationships/slide" Target="slide1718.xml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724.xml"/><Relationship Id="rId4" Type="http://schemas.openxmlformats.org/officeDocument/2006/relationships/slide" Target="slide1719.xml"/></Relationships>
</file>

<file path=ppt/slides/_rels/slide1717.xml.rels><?xml version="1.0" encoding="UTF-8" standalone="yes"?>
<Relationships xmlns="http://schemas.openxmlformats.org/package/2006/relationships"><Relationship Id="rId3" Type="http://schemas.openxmlformats.org/officeDocument/2006/relationships/slide" Target="slide1718.xml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724.xml"/><Relationship Id="rId4" Type="http://schemas.openxmlformats.org/officeDocument/2006/relationships/slide" Target="slide1719.xml"/></Relationships>
</file>

<file path=ppt/slides/_rels/slide1718.xml.rels><?xml version="1.0" encoding="UTF-8" standalone="yes"?>
<Relationships xmlns="http://schemas.openxmlformats.org/package/2006/relationships"><Relationship Id="rId3" Type="http://schemas.openxmlformats.org/officeDocument/2006/relationships/slide" Target="slide1718.xml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724.xml"/><Relationship Id="rId4" Type="http://schemas.openxmlformats.org/officeDocument/2006/relationships/slide" Target="slide1719.xml"/></Relationships>
</file>

<file path=ppt/slides/_rels/slide1719.xml.rels><?xml version="1.0" encoding="UTF-8" standalone="yes"?>
<Relationships xmlns="http://schemas.openxmlformats.org/package/2006/relationships"><Relationship Id="rId3" Type="http://schemas.openxmlformats.org/officeDocument/2006/relationships/slide" Target="slide1718.xml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724.xml"/><Relationship Id="rId4" Type="http://schemas.openxmlformats.org/officeDocument/2006/relationships/slide" Target="slide1719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720.xml.rels><?xml version="1.0" encoding="UTF-8" standalone="yes"?>
<Relationships xmlns="http://schemas.openxmlformats.org/package/2006/relationships"><Relationship Id="rId3" Type="http://schemas.openxmlformats.org/officeDocument/2006/relationships/slide" Target="slide1718.xml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724.xml"/><Relationship Id="rId4" Type="http://schemas.openxmlformats.org/officeDocument/2006/relationships/slide" Target="slide1719.xml"/></Relationships>
</file>

<file path=ppt/slides/_rels/slide1721.xml.rels><?xml version="1.0" encoding="UTF-8" standalone="yes"?>
<Relationships xmlns="http://schemas.openxmlformats.org/package/2006/relationships"><Relationship Id="rId3" Type="http://schemas.openxmlformats.org/officeDocument/2006/relationships/slide" Target="slide1718.xml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724.xml"/><Relationship Id="rId4" Type="http://schemas.openxmlformats.org/officeDocument/2006/relationships/slide" Target="slide1719.xml"/></Relationships>
</file>

<file path=ppt/slides/_rels/slide1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2.png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24.xml"/><Relationship Id="rId5" Type="http://schemas.openxmlformats.org/officeDocument/2006/relationships/slide" Target="slide1719.xml"/><Relationship Id="rId4" Type="http://schemas.openxmlformats.org/officeDocument/2006/relationships/slide" Target="slide1718.xml"/></Relationships>
</file>

<file path=ppt/slides/_rels/slide1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3.png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24.xml"/><Relationship Id="rId5" Type="http://schemas.openxmlformats.org/officeDocument/2006/relationships/slide" Target="slide1719.xml"/><Relationship Id="rId4" Type="http://schemas.openxmlformats.org/officeDocument/2006/relationships/slide" Target="slide1718.xml"/></Relationships>
</file>

<file path=ppt/slides/_rels/slide17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24.xml"/><Relationship Id="rId5" Type="http://schemas.openxmlformats.org/officeDocument/2006/relationships/slide" Target="slide1719.xml"/><Relationship Id="rId4" Type="http://schemas.openxmlformats.org/officeDocument/2006/relationships/slide" Target="slide1718.xml"/></Relationships>
</file>

<file path=ppt/slides/_rels/slide1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5.png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24.xml"/><Relationship Id="rId5" Type="http://schemas.openxmlformats.org/officeDocument/2006/relationships/slide" Target="slide1719.xml"/><Relationship Id="rId4" Type="http://schemas.openxmlformats.org/officeDocument/2006/relationships/slide" Target="slide1718.xml"/></Relationships>
</file>

<file path=ppt/slides/_rels/slide1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24.xml"/><Relationship Id="rId5" Type="http://schemas.openxmlformats.org/officeDocument/2006/relationships/slide" Target="slide1719.xml"/><Relationship Id="rId4" Type="http://schemas.openxmlformats.org/officeDocument/2006/relationships/slide" Target="slide1718.xml"/></Relationships>
</file>

<file path=ppt/slides/_rels/slide1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7.png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24.xml"/><Relationship Id="rId5" Type="http://schemas.openxmlformats.org/officeDocument/2006/relationships/slide" Target="slide1719.xml"/><Relationship Id="rId4" Type="http://schemas.openxmlformats.org/officeDocument/2006/relationships/slide" Target="slide1718.xml"/></Relationships>
</file>

<file path=ppt/slides/_rels/slide1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2.png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24.xml"/><Relationship Id="rId5" Type="http://schemas.openxmlformats.org/officeDocument/2006/relationships/slide" Target="slide1719.xml"/><Relationship Id="rId4" Type="http://schemas.openxmlformats.org/officeDocument/2006/relationships/slide" Target="slide1718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8.jpeg"/><Relationship Id="rId1" Type="http://schemas.openxmlformats.org/officeDocument/2006/relationships/slideLayout" Target="../slideLayouts/slideLayout1.xml"/></Relationships>
</file>

<file path=ppt/slides/_rels/slide1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9.jpeg"/><Relationship Id="rId1" Type="http://schemas.openxmlformats.org/officeDocument/2006/relationships/slideLayout" Target="../slideLayouts/slideLayout2.xml"/></Relationships>
</file>

<file path=ppt/slides/_rels/slide1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0.jpeg"/><Relationship Id="rId1" Type="http://schemas.openxmlformats.org/officeDocument/2006/relationships/slideLayout" Target="../slideLayouts/slideLayout2.xml"/></Relationships>
</file>

<file path=ppt/slides/_rels/slide1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1.jpeg"/><Relationship Id="rId1" Type="http://schemas.openxmlformats.org/officeDocument/2006/relationships/slideLayout" Target="../slideLayouts/slideLayout2.xml"/></Relationships>
</file>

<file path=ppt/slides/_rels/slide1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2.jpeg"/><Relationship Id="rId1" Type="http://schemas.openxmlformats.org/officeDocument/2006/relationships/slideLayout" Target="../slideLayouts/slideLayout2.xml"/></Relationships>
</file>

<file path=ppt/slides/_rels/slide1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jpeg"/><Relationship Id="rId1" Type="http://schemas.openxmlformats.org/officeDocument/2006/relationships/slideLayout" Target="../slideLayouts/slideLayout2.xml"/></Relationships>
</file>

<file path=ppt/slides/_rels/slide1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4.jpeg"/><Relationship Id="rId1" Type="http://schemas.openxmlformats.org/officeDocument/2006/relationships/slideLayout" Target="../slideLayouts/slideLayout2.xml"/></Relationships>
</file>

<file path=ppt/slides/_rels/slide1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jpeg"/><Relationship Id="rId1" Type="http://schemas.openxmlformats.org/officeDocument/2006/relationships/slideLayout" Target="../slideLayouts/slideLayout2.xml"/></Relationships>
</file>

<file path=ppt/slides/_rels/slide1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6.jpeg"/><Relationship Id="rId1" Type="http://schemas.openxmlformats.org/officeDocument/2006/relationships/slideLayout" Target="../slideLayouts/slideLayout2.xml"/></Relationships>
</file>

<file path=ppt/slides/_rels/slide1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7.jpeg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1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2.jpeg"/><Relationship Id="rId1" Type="http://schemas.openxmlformats.org/officeDocument/2006/relationships/slideLayout" Target="../slideLayouts/slideLayout2.xml"/></Relationships>
</file>

<file path=ppt/slides/_rels/slide1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jpeg"/><Relationship Id="rId1" Type="http://schemas.openxmlformats.org/officeDocument/2006/relationships/slideLayout" Target="../slideLayouts/slideLayout2.xml"/></Relationships>
</file>

<file path=ppt/slides/_rels/slide1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18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18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20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21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20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20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22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23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20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image" Target="../media/image20.png"/><Relationship Id="rId7" Type="http://schemas.openxmlformats.org/officeDocument/2006/relationships/slide" Target="slide179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2.xml"/><Relationship Id="rId5" Type="http://schemas.openxmlformats.org/officeDocument/2006/relationships/image" Target="../media/image19.png"/><Relationship Id="rId4" Type="http://schemas.openxmlformats.org/officeDocument/2006/relationships/slide" Target="slide183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86.xml"/><Relationship Id="rId4" Type="http://schemas.openxmlformats.org/officeDocument/2006/relationships/image" Target="../media/image19.png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86.xml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86.xml"/><Relationship Id="rId4" Type="http://schemas.openxmlformats.org/officeDocument/2006/relationships/image" Target="../media/image19.pn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86.xml"/><Relationship Id="rId4" Type="http://schemas.openxmlformats.org/officeDocument/2006/relationships/image" Target="../media/image19.pn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5" Type="http://schemas.openxmlformats.org/officeDocument/2006/relationships/slide" Target="slide186.xml"/><Relationship Id="rId4" Type="http://schemas.openxmlformats.org/officeDocument/2006/relationships/image" Target="../media/image19.pn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slide" Target="slide186.xml"/><Relationship Id="rId4" Type="http://schemas.openxmlformats.org/officeDocument/2006/relationships/image" Target="../media/image19.pn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1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8" Type="http://schemas.openxmlformats.org/officeDocument/2006/relationships/slide" Target="slide291.xml"/><Relationship Id="rId3" Type="http://schemas.openxmlformats.org/officeDocument/2006/relationships/image" Target="../media/image63.png"/><Relationship Id="rId7" Type="http://schemas.openxmlformats.org/officeDocument/2006/relationships/slide" Target="slide279.xml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87.xml"/><Relationship Id="rId5" Type="http://schemas.openxmlformats.org/officeDocument/2006/relationships/image" Target="../media/image19.png"/><Relationship Id="rId10" Type="http://schemas.openxmlformats.org/officeDocument/2006/relationships/slide" Target="slide277.xml"/><Relationship Id="rId4" Type="http://schemas.openxmlformats.org/officeDocument/2006/relationships/slide" Target="slide285.xml"/><Relationship Id="rId9" Type="http://schemas.openxmlformats.org/officeDocument/2006/relationships/slide" Target="slide281.xml"/></Relationships>
</file>

<file path=ppt/slides/_rels/slide278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79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80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1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2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3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4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5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6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7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8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89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90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91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92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93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94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95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96.xml.rels><?xml version="1.0" encoding="UTF-8" standalone="yes"?>
<Relationships xmlns="http://schemas.openxmlformats.org/package/2006/relationships"><Relationship Id="rId8" Type="http://schemas.openxmlformats.org/officeDocument/2006/relationships/slide" Target="slide281.xml"/><Relationship Id="rId3" Type="http://schemas.openxmlformats.org/officeDocument/2006/relationships/slide" Target="slide285.xml"/><Relationship Id="rId7" Type="http://schemas.openxmlformats.org/officeDocument/2006/relationships/slide" Target="slide291.xml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79.xml"/><Relationship Id="rId5" Type="http://schemas.openxmlformats.org/officeDocument/2006/relationships/slide" Target="slide287.xml"/><Relationship Id="rId10" Type="http://schemas.openxmlformats.org/officeDocument/2006/relationships/image" Target="../media/image62.png"/><Relationship Id="rId4" Type="http://schemas.openxmlformats.org/officeDocument/2006/relationships/image" Target="../media/image19.png"/><Relationship Id="rId9" Type="http://schemas.openxmlformats.org/officeDocument/2006/relationships/slide" Target="slide277.xml"/></Relationships>
</file>

<file path=ppt/slides/_rels/slide297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3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298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4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299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5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00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6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01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7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02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8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03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9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04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0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05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1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06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2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07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3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08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7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09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8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10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4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11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78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12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4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13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5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14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6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15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7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16.xml.rels><?xml version="1.0" encoding="UTF-8" standalone="yes"?>
<Relationships xmlns="http://schemas.openxmlformats.org/package/2006/relationships"><Relationship Id="rId8" Type="http://schemas.openxmlformats.org/officeDocument/2006/relationships/slide" Target="slide315.xml"/><Relationship Id="rId3" Type="http://schemas.openxmlformats.org/officeDocument/2006/relationships/image" Target="../media/image88.png"/><Relationship Id="rId7" Type="http://schemas.openxmlformats.org/officeDocument/2006/relationships/slide" Target="slide31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8.xml"/><Relationship Id="rId5" Type="http://schemas.openxmlformats.org/officeDocument/2006/relationships/slide" Target="slide304.xml"/><Relationship Id="rId4" Type="http://schemas.openxmlformats.org/officeDocument/2006/relationships/slide" Target="slide297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6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95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37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96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38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97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39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98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40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99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1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100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2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101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3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102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4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99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5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100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6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103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7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104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8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99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49.xml.rels><?xml version="1.0" encoding="UTF-8" standalone="yes"?>
<Relationships xmlns="http://schemas.openxmlformats.org/package/2006/relationships"><Relationship Id="rId8" Type="http://schemas.openxmlformats.org/officeDocument/2006/relationships/slide" Target="slide340.xml"/><Relationship Id="rId3" Type="http://schemas.openxmlformats.org/officeDocument/2006/relationships/image" Target="../media/image100.png"/><Relationship Id="rId7" Type="http://schemas.openxmlformats.org/officeDocument/2006/relationships/slide" Target="slide338.xml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346.xml"/><Relationship Id="rId5" Type="http://schemas.openxmlformats.org/officeDocument/2006/relationships/image" Target="../media/image19.png"/><Relationship Id="rId4" Type="http://schemas.openxmlformats.org/officeDocument/2006/relationships/slide" Target="slide342.xml"/><Relationship Id="rId9" Type="http://schemas.openxmlformats.org/officeDocument/2006/relationships/slide" Target="slide33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5.xml"/><Relationship Id="rId5" Type="http://schemas.openxmlformats.org/officeDocument/2006/relationships/slide" Target="slide353.xml"/><Relationship Id="rId4" Type="http://schemas.openxmlformats.org/officeDocument/2006/relationships/slide" Target="slide35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7" Type="http://schemas.openxmlformats.org/officeDocument/2006/relationships/slide" Target="slide38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80.xml"/><Relationship Id="rId5" Type="http://schemas.openxmlformats.org/officeDocument/2006/relationships/image" Target="../media/image19.png"/><Relationship Id="rId4" Type="http://schemas.openxmlformats.org/officeDocument/2006/relationships/slide" Target="slide384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/Relationships>
</file>

<file path=ppt/slides/_rels/slide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/Relationships>
</file>

<file path=ppt/slides/_rels/slide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/Relationships>
</file>

<file path=ppt/slides/_rels/slide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71.xml"/><Relationship Id="rId5" Type="http://schemas.openxmlformats.org/officeDocument/2006/relationships/slide" Target="slide368.xml"/><Relationship Id="rId4" Type="http://schemas.openxmlformats.org/officeDocument/2006/relationships/slide" Target="slide365.xml"/></Relationships>
</file>

<file path=ppt/slides/_rels/slide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7" Type="http://schemas.openxmlformats.org/officeDocument/2006/relationships/slide" Target="slide37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368.xml"/><Relationship Id="rId5" Type="http://schemas.openxmlformats.org/officeDocument/2006/relationships/slide" Target="slide365.xml"/><Relationship Id="rId4" Type="http://schemas.openxmlformats.org/officeDocument/2006/relationships/image" Target="../media/image138.png"/></Relationships>
</file>

<file path=ppt/slides/_rels/slide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7.xml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7.xml"/></Relationships>
</file>

<file path=ppt/slides/_rels/slide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7.xml"/></Relationships>
</file>

<file path=ppt/slides/_rels/slide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9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slide" Target="slide429.xml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39.xml"/><Relationship Id="rId4" Type="http://schemas.openxmlformats.org/officeDocument/2006/relationships/slide" Target="slide43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47.xml"/><Relationship Id="rId4" Type="http://schemas.openxmlformats.org/officeDocument/2006/relationships/image" Target="../media/image19.png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47.xml"/><Relationship Id="rId4" Type="http://schemas.openxmlformats.org/officeDocument/2006/relationships/image" Target="../media/image19.png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47.xml"/><Relationship Id="rId4" Type="http://schemas.openxmlformats.org/officeDocument/2006/relationships/image" Target="../media/image19.png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47.xml"/><Relationship Id="rId4" Type="http://schemas.openxmlformats.org/officeDocument/2006/relationships/image" Target="../media/image19.png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47.xml"/><Relationship Id="rId4" Type="http://schemas.openxmlformats.org/officeDocument/2006/relationships/image" Target="../media/image19.pn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1.xml"/><Relationship Id="rId5" Type="http://schemas.openxmlformats.org/officeDocument/2006/relationships/slide" Target="slide478.xml"/><Relationship Id="rId4" Type="http://schemas.openxmlformats.org/officeDocument/2006/relationships/slide" Target="slide470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90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0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491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1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492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2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493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0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494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1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495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2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496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3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497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4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498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5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499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6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00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0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01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1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02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2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03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6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04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7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05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6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06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7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07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0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08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1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09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2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0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11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1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12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2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13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0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14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1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15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2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16.xml.rels><?xml version="1.0" encoding="UTF-8" standalone="yes"?>
<Relationships xmlns="http://schemas.openxmlformats.org/package/2006/relationships"><Relationship Id="rId8" Type="http://schemas.openxmlformats.org/officeDocument/2006/relationships/slide" Target="slide670.xml"/><Relationship Id="rId3" Type="http://schemas.openxmlformats.org/officeDocument/2006/relationships/image" Target="../media/image178.png"/><Relationship Id="rId7" Type="http://schemas.openxmlformats.org/officeDocument/2006/relationships/slide" Target="slide622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4.xml"/><Relationship Id="rId4" Type="http://schemas.openxmlformats.org/officeDocument/2006/relationships/slide" Target="slide496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6.xml"/><Relationship Id="rId4" Type="http://schemas.openxmlformats.org/officeDocument/2006/relationships/slide" Target="slide53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6.xml"/><Relationship Id="rId4" Type="http://schemas.openxmlformats.org/officeDocument/2006/relationships/slide" Target="slide53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6.xml"/><Relationship Id="rId4" Type="http://schemas.openxmlformats.org/officeDocument/2006/relationships/slide" Target="slide53.xml"/></Relationships>
</file>

<file path=ppt/slides/_rels/slide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slide" Target="slide542.xml"/><Relationship Id="rId7" Type="http://schemas.openxmlformats.org/officeDocument/2006/relationships/image" Target="../media/image189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48.xml"/><Relationship Id="rId5" Type="http://schemas.openxmlformats.org/officeDocument/2006/relationships/slide" Target="slide546.xml"/><Relationship Id="rId4" Type="http://schemas.openxmlformats.org/officeDocument/2006/relationships/slide" Target="slide545.xml"/></Relationships>
</file>

<file path=ppt/slides/_rels/slide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548.xml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6.xml"/><Relationship Id="rId5" Type="http://schemas.openxmlformats.org/officeDocument/2006/relationships/slide" Target="slide545.xml"/><Relationship Id="rId4" Type="http://schemas.openxmlformats.org/officeDocument/2006/relationships/slide" Target="slide542.xml"/></Relationships>
</file>

<file path=ppt/slides/_rels/slide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6.xml"/><Relationship Id="rId4" Type="http://schemas.openxmlformats.org/officeDocument/2006/relationships/slide" Target="slide53.xml"/></Relationships>
</file>

<file path=ppt/slides/_rels/slide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6.xml"/><Relationship Id="rId4" Type="http://schemas.openxmlformats.org/officeDocument/2006/relationships/slide" Target="slide53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71.xml"/><Relationship Id="rId5" Type="http://schemas.openxmlformats.org/officeDocument/2006/relationships/slide" Target="slide563.xml"/><Relationship Id="rId4" Type="http://schemas.openxmlformats.org/officeDocument/2006/relationships/slide" Target="slide555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6.xml"/><Relationship Id="rId4" Type="http://schemas.openxmlformats.org/officeDocument/2006/relationships/slide" Target="slide53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6.xml"/><Relationship Id="rId4" Type="http://schemas.openxmlformats.org/officeDocument/2006/relationships/slide" Target="slide53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5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6.xml"/><Relationship Id="rId4" Type="http://schemas.openxmlformats.org/officeDocument/2006/relationships/slide" Target="slide53.xml"/></Relationships>
</file>

<file path=ppt/slides/_rels/slide6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7" Type="http://schemas.openxmlformats.org/officeDocument/2006/relationships/slide" Target="slide597.xm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5.xml"/><Relationship Id="rId5" Type="http://schemas.openxmlformats.org/officeDocument/2006/relationships/slide" Target="slide593.xml"/><Relationship Id="rId4" Type="http://schemas.openxmlformats.org/officeDocument/2006/relationships/slide" Target="slide587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6.xml"/><Relationship Id="rId4" Type="http://schemas.openxmlformats.org/officeDocument/2006/relationships/slide" Target="slide53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12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1.xml"/></Relationships>
</file>

<file path=ppt/slides/_rels/slide6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/Relationships>
</file>

<file path=ppt/slides/_rels/slide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7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6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88.xml.rels><?xml version="1.0" encoding="UTF-8" standalone="yes"?>
<Relationships xmlns="http://schemas.openxmlformats.org/package/2006/relationships"><Relationship Id="rId8" Type="http://schemas.openxmlformats.org/officeDocument/2006/relationships/slide" Target="slide690.xml"/><Relationship Id="rId3" Type="http://schemas.openxmlformats.org/officeDocument/2006/relationships/slide" Target="slide694.xml"/><Relationship Id="rId7" Type="http://schemas.openxmlformats.org/officeDocument/2006/relationships/slide" Target="slide698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92.xml"/><Relationship Id="rId5" Type="http://schemas.openxmlformats.org/officeDocument/2006/relationships/slide" Target="slide704.xml"/><Relationship Id="rId10" Type="http://schemas.openxmlformats.org/officeDocument/2006/relationships/image" Target="../media/image237.png"/><Relationship Id="rId4" Type="http://schemas.openxmlformats.org/officeDocument/2006/relationships/image" Target="../media/image19.png"/><Relationship Id="rId9" Type="http://schemas.openxmlformats.org/officeDocument/2006/relationships/slide" Target="slide677.xml"/></Relationships>
</file>

<file path=ppt/slides/_rels/slide689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6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90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8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1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9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2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40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3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41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4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8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5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9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6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8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7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9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8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42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699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43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00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8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01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9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02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8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03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9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04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44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05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45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06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8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07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9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08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8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09.xml.rels><?xml version="1.0" encoding="UTF-8" standalone="yes"?>
<Relationships xmlns="http://schemas.openxmlformats.org/package/2006/relationships"><Relationship Id="rId8" Type="http://schemas.openxmlformats.org/officeDocument/2006/relationships/slide" Target="slide698.xml"/><Relationship Id="rId3" Type="http://schemas.openxmlformats.org/officeDocument/2006/relationships/image" Target="../media/image239.png"/><Relationship Id="rId7" Type="http://schemas.openxmlformats.org/officeDocument/2006/relationships/slide" Target="slide692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704.xml"/><Relationship Id="rId5" Type="http://schemas.openxmlformats.org/officeDocument/2006/relationships/image" Target="../media/image19.png"/><Relationship Id="rId10" Type="http://schemas.openxmlformats.org/officeDocument/2006/relationships/slide" Target="slide677.xml"/><Relationship Id="rId4" Type="http://schemas.openxmlformats.org/officeDocument/2006/relationships/slide" Target="slide694.xml"/><Relationship Id="rId9" Type="http://schemas.openxmlformats.org/officeDocument/2006/relationships/slide" Target="slide690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35.xml"/><Relationship Id="rId5" Type="http://schemas.openxmlformats.org/officeDocument/2006/relationships/slide" Target="slide733.xml"/><Relationship Id="rId4" Type="http://schemas.openxmlformats.org/officeDocument/2006/relationships/slide" Target="slide729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30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35.xml"/><Relationship Id="rId5" Type="http://schemas.openxmlformats.org/officeDocument/2006/relationships/slide" Target="slide733.xml"/><Relationship Id="rId4" Type="http://schemas.openxmlformats.org/officeDocument/2006/relationships/slide" Target="slide729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5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35.xml"/><Relationship Id="rId5" Type="http://schemas.openxmlformats.org/officeDocument/2006/relationships/slide" Target="slide733.xml"/><Relationship Id="rId4" Type="http://schemas.openxmlformats.org/officeDocument/2006/relationships/slide" Target="slide729.xml"/></Relationships>
</file>

<file path=ppt/slides/_rels/slide735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36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35.xml"/><Relationship Id="rId5" Type="http://schemas.openxmlformats.org/officeDocument/2006/relationships/slide" Target="slide733.xml"/><Relationship Id="rId4" Type="http://schemas.openxmlformats.org/officeDocument/2006/relationships/slide" Target="slide729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40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41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42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43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3.png"/><Relationship Id="rId5" Type="http://schemas.openxmlformats.org/officeDocument/2006/relationships/slide" Target="slide735.xml"/><Relationship Id="rId4" Type="http://schemas.openxmlformats.org/officeDocument/2006/relationships/slide" Target="slide733.xml"/></Relationships>
</file>

<file path=ppt/slides/_rels/slide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76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77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78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79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0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2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3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5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7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8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89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7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91.xml.rels><?xml version="1.0" encoding="UTF-8" standalone="yes"?>
<Relationships xmlns="http://schemas.openxmlformats.org/package/2006/relationships"><Relationship Id="rId3" Type="http://schemas.openxmlformats.org/officeDocument/2006/relationships/slide" Target="slide775.xml"/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88.xml"/></Relationships>
</file>

<file path=ppt/slides/_rels/slide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3.jpeg"/><Relationship Id="rId1" Type="http://schemas.openxmlformats.org/officeDocument/2006/relationships/slideLayout" Target="../slideLayouts/slideLayout7.xml"/></Relationships>
</file>

<file path=ppt/slides/_rels/slide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4.jpeg"/><Relationship Id="rId1" Type="http://schemas.openxmlformats.org/officeDocument/2006/relationships/slideLayout" Target="../slideLayouts/slideLayout7.xml"/></Relationships>
</file>

<file path=ppt/slides/_rels/slide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5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3.jpeg"/><Relationship Id="rId1" Type="http://schemas.openxmlformats.org/officeDocument/2006/relationships/slideLayout" Target="../slideLayouts/slideLayout7.xml"/></Relationships>
</file>

<file path=ppt/slides/_rels/slide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4.jpeg"/><Relationship Id="rId1" Type="http://schemas.openxmlformats.org/officeDocument/2006/relationships/slideLayout" Target="../slideLayouts/slideLayout7.xml"/></Relationships>
</file>

<file path=ppt/slides/_rels/slide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5.jpeg"/><Relationship Id="rId1" Type="http://schemas.openxmlformats.org/officeDocument/2006/relationships/slideLayout" Target="../slideLayouts/slideLayout7.xml"/></Relationships>
</file>

<file path=ppt/slides/_rels/slide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3.jpeg"/><Relationship Id="rId1" Type="http://schemas.openxmlformats.org/officeDocument/2006/relationships/slideLayout" Target="../slideLayouts/slideLayout7.xml"/></Relationships>
</file>

<file path=ppt/slides/_rels/slide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4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5.jpeg"/><Relationship Id="rId1" Type="http://schemas.openxmlformats.org/officeDocument/2006/relationships/slideLayout" Target="../slideLayouts/slideLayout7.xml"/></Relationships>
</file>

<file path=ppt/slides/_rels/slide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3.jpeg"/><Relationship Id="rId1" Type="http://schemas.openxmlformats.org/officeDocument/2006/relationships/slideLayout" Target="../slideLayouts/slideLayout7.xml"/></Relationships>
</file>

<file path=ppt/slides/_rels/slide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4.jpeg"/><Relationship Id="rId1" Type="http://schemas.openxmlformats.org/officeDocument/2006/relationships/slideLayout" Target="../slideLayouts/slideLayout7.xml"/></Relationships>
</file>

<file path=ppt/slides/_rels/slide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5.jpeg"/><Relationship Id="rId1" Type="http://schemas.openxmlformats.org/officeDocument/2006/relationships/slideLayout" Target="../slideLayouts/slideLayout7.xml"/></Relationships>
</file>

<file path=ppt/slides/_rels/slide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3.jpeg"/><Relationship Id="rId1" Type="http://schemas.openxmlformats.org/officeDocument/2006/relationships/slideLayout" Target="../slideLayouts/slideLayout7.xml"/></Relationships>
</file>

<file path=ppt/slides/_rels/slide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4.jpeg"/><Relationship Id="rId1" Type="http://schemas.openxmlformats.org/officeDocument/2006/relationships/slideLayout" Target="../slideLayouts/slideLayout7.xml"/></Relationships>
</file>

<file path=ppt/slides/_rels/slide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5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5.xml"/><Relationship Id="rId4" Type="http://schemas.openxmlformats.org/officeDocument/2006/relationships/slide" Target="slide821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24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1.xml"/><Relationship Id="rId5" Type="http://schemas.openxmlformats.org/officeDocument/2006/relationships/slide" Target="slide825.xml"/><Relationship Id="rId4" Type="http://schemas.openxmlformats.org/officeDocument/2006/relationships/slide" Target="slide821.xml"/></Relationships>
</file>

<file path=ppt/slides/_rels/slide826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27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30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5.xml"/><Relationship Id="rId4" Type="http://schemas.openxmlformats.org/officeDocument/2006/relationships/slide" Target="slide821.xml"/></Relationships>
</file>

<file path=ppt/slides/_rels/slide832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33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35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36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37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38.xml.rels><?xml version="1.0" encoding="UTF-8" standalone="yes"?>
<Relationships xmlns="http://schemas.openxmlformats.org/package/2006/relationships"><Relationship Id="rId3" Type="http://schemas.openxmlformats.org/officeDocument/2006/relationships/slide" Target="slide821.xml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png"/><Relationship Id="rId5" Type="http://schemas.openxmlformats.org/officeDocument/2006/relationships/slide" Target="slide831.xml"/><Relationship Id="rId4" Type="http://schemas.openxmlformats.org/officeDocument/2006/relationships/slide" Target="slide825.xml"/></Relationships>
</file>

<file path=ppt/slides/_rels/slide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7" Type="http://schemas.openxmlformats.org/officeDocument/2006/relationships/slide" Target="slide848.xml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5.xml"/><Relationship Id="rId5" Type="http://schemas.openxmlformats.org/officeDocument/2006/relationships/slide" Target="slide842.xml"/><Relationship Id="rId4" Type="http://schemas.openxmlformats.org/officeDocument/2006/relationships/slide" Target="slide839.xml"/></Relationships>
</file>

<file path=ppt/slides/_rels/slide8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2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8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8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8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5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899.xml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98.xml"/><Relationship Id="rId5" Type="http://schemas.openxmlformats.org/officeDocument/2006/relationships/slide" Target="slide895.xml"/><Relationship Id="rId4" Type="http://schemas.openxmlformats.org/officeDocument/2006/relationships/slide" Target="slide892.xml"/></Relationships>
</file>

<file path=ppt/slides/_rels/slide903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17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04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18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05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19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06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0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07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1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08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2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09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3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10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4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1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1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2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2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3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1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4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2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5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5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6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6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7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1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8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2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19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1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0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2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21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1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22.xml.rels><?xml version="1.0" encoding="UTF-8" standalone="yes"?>
<Relationships xmlns="http://schemas.openxmlformats.org/package/2006/relationships"><Relationship Id="rId8" Type="http://schemas.openxmlformats.org/officeDocument/2006/relationships/slide" Target="slide918.xml"/><Relationship Id="rId3" Type="http://schemas.openxmlformats.org/officeDocument/2006/relationships/image" Target="../media/image322.png"/><Relationship Id="rId7" Type="http://schemas.openxmlformats.org/officeDocument/2006/relationships/slide" Target="slide915.xml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09.xml"/><Relationship Id="rId5" Type="http://schemas.openxmlformats.org/officeDocument/2006/relationships/slide" Target="slide905.xml"/><Relationship Id="rId4" Type="http://schemas.openxmlformats.org/officeDocument/2006/relationships/slide" Target="slide903.xml"/></Relationships>
</file>

<file path=ppt/slides/_rels/slide923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28.png"/><Relationship Id="rId9" Type="http://schemas.openxmlformats.org/officeDocument/2006/relationships/slide" Target="slide908.xml"/></Relationships>
</file>

<file path=ppt/slides/_rels/slide924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29.png"/><Relationship Id="rId9" Type="http://schemas.openxmlformats.org/officeDocument/2006/relationships/slide" Target="slide908.xml"/></Relationships>
</file>

<file path=ppt/slides/_rels/slide925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28.png"/><Relationship Id="rId9" Type="http://schemas.openxmlformats.org/officeDocument/2006/relationships/slide" Target="slide908.xml"/></Relationships>
</file>

<file path=ppt/slides/_rels/slide926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29.png"/><Relationship Id="rId9" Type="http://schemas.openxmlformats.org/officeDocument/2006/relationships/slide" Target="slide908.xml"/></Relationships>
</file>

<file path=ppt/slides/_rels/slide927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0.png"/><Relationship Id="rId9" Type="http://schemas.openxmlformats.org/officeDocument/2006/relationships/slide" Target="slide908.xml"/></Relationships>
</file>

<file path=ppt/slides/_rels/slide928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1.png"/><Relationship Id="rId9" Type="http://schemas.openxmlformats.org/officeDocument/2006/relationships/slide" Target="slide908.xml"/></Relationships>
</file>

<file path=ppt/slides/_rels/slide929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2.png"/><Relationship Id="rId9" Type="http://schemas.openxmlformats.org/officeDocument/2006/relationships/slide" Target="slide908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30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3.png"/><Relationship Id="rId9" Type="http://schemas.openxmlformats.org/officeDocument/2006/relationships/slide" Target="slide908.xml"/></Relationships>
</file>

<file path=ppt/slides/_rels/slide931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0.png"/><Relationship Id="rId9" Type="http://schemas.openxmlformats.org/officeDocument/2006/relationships/slide" Target="slide908.xml"/></Relationships>
</file>

<file path=ppt/slides/_rels/slide932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1.png"/><Relationship Id="rId9" Type="http://schemas.openxmlformats.org/officeDocument/2006/relationships/slide" Target="slide908.xml"/></Relationships>
</file>

<file path=ppt/slides/_rels/slide933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4.png"/><Relationship Id="rId9" Type="http://schemas.openxmlformats.org/officeDocument/2006/relationships/slide" Target="slide908.xml"/></Relationships>
</file>

<file path=ppt/slides/_rels/slide934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5.png"/><Relationship Id="rId9" Type="http://schemas.openxmlformats.org/officeDocument/2006/relationships/slide" Target="slide908.xml"/></Relationships>
</file>

<file path=ppt/slides/_rels/slide935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0.png"/><Relationship Id="rId9" Type="http://schemas.openxmlformats.org/officeDocument/2006/relationships/slide" Target="slide908.xml"/></Relationships>
</file>

<file path=ppt/slides/_rels/slide936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1.png"/><Relationship Id="rId9" Type="http://schemas.openxmlformats.org/officeDocument/2006/relationships/slide" Target="slide908.xml"/></Relationships>
</file>

<file path=ppt/slides/_rels/slide937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6.png"/><Relationship Id="rId9" Type="http://schemas.openxmlformats.org/officeDocument/2006/relationships/slide" Target="slide908.xml"/></Relationships>
</file>

<file path=ppt/slides/_rels/slide938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7.png"/><Relationship Id="rId9" Type="http://schemas.openxmlformats.org/officeDocument/2006/relationships/slide" Target="slide908.xml"/></Relationships>
</file>

<file path=ppt/slides/_rels/slide939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0.png"/><Relationship Id="rId9" Type="http://schemas.openxmlformats.org/officeDocument/2006/relationships/slide" Target="slide908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40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1.png"/><Relationship Id="rId9" Type="http://schemas.openxmlformats.org/officeDocument/2006/relationships/slide" Target="slide908.xml"/></Relationships>
</file>

<file path=ppt/slides/_rels/slide941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0.png"/><Relationship Id="rId9" Type="http://schemas.openxmlformats.org/officeDocument/2006/relationships/slide" Target="slide908.xml"/></Relationships>
</file>

<file path=ppt/slides/_rels/slide942.xml.rels><?xml version="1.0" encoding="UTF-8" standalone="yes"?>
<Relationships xmlns="http://schemas.openxmlformats.org/package/2006/relationships"><Relationship Id="rId8" Type="http://schemas.openxmlformats.org/officeDocument/2006/relationships/slide" Target="slide937.xml"/><Relationship Id="rId3" Type="http://schemas.microsoft.com/office/2007/relationships/hdphoto" Target="../media/hdphoto1.wdp"/><Relationship Id="rId7" Type="http://schemas.openxmlformats.org/officeDocument/2006/relationships/slide" Target="slide933.xml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29.xml"/><Relationship Id="rId5" Type="http://schemas.openxmlformats.org/officeDocument/2006/relationships/slide" Target="slide923.xml"/><Relationship Id="rId4" Type="http://schemas.openxmlformats.org/officeDocument/2006/relationships/image" Target="../media/image331.png"/><Relationship Id="rId9" Type="http://schemas.openxmlformats.org/officeDocument/2006/relationships/slide" Target="slide908.xml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8.png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9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2.xml"/></Relationships>
</file>

<file path=ppt/slides/_rels/slide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2.xml"/></Relationships>
</file>

<file path=ppt/slides/_rels/slide9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8.png"/><Relationship Id="rId2" Type="http://schemas.openxmlformats.org/officeDocument/2006/relationships/image" Target="../media/image342.png"/><Relationship Id="rId1" Type="http://schemas.openxmlformats.org/officeDocument/2006/relationships/slideLayout" Target="../slideLayouts/slideLayout12.xml"/></Relationships>
</file>

<file path=ppt/slides/_rels/slide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image" Target="../media/image342.png"/><Relationship Id="rId1" Type="http://schemas.openxmlformats.org/officeDocument/2006/relationships/slideLayout" Target="../slideLayouts/slideLayout1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2.xml"/></Relationships>
</file>

<file path=ppt/slides/_rels/slide951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4.png"/><Relationship Id="rId5" Type="http://schemas.openxmlformats.org/officeDocument/2006/relationships/image" Target="../media/image343.png"/><Relationship Id="rId4" Type="http://schemas.openxmlformats.org/officeDocument/2006/relationships/slide" Target="slide970.xml"/></Relationships>
</file>

<file path=ppt/slides/_rels/slide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4.png"/></Relationships>
</file>

<file path=ppt/slides/_rels/slide953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4.png"/><Relationship Id="rId5" Type="http://schemas.openxmlformats.org/officeDocument/2006/relationships/image" Target="../media/image343.png"/><Relationship Id="rId4" Type="http://schemas.openxmlformats.org/officeDocument/2006/relationships/slide" Target="slide970.xml"/></Relationships>
</file>

<file path=ppt/slides/_rels/slide9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4.png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6.png"/><Relationship Id="rId4" Type="http://schemas.openxmlformats.org/officeDocument/2006/relationships/slide" Target="slide970.xml"/></Relationships>
</file>

<file path=ppt/slides/_rels/slide956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7.png"/><Relationship Id="rId4" Type="http://schemas.openxmlformats.org/officeDocument/2006/relationships/slide" Target="slide970.xml"/></Relationships>
</file>

<file path=ppt/slides/_rels/slide957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8.png"/><Relationship Id="rId4" Type="http://schemas.openxmlformats.org/officeDocument/2006/relationships/slide" Target="slide970.xml"/></Relationships>
</file>

<file path=ppt/slides/_rels/slide958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6.png"/><Relationship Id="rId4" Type="http://schemas.openxmlformats.org/officeDocument/2006/relationships/slide" Target="slide970.xml"/></Relationships>
</file>

<file path=ppt/slides/_rels/slide959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7.png"/><Relationship Id="rId4" Type="http://schemas.openxmlformats.org/officeDocument/2006/relationships/slide" Target="slide97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60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8.png"/><Relationship Id="rId4" Type="http://schemas.openxmlformats.org/officeDocument/2006/relationships/slide" Target="slide970.xml"/></Relationships>
</file>

<file path=ppt/slides/_rels/slide961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4.png"/><Relationship Id="rId5" Type="http://schemas.openxmlformats.org/officeDocument/2006/relationships/image" Target="../media/image343.png"/><Relationship Id="rId4" Type="http://schemas.openxmlformats.org/officeDocument/2006/relationships/slide" Target="slide970.xml"/></Relationships>
</file>

<file path=ppt/slides/_rels/slide9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4.png"/></Relationships>
</file>

<file path=ppt/slides/_rels/slide963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4.png"/><Relationship Id="rId5" Type="http://schemas.openxmlformats.org/officeDocument/2006/relationships/image" Target="../media/image343.png"/><Relationship Id="rId4" Type="http://schemas.openxmlformats.org/officeDocument/2006/relationships/slide" Target="slide970.xml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4.png"/></Relationships>
</file>

<file path=ppt/slides/_rels/slide965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4.png"/><Relationship Id="rId5" Type="http://schemas.openxmlformats.org/officeDocument/2006/relationships/image" Target="../media/image343.png"/><Relationship Id="rId4" Type="http://schemas.openxmlformats.org/officeDocument/2006/relationships/slide" Target="slide970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4.png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9.xml.rels><?xml version="1.0" encoding="UTF-8" standalone="yes"?>
<Relationships xmlns="http://schemas.openxmlformats.org/package/2006/relationships"><Relationship Id="rId3" Type="http://schemas.openxmlformats.org/officeDocument/2006/relationships/slide" Target="slide969.xml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2.xml"/><Relationship Id="rId4" Type="http://schemas.openxmlformats.org/officeDocument/2006/relationships/slide" Target="slide97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0.png"/></Relationships>
</file>

<file path=ppt/slides/_rels/slide971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4.png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1.png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2.png"/></Relationships>
</file>

<file path=ppt/slides/_rels/slide974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3.png"/></Relationships>
</file>

<file path=ppt/slides/_rels/slide975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4.png"/><Relationship Id="rId4" Type="http://schemas.openxmlformats.org/officeDocument/2006/relationships/image" Target="../media/image343.png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image" Target="../media/image345.png"/><Relationship Id="rId1" Type="http://schemas.openxmlformats.org/officeDocument/2006/relationships/slideLayout" Target="../slideLayouts/slideLayout2.xml"/></Relationships>
</file>

<file path=ppt/slides/_rels/slide977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6.png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7.png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8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0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3.png"/></Relationships>
</file>

<file path=ppt/slides/_rels/slide981.xml.rels><?xml version="1.0" encoding="UTF-8" standalone="yes"?>
<Relationships xmlns="http://schemas.openxmlformats.org/package/2006/relationships"><Relationship Id="rId3" Type="http://schemas.openxmlformats.org/officeDocument/2006/relationships/slide" Target="slide970.xml"/><Relationship Id="rId2" Type="http://schemas.openxmlformats.org/officeDocument/2006/relationships/slide" Target="slide9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4.png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2.png"/><Relationship Id="rId1" Type="http://schemas.openxmlformats.org/officeDocument/2006/relationships/slideLayout" Target="../slideLayouts/slideLayout12.xml"/></Relationships>
</file>

<file path=ppt/slides/_rels/slide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2.png"/><Relationship Id="rId1" Type="http://schemas.openxmlformats.org/officeDocument/2006/relationships/slideLayout" Target="../slideLayouts/slideLayout12.xml"/></Relationships>
</file>

<file path=ppt/slides/_rels/slide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2.png"/><Relationship Id="rId1" Type="http://schemas.openxmlformats.org/officeDocument/2006/relationships/slideLayout" Target="../slideLayouts/slideLayout12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.xml"/></Relationships>
</file>

<file path=ppt/slides/_rels/slide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.xml"/></Relationships>
</file>

<file path=ppt/slides/_rels/slide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.xml"/></Relationships>
</file>

<file path=ppt/slides/_rels/slide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.xml"/></Relationships>
</file>

<file path=ppt/slides/_rels/slide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.xml"/></Relationships>
</file>

<file path=ppt/slides/_rels/slide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.xml"/></Relationships>
</file>

<file path=ppt/slides/_rels/slide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_rels/slide9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F3417C9-43DC-BA89-07F4-2F2B54B28D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75D785-A469-C517-5DE4-0ABFAD497C79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37E0C8F-CFB4-957A-38DA-16C0D505DE4D}"/>
              </a:ext>
            </a:extLst>
          </p:cNvPr>
          <p:cNvSpPr txBox="1"/>
          <p:nvPr/>
        </p:nvSpPr>
        <p:spPr>
          <a:xfrm>
            <a:off x="699116" y="4814646"/>
            <a:ext cx="10793767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2026.6.7 </a:t>
            </a:r>
            <a:r>
              <a:rPr lang="ko-KR" altLang="en-US" sz="40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찬양</a:t>
            </a:r>
            <a:endParaRPr lang="en-US" altLang="ko-KR" sz="4000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어둔 날 다 지나고 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내가 늘 의지하는 예수</a:t>
            </a:r>
            <a:endParaRPr lang="en-US" altLang="ko-KR" sz="3200" dirty="0">
              <a:solidFill>
                <a:schemeClr val="accent1">
                  <a:lumMod val="75000"/>
                </a:schemeClr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내 진정 사모하는 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주가 일하시네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en-US" altLang="ko-KR" sz="2400" dirty="0">
              <a:solidFill>
                <a:schemeClr val="accent1">
                  <a:lumMod val="75000"/>
                </a:schemeClr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  <a:cs typeface="Pretendard Variable Black" panose="02000003000000020004" pitchFamily="2" charset="-127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FADED4FC-CF44-47EC-FF57-13BEC1BD784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5377" r="63898" b="39721"/>
          <a:stretch>
            <a:fillRect/>
          </a:stretch>
        </p:blipFill>
        <p:spPr>
          <a:xfrm>
            <a:off x="-475127" y="4705090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EC7B55-0509-7792-AC5B-F6C593CD66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D1A091C-4E58-653F-8CD9-9D34E060CF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7F22A70-9D92-B3B1-8DA9-92D6AEE9CD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72D8130-BDD3-137E-A182-6462C7D9B2BB}"/>
              </a:ext>
            </a:extLst>
          </p:cNvPr>
          <p:cNvSpPr txBox="1"/>
          <p:nvPr/>
        </p:nvSpPr>
        <p:spPr>
          <a:xfrm>
            <a:off x="628073" y="4662488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206744418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5709F9-21B5-852D-0A45-1643126AB1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65B9C83-25FA-1031-0E6C-99A1C44588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72DA742-4881-00AF-D943-2C286B31D1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5F4B33C-6A6D-E2D4-86B1-843B2F3D40D1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승리의 노래가 온 성에 들리니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9846270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C8C4934-0F57-9447-ED50-31DD45AC0F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4098" name="Picture 17" descr="06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2E4A51A7-C2D6-C74F-5C7E-D5BA22A1C4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5122" name="Picture 17" descr="064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D615B2A-D02F-DDB0-70B3-9B4D60DCA7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FCA7677-537F-88D2-3297-73CEF050F076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18761021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271921-C87B-7E9A-34F5-16C9BF0834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6146" name="Picture 17" descr="06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B5980B-A250-93FF-0401-A13216A3C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7170" name="Picture 17" descr="064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67E908-FD14-FE69-6EA7-B263AEF6A0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8194" name="Picture 17" descr="06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5A0FB2-712C-BF42-8055-BA1BF851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9218" name="Picture 17" descr="064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EDCF5C-A740-11BD-2ADE-0708B001D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6D2E8B-BAEB-78FB-830B-FB58750EDC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09A2C0-1A13-9D86-EDAE-173EF73C175C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2395925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2398B5-17C6-5BEE-3784-E6698FB57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1240475-6282-D841-73BC-C5D3BEF3AC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3675" y="3429000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8A9A840-D085-4F9A-8326-E56EA3E7FA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406" y="0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8434880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67F3E-5A3A-3416-F9E6-1A57CFB7F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4D2606-C1C7-48AC-85E0-64129838DE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C33939E-4D01-DCEB-1A1D-A594D8475F0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7" y="-121232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089591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A26269-BB61-309D-EEF1-C2BDBABB3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15EC326-1A24-EC36-6010-605DB5DE1E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CEBE97F-F992-47CC-B11C-6A88A05B05F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2BEF49-41DE-5A9D-88E1-C9DEECECE68D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4290311564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990196-7247-6265-FC89-CC32E8CE9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F3FA9-7068-E5D9-3B64-0ED5F4D3E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5B8384A-EABE-68C6-0F3F-833BD74B252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7539843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46515C-2CC1-263F-9C3C-3661F9AF4A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6EEE84-CC17-4541-E302-5F38E5FB39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92C7989-0600-3AC9-D675-E5666F071F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837708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309361-80B1-5FFF-8E66-783A9A729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104579-3518-2A7E-796F-50A01932E5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FF33DA5-1AD5-63C3-2AB0-BCA7F406F3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185139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89838-B761-7E2A-5085-01BE8B9AE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648CAB-95F7-F42F-C89B-835DE4902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D2348AF-7F87-AAB2-EB47-3ACEFEFA99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9672795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4BC7F3-96C4-D35C-BCCA-333B824351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002394-69DA-8D3A-BB34-1771509DB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DF3F48-78A2-893F-29BC-45C7FD91014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4150712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831822-33F6-1D2D-A149-9A7BF48BBD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3D3CEB-98B2-30F3-1F73-4A272D436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B36C8202-EE6C-55B6-CA5B-3098AB28842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26304377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4DF549-4EF0-52C0-89C4-235896D74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10B12A8-460C-9BFB-AC23-A588794FFC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919554B-8BEA-9820-A995-BDB1A338056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66491011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3E0B2-77FD-4D42-7BC0-B28DCBD982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1FC735-FC29-821F-8A84-9C3803742C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86A1D93-982B-D20D-4115-CE709C6857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8991833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FCF697-D47A-DD62-EDBE-FFBBFFE93F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D737-3592-3FA2-F682-93A7A4EE43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7B5E400-DC2F-C9E6-882D-7113E068A6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4805553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1C5BA9-7271-46EC-B966-9EFE73B05D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BDE93-D237-FF49-F5B6-22D18934E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9270B6-B7C5-212C-3DE3-E729040808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042520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E37EC2-DB1E-241E-5BC4-EAB0112359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DA5C03FC-4F8F-BF7F-A8A6-50551B8B9DE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91301BD-843B-933E-31E5-2C7618DEBF1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FD62DB-754E-6785-3A68-34B88D9F26B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4199237858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4B65C-D4F4-33B7-99DA-53B8B2B61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E0ADB3-56A8-7B9F-728A-8A66AA287F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36A075E-05BC-4C8C-88EF-8261ED85C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131772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0AA53-EBD7-2158-4B6B-DC63D8D97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2AE552-F615-52AA-E4CA-1F75FB8A77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1A5B3AA-4E8C-0A27-9E2E-667B211875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7780986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2E953-62BE-95EA-5ACD-E2E85D9179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638F515C-0EED-FDBE-C139-CD6CC44E65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5AB508C-4434-FDC6-AE7E-637128C432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22EAE8E-8B17-012C-3B25-789249BBBCC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768DA62-4576-017A-8961-160C0ECDE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F5C1579-6C72-2C17-C65B-2E4CD55A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4CB328D-E66E-DC32-A22E-E84468B44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00573185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26AA43-E638-6B79-C805-670AEDF10F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E3D4-319D-91FE-42BE-EF844E6FDA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3D43D2-E748-4A59-2AB0-8974FF2F56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300E6EA-5735-3F52-9108-06E0690ADB2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C19DCA-2698-4983-A847-A66F734AA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FD3E32C-AC0E-F33B-81C4-7F14BCAC4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863FBBB-1983-EDD8-A4B6-93533D28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61200026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2F0538-A02C-6ABC-284E-86BDF94164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0537B38-F746-7F2B-A6F2-3F9FA3F230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2E74E91-F178-3594-5535-8E6356DE2E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B1B7762-245C-6889-77E9-A6030C94407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605" y="59888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5A4DD2B-CE3C-D3CE-02A0-9733C168F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18D4D26-BB94-F13D-F384-F8B571984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31BC583-01F6-15D3-D015-078B02DC5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767050521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FE0186-E7D3-B819-1156-5CD768BE2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8D18F6-BC21-C394-24BB-F2FE4291C4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C96B449-56F4-7D2B-E201-B410332352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D523901-EDE6-69A9-E389-BAE0B670DC8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FADD549-3944-E8F1-0172-8418D8305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6315A48-A700-29D3-6880-61D3BA5C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2250674-1516-A794-A9AA-AC34ACA4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595523878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206BAF-BD0C-C999-05FE-8676311B13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44D4073-4D7F-E448-DE1F-0700654BF6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70" y="310393"/>
            <a:ext cx="10547758" cy="6074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B2B059-4D01-66D2-0CB4-22200E0C4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34CC23B-0922-43C3-8F3D-911E92DD4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1CC26F-711A-A33F-A447-90285C9C0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11CBBC-C333-1DD1-15C5-EC3D735BB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0B70CA0-C52E-A2D4-0392-23683094E3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046" y="436228"/>
            <a:ext cx="10681982" cy="6180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F286B5-C7E0-DE61-896F-B79D7B0BF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87086-F150-6648-8949-AF86BFC93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3E84077-3629-E366-E504-0501604A6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082872-095D-5C1B-BD96-742DACEB7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80BCBDF-C62B-7EFC-F16E-0F989493E3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36AABC-5914-A97A-CD33-4D29F48AFA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CDDA854-FA02-804F-2AE5-9CDF6D23929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A5DA257-91B5-93E7-D165-78CD4558C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D281594-0FFA-96CE-D3EF-EB89B851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7986F39-5389-5960-FC62-C753A587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35367673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3BCE7A-E7E3-9F68-A923-BBDBC1532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8E621-A629-6F4B-5101-B2F2E26D54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05CB7-C22E-01AF-D65A-1F7C39E026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B36AE1D-50B3-115E-46B2-0E505B0142B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11E295A-8D0F-A168-FBA4-472F6F15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1DA1794-9CA4-E134-5CCC-338116623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FC520EA-E9BB-7592-5F72-291935F9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24869118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C4071A-8A43-A8E2-A7EA-E84DBF400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D2D4F07-D003-3794-1380-5991188C87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44849FE-E365-D9D1-D646-E705563A236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170C33-A01B-308D-58DD-C534BCA0201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3.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한없는 사랑과 그 크신 은혜를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늘 의심하면서 안 믿는 자에게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66214335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D3A56C-B685-7CEF-F742-9ADBAAD9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4E26D3EA-1765-BC7B-A7CE-E060980D71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C05243B-88D8-5100-F8F8-27247015F4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B93376-4081-3DED-62AB-968DFC9C420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85776E8-0878-2CBD-D0A3-70D27E081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86D1818-18FF-C5EA-F5C7-11146F3A1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BAD57AD-AE19-F7FE-F713-18BAA3A3A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439022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6992F9-F544-F443-B182-FE6A18692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06145C-ACC4-AEF0-153B-5AA8376FC3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6F6068D-11B8-7A66-DCC8-F2010DFC5B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B20EE9-00FC-E2CB-2EBE-874ACF69D16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6C31850-9392-8DD0-4BD9-381A85F24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0DB8CA2-08BD-787F-B6D8-453D52D54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EDDF0B8-77A5-4E03-C054-3C8E00FA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019867797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9F9B98-5291-7758-4B11-F1AE92168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BC66BF2-254E-70ED-97A6-40D26D6B4A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EBAE96-C259-69F9-CFBD-567156AA18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2732C92-3D46-3B22-9956-0D40C1AA2560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B5034B8-F989-5149-2064-A7719FE36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4BD4AF9-A8EB-E9CC-A8EF-DBDF8D5AE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D9DBCE6-6F71-8FDD-5C63-194B653AB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611312210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C795B-3C1F-C7F8-2CCF-FDE2BA7091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3831A5-C49C-3DF6-BA50-EF9F2FF3FC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DF5394-746E-A17A-0A52-F65F1DC3E4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E74B7B-0BEC-A688-0591-FB5CF5722EF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0EB462A-0EF1-B01F-36AD-3BC1567B5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C0A1D8A9-0BF8-6E43-5710-4513F560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9B835A2-A559-60F1-3DA1-95E78EE04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42785558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0A1ACDC-F636-1167-0337-E5DC4BFF04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4500E6B-21CC-8AF0-8EB5-9EEBC850E4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055359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8268AA3-67DE-652F-8325-E2A78F96CA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5E232F4-1C38-7FFA-69EF-B048CF32B0D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1548347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D4C535-1958-9E2B-2363-09C389C42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A1ADA1B4-1336-62BE-7B17-A9A63BB895F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6763966-8F39-5A39-B34C-4F7D0B32D0BE}"/>
              </a:ext>
            </a:extLst>
          </p:cNvPr>
          <p:cNvSpPr txBox="1"/>
          <p:nvPr/>
        </p:nvSpPr>
        <p:spPr>
          <a:xfrm>
            <a:off x="902004" y="766625"/>
            <a:ext cx="10793767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2025. 1. 5  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          </a:t>
            </a:r>
          </a:p>
          <a:p>
            <a:pPr algn="ctr"/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ctr"/>
            <a:r>
              <a:rPr lang="ko-KR" altLang="en-US" sz="48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말씀앞에서</a:t>
            </a:r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양덕휘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집사</a:t>
            </a:r>
            <a:r>
              <a:rPr lang="en-US" altLang="ko-KR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&amp;</a:t>
            </a:r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곽유근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성도</a:t>
            </a:r>
            <a:endParaRPr lang="ko-KR" altLang="en-US" sz="48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94670841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66071-D07C-C8B8-9949-A86E72C6C9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ED147B-A6CE-9D95-ACD7-FB22AA62A36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258A8D5-2F0F-4290-49D2-2D59F05F851E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85516956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63BD0-3F0A-A386-5716-8BE5A8D76E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4530C-6D8B-A782-86A0-9E803D8F4D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CC47BC9-4915-66A0-0F90-934D471758A9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62320404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32664-AAEE-0F77-AF26-96686606C7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EAD9E4-A38F-3087-190D-6177C171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DC00345-9E43-8525-24FE-9DCDB470FA43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60424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802E86-1426-2157-6A46-39DF3B4C7F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B81B0A5-3DAC-7664-B5EC-ED4F361D54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32F6096-C40E-915E-F1FD-2E43839A060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F0A6D8D-0A8D-3E60-0A49-D2DF4B9250F8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작은 입으로 곧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증언하리니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13656895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A06813-2921-0F40-34C6-0EBDC90AC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7DE077-59CD-402E-D08E-06FB3F78AE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11F1D5D-7680-66CB-C049-615EEB295565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3312501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CDB235-1537-713C-1879-D4E8DB8E6F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A2A494-ED28-9302-0CD4-EA637A62F1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DF462F8-0938-0DED-2904-AA3E14AA2257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903796862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3B8BCB-B41E-F877-3347-85F80509F8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A3B00A-665D-32FF-E7F2-39C08A13F1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7025278-1FB0-FB74-3DA9-F665B66DB216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74897744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A9064-1085-A91E-1D5D-C70DD41B30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96AC22-4856-9C1F-23AB-6E260B8FFE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90BE19A-2F4F-3279-1273-5ACC94E15A4F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399478010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3EE234-9343-06F8-3CAF-24EAC0739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CA257E-31C7-F09E-3C8B-50A91D7AAE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BABC7F0-128E-6335-19FA-EB378610F93D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91291279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F2A49835-50E6-44C3-4850-A17B85E086D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A081DE-762C-BCD4-F77B-B60459AA0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D5E4B0B-F20A-655C-73F6-D5CB40A11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1B1B81B-7C3B-AF1D-6BDE-9464CF789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D6BE8F0F-1C02-4220-499E-353104D8B2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EAF907-B405-EE5E-992A-7DDF1F44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953F1E-741F-6B97-22AA-452DFBFFF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689B2F-C680-FBA1-CA20-20F04C412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541294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12341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628969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AF4945-20DC-10B1-6C96-0D6DC95241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3607BEA-61B8-FE42-B843-1BFF56EE058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9B554BE-6D2F-B09C-ED86-A58CFDF6128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A588DEE-A5C5-3B45-02E7-88C62382E9F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330679559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9752426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0597579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390451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4134481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206842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652700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8157288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8960422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536963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DEF8EA-8E40-B744-5313-599331508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6BE37C-A5BB-2C7D-F907-416766FB21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ACDCD2B-7C79-4D3E-C1AB-B90AD44FE2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ED42AE-694B-BE64-D1F5-3841FAE7FB1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098644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3A32F-33BB-0B21-A2AE-54CCCD20E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6616E11-E800-C563-84B1-2FF65D435A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404A62B-8B33-F47A-7F6D-5225402A1F0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E1035E1-CDAA-2817-690C-FE373C3D1B5B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286289592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4E9C-0717-12C7-938D-1ED2A117D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51CBE2-E748-9DA7-B963-96218683A3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A204F56-8D93-4CC4-9863-B7D0E9D756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DDF2D02-1970-36F3-3A64-12BC4C22E56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7768825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34B536-525D-72BC-270E-A6CE73742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B4ABB1-556D-61B8-F5F8-7DCC1C77C2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E7B0795-710E-1841-9659-9579FF69FBF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BCCE33-B22E-73E1-9FBD-ABE6F8320F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149985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523A22-BCDF-240F-285C-042DC9087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1A9F9-AA08-08EC-6ED5-8FE34D9FB68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4EEC72F-B847-00CB-780C-5E672930B6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1EA9851-3078-8813-9B7C-769377F217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40411662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41C87-9783-A015-3B11-BEF8E07CB4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78092-0A3F-2413-E3E0-5479E64FBD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0B66A5-9A1E-2E4E-897D-D5477327E6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1C84AA2-6134-590D-AFBF-C70EDDDD5D4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2316524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15FEF-2FC6-4EA8-E766-F2325F3F0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BD28F-734F-206D-F7B9-7B2B820F3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E684C3-2A0D-BFC6-A6B0-D37F26A5E8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98ED696-B289-9FBF-EBB7-90EC42B23D8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208407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ECB0C4-4691-A7AF-0DDB-3BD3B2487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95A5B6-3128-6B16-F437-A87D75D5ED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55889C-FB20-4178-23BA-BE79FAC0DD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841029A-A319-99E0-89FD-018867B41AF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0532375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23DE264-BFC6-F5FA-679F-CA85B1169E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68D8A65C-B7E8-0607-1EEA-91B83A9207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3" y="394283"/>
            <a:ext cx="10762740" cy="5982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15F16C-E1B2-4136-3D7B-3D93741C9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E825B1-FE5C-7169-B9EC-23501C71E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3FEE77-1FE0-811B-2E72-8C4DBFAA2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9D88FCE-B85F-8BBC-D628-DE30BCD04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35A075-7AE5-831F-EF86-E2077990CF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8" y="4391598"/>
            <a:ext cx="3778749" cy="2548873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F738B8-2544-714D-5809-5FB44EDC6F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2A36690-D89E-B163-CCF2-7F400DDEA7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D1C1746-AF66-DA16-8604-DE45D1C1D6F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048" y="343949"/>
            <a:ext cx="10463868" cy="615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0AAE6B3-8578-3983-8DBB-530AA06F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AA0502C-D738-5D9B-1506-0C3E727C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CA5DE25-54E9-5E7A-5420-D04C6C1B4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2122F41-AC7F-280D-21FA-52B6D3F17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E3B856-FC0E-0022-EB8F-482FD4840B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5EF80F-2E2E-37F8-BD58-E0892F5890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C431A835-D8DB-6A0D-D54D-4128C1267F7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7" y="402672"/>
            <a:ext cx="10623259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DC2693A-6014-60AA-A88F-08FFE5D62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9679AF-19E4-E2AC-8E9B-CB56598DE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2D496B8-456D-5526-6A3C-C80DEDB61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30D0D24-235B-DAB3-E309-2B431248A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F67CB2-4749-04EA-4643-DA4637473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93C74B1-424F-8C27-BFB4-B12AB4D118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EA51FD3-2F49-818A-D8CA-D4EAFABFCEE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900" y="218114"/>
            <a:ext cx="10438702" cy="6188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F9C106C-195E-F199-3C95-0BF019CD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01C32EC-B8C9-F2B1-CA35-398529AD6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AE7986E-958E-4D69-B270-319745B7B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57A6719-3DD9-74A6-0F6F-C3193DB1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BB0F88-9FE2-7E91-3EEE-78922B2108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76CCC65-44DB-DA68-281B-F62192E6E9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1236818-DB4F-8B42-1954-97F942BA136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0CC0AAE-9102-6E81-7674-C29BF57AD7C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42316091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2EE1D7-2954-563D-7544-D4F3D36FD7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7B6841-F7FB-FAE1-7645-2A7727A2C59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92D2BA-F1C0-1739-3614-C1ACBA87E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E126B-7C6D-F517-5C3B-818494D4C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A638DC6-66BA-9F4C-3229-6451DF5AF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DAEABE-943D-7DDC-F131-59B7FE78C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605558D-5131-3C4D-FE7D-6D82173C5A5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28CC64-26E6-332E-275F-DC2C3809C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37F69B8-8E9D-3DDD-CEB0-35747548A2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D98695D-ED6F-D9F3-6142-E2B42DD40776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1D45C9E-F61C-6E95-3287-50DDE2328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93CDC84-AB70-E6DD-EABC-C8DE43EA4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DCBE2EC-74B1-956F-4542-05F03DE66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72DDE351-A9A5-8B7F-378A-34ED35F55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9D369B-73FC-3F1F-EB25-4821CE36B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C0CDB66-1274-9CBD-1A8E-A39D3658CC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E51CA1D-5CC6-04C8-7E7D-886D2D5FB48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419450"/>
            <a:ext cx="10572925" cy="60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73ED616-537B-0B25-93E3-E526A9B5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A5780C1-EE86-C92B-AFCC-D4CD90544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8E12424-A4C3-A0F7-EC68-8A3DA8F0F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3596C11-79B7-078A-F3A5-B1A30975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231423-1275-4B43-1A06-25D3231C09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D61F0E-A5B3-9659-4F2F-32F20BCFC2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FA187A3-317E-4F10-AF09-D84E3E4B3188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536" y="187704"/>
            <a:ext cx="10874928" cy="6314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DF04B-B5B5-550C-F619-DDAA8D7AC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922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C6B8366-2153-221D-4CBB-23D28D4F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922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2E5FFB9-0061-46FA-FFD2-A9060A9B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922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F1325B-3D2D-C11E-B1C7-14F0C874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C99CF6-0535-6F3E-301E-4A2CAC1A8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176BA9-FD8C-7120-4488-EC58FF440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BF71A37-66C1-47BD-6BDA-E0DCBBFAD58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6A28AE-BF52-12EE-B80D-02DA254DC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54F245B-B3A8-ABA4-CB12-E3336E0DD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A7DD21-A447-49BF-8602-87A58F166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D68ED1-7E45-DEF4-684E-1D463A9B4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A943A206-F66B-0D5D-AF5A-EE81F772CD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97045375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2E5A21-F5BD-67FF-6135-7D95DC265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8D628B-93C3-C2C6-DB58-EE554338FC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47F24E7-5FEB-6DAE-ADB3-33F9DD4AA4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C635468-8F5F-74B5-0028-C3C64E1FE9B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56749AE-0172-D5BC-BB77-A589A2FF5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8F45AE4-BB6A-D505-CB34-C49240C56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A028410-CAD0-7E73-370E-FEB7CDD99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0A5B9A1-3CB6-A4A6-D88A-7A4B2FC05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  <p:extLst>
      <p:ext uri="{BB962C8B-B14F-4D97-AF65-F5344CB8AC3E}">
        <p14:creationId xmlns:p14="http://schemas.microsoft.com/office/powerpoint/2010/main" val="1695158209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56B72B-82E7-4BEC-D7CB-F92C0B67D8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875270-2F5D-3D2F-51BC-AC3971B983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23CFAC6-40BB-C748-8F53-365FA32840F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352338"/>
            <a:ext cx="10765872" cy="626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A843838-6016-A489-0F9C-6210B0B24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EF4B20-426F-BD66-6BD2-A870797D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BC1804A-FB21-BDBD-32BC-763B0BD4A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EBABC0B-F2A3-FC82-E850-CE6F30E1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741C81-6045-6110-9220-37916BC3F5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686FBA-D35F-9645-A273-8506BE611E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2B3EBEAE-D8AE-E9C4-AA5E-C9687E8B19C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603" y="318782"/>
            <a:ext cx="10505813" cy="595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9EF9F4-A1AD-559A-373E-ABE83FE6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76E6B73-866C-2715-3E1E-3B945FB49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78075EA-798B-8A21-040A-AFE1FBC66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CD152EB-4AD4-53B9-5618-C8C6D2A0C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C109-D3C0-3CB0-D06F-F899496933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D3CBC84-2ED0-B53F-5F7D-2D15B040AA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F4C858D-D4C7-245C-673E-7B23A47687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453" y="285226"/>
            <a:ext cx="10779518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384D3D7-62EA-9C1A-72A1-35CA5016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229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E470937-3409-FCF1-4B50-F5636AAA8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229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DB1023C-98E1-CC14-19EA-34E6F90BA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229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D4D6D1B-FBCA-87AD-3EA4-7377876E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440F6D-BB88-5BE0-4B67-37C64618F0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ACE1D61-AE2E-2155-9392-F3AD95DDA0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16046C0-B046-E501-8D0D-85860A03B4A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1" y="327171"/>
            <a:ext cx="10707149" cy="62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62D88BB-AA88-0F47-CB6E-BC68C34A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331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46A006-6C1C-BA01-C596-E1E1FEEED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331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FBF516F-09C0-1C7C-7E60-09AF38EE2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331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1C8F33-E081-4136-12A3-4D3368DB2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34A5D2-24B6-3D0A-90EC-CBC0CE35AB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AD5B389-F4A4-AAF2-AF5E-4E301B2C9C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EC5FAE1-AA4A-56A5-FE36-3DA7578688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30E8EE1-E0DF-BF10-6821-2B3FDCA1A4A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514390286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BF8C46-F92D-7FCF-D63B-B21A5521E2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FFA8F4-2B70-6BA3-F884-646DC358CC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5637736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4BAA43-4EE2-93A1-4799-788EF51A500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44C7FD-0FA8-9EF2-7E1C-298E9DDA88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2430497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64AB17-4605-D444-9F57-8AD551FB2F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CD9194-B34B-C2FE-30E8-72EF929843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B98F080-317E-C2E9-0A18-9C31E9A371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17A08DA-8EF1-6968-99FE-E218F45365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211585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39513B-5E06-29FC-6445-A05C14BA5D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8F86D8-D9DD-550F-BAD5-61589275CE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9064E7-754B-9C92-828D-919C19E650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0CBA982-E668-EF7F-757C-6D5E0BD28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05735545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1F42E6-0682-86D7-0FFA-DB336175FCA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7F08BD0-9D97-4964-B061-36834E2554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545138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5FD3AC-C50B-E945-DE8C-838EE47EECB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A2E27E-F36B-9D09-6B9D-055C2C60CA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4904012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C2986-EE9C-CE9C-07E3-A0FAB9741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440E70-3E82-6CBF-58A7-0B3D645315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CC29706-2F11-EE69-4C03-7EADA0AA4F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BFD976B-ED8A-9F8C-8870-6639FFA0BC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8942595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64B8B7-1647-327F-E9DD-C4E72E1B40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211DEA-CA1F-C249-4050-76012E0656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9A9E4F3-1C65-AA3D-AF2D-C6C4A25B06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E459D62-332E-4756-1535-71C9E37F76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2224871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B13CA6-0D50-A14A-F7E7-74422694F0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32DFE-C54C-809E-7D29-CC9E656485A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60D1FE3-FC1A-BEDD-7EE0-F68628EB07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FBE01D5C-0BDE-0E45-2D84-957A8136487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6289450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49C873-D900-F871-AAAD-FF92312A4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26AF9-F3C1-C49D-C1BC-4387104500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FD6EBB9-9B1A-EBA3-A098-739B1E6112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ECF541C-113D-B2FB-174C-092E3B449AD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733300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E6E237-F533-7733-B788-4958792092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D6A6A688-2184-AE74-C43E-3438F55AE6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0D7739C-6E1C-035A-5A93-65504E63537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1C5F656-547F-253F-CFB6-9C2B71ABDFB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행군 나팔 소리에 주의 호령 났으니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십자가의 군기를 높이 들고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나가세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36265139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108122-6751-3934-481F-C6851EE448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EEC54E-1C87-80C7-859F-92E3835F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0B7A539-2BC6-58C3-A510-882D165019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16D97C6-B1FE-F957-4E60-6AB950D1A2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9726556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60E5E9-CB9D-34BA-368C-CD147CD6B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DB8B91-13CC-E766-74A5-EEE4C491E6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681D8E3-4598-899D-F4EE-684C72F543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01C2BB8-07FE-43FC-C107-34AFADD979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9654735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A8BEFF-982D-92EC-CA2E-0F6D05C3BB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8A5980-FA06-5E6F-A3D9-CEEFF82D5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26E7E-0F22-68D5-75E1-7E9EB803B84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3C2F4D4-7C9C-BA7A-0641-58B4915F1A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7950964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F2B6F8-BC33-027C-33B1-EA3AB7258B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E3C09-3ADE-6A90-D733-EDC74C1765F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D1A5C06-6004-CF90-CEBC-933A13B4B9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701A95E-3DB5-1296-730C-6DC782F241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8315135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42291B-0F4A-7D9E-8865-548FAE499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FBE6F3C4-1E04-83FE-7055-121EFE1C52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24C99240-0C97-8CE0-068B-FBC48AE37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75065" y="-26954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23656DC7-8287-710B-7FC0-DBA20A3C2EC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73603957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B0D3DCC-C381-818E-634B-37EA42A1BF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984A618-A11B-C122-0AD0-3E05DA63EB6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FF030-8CC1-7214-8B32-E3658F5E10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E26E671-0F4F-ECA8-40A8-6F091BFC3D0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FED9C6-CEC3-5593-987C-47D7CD56AE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6CC8E73-72A9-47C7-B39F-41020A68FE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E216EAF-8821-1508-D435-23431787D55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280D278-CCF4-EC32-9724-35B0E649784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170034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42A2D7-AA09-FA0F-9AC1-4694E7D7F4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B3C77C-716E-F3FF-6E7D-BDE57A3724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3D264E4-B165-9618-1072-380C076E1BE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882004F-96A3-F64F-5BAB-223D56EA76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677641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4A1056-458B-231A-E8E5-578D1F5A6A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D4F7102-C182-3CB0-229E-CC21627786B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69925" y="-6836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BCB838-3685-B173-EE20-012BFBDE9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5E6FC95-C69F-3284-1F08-860381994A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2D02EF6-2CA9-BBFD-BB28-4D165B285D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E79D159-516B-5B7E-004D-126419E10A8E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193816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971D40-F526-0DA1-4355-B888FABB01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AD3371B-EFAF-E8DC-1D51-CD5721D1A1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7D51876-0609-4639-776D-BF05DFD7E0D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6B6EFDD-3C37-5EE6-E26C-983339AA446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1748463147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7F9419-E822-50C7-A42A-589777D80F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28468BF-9751-6FBD-95D4-7B9ECD43DDD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340696" y="3545999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31516" y="-128187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EE9897-7763-8ED5-4660-D8991DDBBD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E7172-4CC8-4D0C-F8F4-11A3F594CA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6146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51E9AA-DF0E-185B-5BEA-A335EF7F4A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F61C029-D86E-E924-C578-309A19A7EE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08428" y="-16237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22D964-CD14-EB32-0A50-36E8BB9992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929"/>
          <a:stretch/>
        </p:blipFill>
        <p:spPr>
          <a:xfrm>
            <a:off x="0" y="-77182"/>
            <a:ext cx="14158236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5266F70-67C2-AA4E-30E0-5F219CA60C5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6003" t="42400"/>
          <a:stretch/>
        </p:blipFill>
        <p:spPr>
          <a:xfrm>
            <a:off x="-820396" y="3391635"/>
            <a:ext cx="2549234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454221" y="-264920"/>
            <a:ext cx="11522075" cy="604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A2B32CB-BFE2-3806-8B14-62E3587CCF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A1CD9E-46A9-BEFC-86E6-03B1A78096F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ED170C-685B-0E53-3E86-3F08356AF4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A9078F8-0BF2-AC78-EF64-2975DDE6CA5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C78C26-76E0-C57F-45C8-7676D9E07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7439B6-6A60-E0BC-2CC0-3DE06F660F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36FE945-33DA-79B5-EB6E-6D3DA69911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D3ACF13-C8A3-F3F5-E485-EA14082C92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6019969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B42B55-B6CB-ED76-1B34-E84476915F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2" descr="그림1 copy">
            <a:extLst>
              <a:ext uri="{FF2B5EF4-FFF2-40B4-BE49-F238E27FC236}">
                <a16:creationId xmlns:a16="http://schemas.microsoft.com/office/drawing/2014/main" id="{B67F50A6-1298-6B35-22B8-B6BB9CA57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378" y="260060"/>
            <a:ext cx="11010472" cy="8257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주만바라볼찌라(하나님의사랑을)-02 copy">
            <a:extLst>
              <a:ext uri="{FF2B5EF4-FFF2-40B4-BE49-F238E27FC236}">
                <a16:creationId xmlns:a16="http://schemas.microsoft.com/office/drawing/2014/main" id="{3E68D8C2-36AE-88C2-778A-D6D1407122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654" y="-67111"/>
            <a:ext cx="10900095" cy="8175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D467C2-5364-BFDA-519E-8D866672CED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99652" y="4303552"/>
            <a:ext cx="5102759" cy="270271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주만바라볼찌라(하나님의사랑을)-03 copy">
            <a:extLst>
              <a:ext uri="{FF2B5EF4-FFF2-40B4-BE49-F238E27FC236}">
                <a16:creationId xmlns:a16="http://schemas.microsoft.com/office/drawing/2014/main" id="{0DAE0FA7-B671-214E-B285-CC0569142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-201336"/>
            <a:ext cx="11582401" cy="8686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4938C1-8D9D-67CD-53A3-02FB894FA1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F87D92-F881-2F69-4AC7-944E64A764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C5CB818B-C014-807F-A286-B67EAE73B1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01FD30B-CC3B-70F6-F9AA-135C069DE7F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0DED8D3-6B06-ED8E-168B-2769C567BA8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543200022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주만바라볼찌라(하나님의사랑을)-04 copy">
            <a:extLst>
              <a:ext uri="{FF2B5EF4-FFF2-40B4-BE49-F238E27FC236}">
                <a16:creationId xmlns:a16="http://schemas.microsoft.com/office/drawing/2014/main" id="{0E582FAE-743F-E5C6-F21B-014FD1419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75" y="-260058"/>
            <a:ext cx="11168542" cy="837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4DB3D73-2087-A6F7-5694-1A706267834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86106"/>
            <a:ext cx="5324498" cy="28201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4BB341B6-468B-76C8-8A9C-03C9C8171D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546" y="-335559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01D6D0-9EDA-3C83-D469-6DA8FE7A5C4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02884"/>
            <a:ext cx="5292821" cy="28033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CFB4AC7B-7890-E8B0-C811-B606F5C53C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986" y="-18455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8205E40-18FA-B590-F035-572AB56A50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53218"/>
            <a:ext cx="5197790" cy="2753053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6248FD29-C46B-11FA-3B58-14EE79D1F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036D6DB-0577-0A17-6119-9AE106423F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92C71D8A-E169-F986-96A8-5AA193376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AA18464-0FB7-710C-0A73-A6239B0EDF9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D1FA7A-D63D-2A49-E813-DD2373925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34D809C3-1CF2-07A8-F3F1-EAD150E880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40E11E-4D71-4B6D-2204-7EA370D21C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53949638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C31306-285C-3619-EEC6-60B12DF70C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B665741F-3AA0-BB6B-5232-18F2CBCCDB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EE4394-9B72-E6B5-E73C-2BC604AFEA7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32554545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C22EA9-6F05-CCAD-8075-5C6FA2CC63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2F44E972-3938-AD5C-EC6C-2D69C94C5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74B413-07BE-B087-C85F-95AE1B04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52475238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4507-D3E4-28C2-A09B-C1445BC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CBF613B-8B38-20DA-E5E9-5876C5435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-436228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56E1A-216F-6029-E5CA-6214EA86C7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44162"/>
            <a:ext cx="5403691" cy="286211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10460905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EFE8B5-80B6-610D-D6F2-C4E7548F03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EDB3B19F-E4B7-82BE-1CFA-F36D2D11CD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B29ED44-F151-8500-8525-68C9E7495A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9135124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F431B2-1618-84E4-4D56-1C4CA7A3DD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7AB23E9-CB46-5E75-C14A-5C876C60994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FDF7175-C091-C152-A459-3CF7E2F2EB6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23E93A-4EC7-0EBC-76B5-7654811AB8E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2.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악한 마귀 권세는 모두 깨쳐버리고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승리하신 주님과 승전가를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부르세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06764785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811A03-F8C0-D8B0-34EC-7A7AE5D95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F6D8D9A0-CFD2-D568-0DBC-A193A72A1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0070F3E-CC70-E6C5-5F70-F147DBFB6FE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3655345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06228-B884-E1C7-2535-B8BD7C5C5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D6FB2D1A-E9EF-5D98-A383-691A972C70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B87D5EB-67F1-E6DB-27FC-CA0DE7F3843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74036211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DB9376-EA49-591B-702C-09E1C228D8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7ADA7DB-D2C7-CA11-A1CF-09BDA90F0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EA2BF7B-BBF1-E7D7-CB4B-1B4AA011B9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336042336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그림2">
            <a:extLst>
              <a:ext uri="{FF2B5EF4-FFF2-40B4-BE49-F238E27FC236}">
                <a16:creationId xmlns:a16="http://schemas.microsoft.com/office/drawing/2014/main" id="{B662C718-AFD2-1549-263F-984F70A40B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728" y="268448"/>
            <a:ext cx="9869503" cy="7401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9F8254C-198D-2364-962E-33D22628CCD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85252" y="3654187"/>
            <a:ext cx="6281252" cy="3326918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7088203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0377726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F0A2CE-6034-1661-449C-DEE47916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9D2598EB-2D13-106A-6477-C18A042099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49" y="170358"/>
            <a:ext cx="10527543" cy="7895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C8C06E6-DFC8-6C07-D1D3-C58B812AA47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0A5D831-8195-EAAF-3F90-089A15B2A5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95F6F3E1-A1F3-25AA-2953-083C7FC4D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B6218C39-FD2D-369D-0211-07B16F0CB88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A7ADB8-51CB-2717-6075-F9DC9C33A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05B867B-39C6-CA0D-B82F-A6FF88A14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1094D7AA-E5AA-A584-9551-7DEDB10AF7A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CCD4902-6CD9-EBDE-BBEC-29B8FEF60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E63113-62FE-16F6-888B-1BD22BD05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34D2280-55EB-3D74-FEA6-DC39DB25CA1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2EF5915-4550-27F9-1D93-8DEB9F6EBE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02535CC-6D8A-570E-DD79-2B5DA3112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7E04AA-735D-11D2-DF5C-FEA7B11874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AE098090-0739-8FE1-E0BA-6E9AAD7A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774" y="-394282"/>
            <a:ext cx="10564535" cy="792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5C6A5EE0-3774-4749-944E-339DAC0B120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E258CBC-E6A8-F2B4-2F26-A13BEB2882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394E973-BE2E-1FC8-3C53-2F82D0362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603B64A0-6F19-BA05-E095-6564055A5D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6242FBE-45EC-7BAD-9F50-FB87ED536F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F7892B0-A919-1951-C433-4A7DFEAD8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93C8F880-87AA-80EF-6610-07448B621B1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FD5D5C9-ABBC-8854-9065-AD00911652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CF0C780-8C95-6B29-25BA-222C0295C7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6B251742-C64A-F208-0F8C-0F62D828582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D866006A-E733-B65E-6992-9587A05F3C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8B7D6B5-1F65-BF14-6F01-1E55E4BA4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1E1FEF-9638-26E9-4048-96D90D5ECC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38C360A-FB4D-C5D6-1DAD-D276139F1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691" y="-259380"/>
            <a:ext cx="10720227" cy="8040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DCBF934B-9DF6-B881-6A5E-EC33BBEA1A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BF9C6-0E0D-6061-6C14-715D89DD9D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68977AB-4862-B24A-41B8-ADC2D977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F14F1A15-D4B4-7B96-5D7A-2137ABFE11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B098DC7-F066-F72C-FBF9-A347E8E53D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400E0CD-E950-7852-CB0A-7D3F1A84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B8A09DC9-667E-D073-3AEF-923AC545FE8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2DFA74-8215-8A60-5057-9627590F69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36790A4-46B5-6DB4-349F-B3FA74980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6164D154-D408-AF21-7076-C19C8565BF9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0C855DA4-3905-D95C-CDD6-E7ABE4CB27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B3E5A75-2212-E0C7-1DBB-C12BD0B3F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8078-0966-636D-305D-5B61C3E3D0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536B69C1-E9EC-FB96-DC92-84CBB8615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09" y="0"/>
            <a:ext cx="10586382" cy="7939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A212B34E-F625-1264-E474-52808989523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4B3FC0B-100C-8036-F864-69408E3F30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452C60B-D50F-CD6A-CB24-09E3695AA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825376B-A9D3-9803-2D50-03B0D5C35B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A4FF7CA0-0DCE-670E-B953-FFD26A797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E076D91-018C-CF1B-D0E6-405C4FFFE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7038E19-C4E8-2CA6-0D4E-60C9DC5AB9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8D22F6D3-9339-8B0C-DDDF-BAEDCAF220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ED95ACE-6484-C455-E49A-56E23A635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4570FF19-DA43-E9C4-D62E-ED417CAEF63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07DDA46-E896-E409-D192-7B286DDA3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38851EAE-A880-EE19-856F-09B8E8E4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F3985-E918-43B8-C281-A89332120A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3A0041B-DD69-CCA1-AA36-8477F7C773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A93548-B80B-179C-F1EC-F3D98040A56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B5651E2-668B-2E43-9F9F-16105CB6CD4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3521697993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A65A00-2F70-0EAE-7688-5873BFA73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C2E814-1F63-DA05-3FE5-79FC95537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1B1E3B28-F4C5-F7F2-7D9E-A993F85538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CA46753-CE13-98E2-FCAE-A6EBAB978C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E8402CF-1666-E550-B270-8E7028194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04CC10BF-D123-B113-2511-D8DDC0155FE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8146380-1240-6D01-57B9-31AC56BF2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82516-4A64-65F8-9F31-ADD494629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544554A7-861A-349C-070F-2F0041E82A7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06E6339-C69D-4EB6-48DD-7854E69D2C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BD1804E-E8EC-4513-BEC1-0A32CFC935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6FEA1A4A-07EA-5E84-F14D-068D3885022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05914C5-3057-4D5A-7F16-684A84B03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1ABB96A-F916-B839-A8CB-8934037DD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0778F1-960B-7D2D-2A98-ED59CE2A5F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4C5F1-7AF2-BB80-FAF8-009BBE22B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B1A68D7-D7A3-5992-FD34-B828C64F2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76FE5A18-5AB1-6150-9C5D-D8354D3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DEC0581-C6FB-DDFA-6B36-B6FA0288E7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44B6CA38-9BF4-038C-E20C-BD38CA2DB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DDE6137-B5DF-91D5-DDF0-D5CF38A2325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6CD0881-5A5C-E761-3F63-D155C6490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53385BB5-DA2C-0A78-904C-3E278ADDA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87DACBF1-CC8E-FE79-F80F-973C9E121D5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B55E769F-7DEE-3211-51CD-EB4FF0D251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3E92A3-56D0-EB60-924F-A8DD2D9E8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C78A50A-A821-D8E5-4E80-8F0324E2C12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DDDF6F40-82B6-799A-1097-328A7A21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F0555FF-95E3-B64C-4B7D-FC974EEFF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1715157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E6AAB5-23E5-EF47-6E3D-4C830A175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048BD792-6F98-9FB1-B8E5-001C67B2F0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358" y="-135643"/>
            <a:ext cx="10577614" cy="7933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F6E31B00-5407-E182-6F1A-7AEB7D312C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CE45619-6298-36AB-9AFC-B06680FBE8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50B2AD1-43CC-BF5E-434D-C89F76A2E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05364A8C-44EF-DD41-D57B-231B153B39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E0A88E4-1F51-91E9-D80E-8E0A9F959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091CAE-FF8C-4E98-CB6E-2219D6512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7BDEE5B-25C8-1908-2B2F-ABABF70FE07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8FF4382-3472-1F78-C6B7-CD7AC16E02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147501A-94BC-18A1-2ED6-FFDF3F7C3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40D83359-6B7C-9F59-EF6E-5318649F144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339754A0-B9D6-B952-B489-42D0863AF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96D5987-44A8-6F05-CBB6-269CE3E45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BB4374-E72D-C014-5F66-D822990A2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3039418-FB9B-D703-C419-3AD606850D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2BD591AF-1A89-7E60-23B7-9928A87EB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ABF7D342-9D7D-EB91-F9D8-AF5F67EA03F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9A51E-D044-2DE5-A338-76D6D352B5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AD9BD3E-EAA3-B72A-E876-1A2D5742B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A913232-3A24-4CE9-1980-5CBF4126B41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E8CF9EB-9A24-FDBF-681B-878AF395E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F9DF5BA-52AA-768E-841F-36F7B0F68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C985F59-582F-D3DE-9ED9-94D644384B8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0C30B104-80C7-82A5-F388-FC25B847C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F2736AA-A356-E65C-AC8F-CB7DB2C5B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D2B7CC41-0633-1D65-A898-FD01B91ABB6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2A2BA8A-87F5-460D-B795-857B878572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F810CDA-8940-826D-8C8B-ECCC3583C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2212258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2DD26C-EB8A-FA93-9318-220A7ADE56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81D7359-FBE3-1121-19EC-BE8D0FA44E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49055CE-480D-5784-0DF7-CE7FEEBC6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FACD93D8-D10E-12B2-052B-E2AC365492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E1354F9-63C1-059E-184C-F14A4FB725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3ECFBC6-8007-1A62-7267-BBAB4CC39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257E4EEE-F1D1-5D17-4869-DB1E3E47F92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91C17-F563-332A-6A8B-6F2A195147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2782F11-B2B7-4F02-3226-F5EFC534B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4294716D-1C67-8B1F-B22E-216A280FC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1BFF673-4FAE-80EA-36B2-2B960FD5E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93DD7FE-97C8-FA6F-E60C-678CD496A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47699D5D-9696-1025-74B8-7FAA9D625F3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AB64E980-5797-EBD9-478C-33EDF36E0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72B5D08-8213-9E14-C12D-BAE71BAB2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3724150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D47BF9-AFFB-4A93-F91A-143D139B69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5754F8F-150F-7454-0CC5-FC2E2371C8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7830297-1FA6-ACF5-D02E-2F5B3037D1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52C111BA-9659-965F-0F94-477C8B076ED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F29A0B4-76EA-C184-DD16-30ED7A68D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1A003BE-6C3B-4E1A-1851-5B592318D4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1BD9CC9A-DDBB-05E3-634C-EFB1270253A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BE221F-592A-FF8F-48BF-5B7695441D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961271C-63EB-BD43-2C58-575044D61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0E8D796-9E00-48AC-1F67-5F26356BBF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C307666F-D809-A4D5-8049-7E166F4B21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71A3D36-E2E4-D110-C9E3-30C0852AD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971A0F2-E783-80FC-BDAF-860B4010D93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7302182A-B1C7-F065-5FBC-05EBBF3A93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D1D5AE3-0513-1437-BBA9-8C6193EF9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75833531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B2372D3-5471-75BA-02DF-1189F84634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3590488"/>
            <a:ext cx="6449031" cy="34157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3" b="11660"/>
          <a:stretch/>
        </p:blipFill>
        <p:spPr bwMode="auto">
          <a:xfrm>
            <a:off x="1207700" y="525389"/>
            <a:ext cx="10771465" cy="4956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12375" y="1907953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1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729918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76EF9D0-8B27-66F8-2A28-AF9F1524CC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39585" y="2785145"/>
            <a:ext cx="6964890" cy="505895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 b="10562"/>
          <a:stretch/>
        </p:blipFill>
        <p:spPr bwMode="auto">
          <a:xfrm>
            <a:off x="1718653" y="570452"/>
            <a:ext cx="10631647" cy="5153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3454532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1079383" y="201337"/>
            <a:ext cx="10816205" cy="5744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580A14C-DBF0-8FFB-10B1-16B37B10DE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61053" y="3171039"/>
            <a:ext cx="6597982" cy="461544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1466044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6CB175E-D213-31DE-0287-DB0D4F6DF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22298" y="3136386"/>
            <a:ext cx="6233154" cy="434130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79996" y="263730"/>
            <a:ext cx="10832983" cy="5864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708931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C50D1B-A4E8-263A-D2B0-07B8C85C5B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52E5D31-543F-B48D-085D-BBF474D852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5EA1D18-49B3-5014-0A6A-6E23621C0E1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FD8245-F83E-E3D4-27FF-C3D175C3304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4117457565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13"/>
          <a:stretch/>
        </p:blipFill>
        <p:spPr bwMode="auto">
          <a:xfrm>
            <a:off x="1182848" y="391209"/>
            <a:ext cx="11009152" cy="5453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916207" y="1934768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2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258AD3-74C0-E245-E469-048E411B576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607052" y="3118155"/>
            <a:ext cx="7277786" cy="385474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91308016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087AD1-016D-B935-207E-AAF7E74A92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33181" y="2949251"/>
            <a:ext cx="5977486" cy="418139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28"/>
          <a:stretch/>
        </p:blipFill>
        <p:spPr bwMode="auto">
          <a:xfrm>
            <a:off x="1339113" y="184555"/>
            <a:ext cx="10589703" cy="552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3457887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96"/>
          <a:stretch/>
        </p:blipFill>
        <p:spPr bwMode="auto">
          <a:xfrm>
            <a:off x="1020660" y="584608"/>
            <a:ext cx="10598091" cy="5688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704777" y="2060601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3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8A87314-73DC-CE92-3E88-03071630EE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91510" y="3087305"/>
            <a:ext cx="5763408" cy="401413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419358875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2C140F-82D5-F05C-A012-CC2E90C287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12339" y="3429000"/>
            <a:ext cx="6528898" cy="474227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29"/>
          <a:stretch/>
        </p:blipFill>
        <p:spPr bwMode="auto">
          <a:xfrm>
            <a:off x="1322663" y="209724"/>
            <a:ext cx="10631647" cy="560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1894339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DE3DB49-D6F6-12B5-2995-C42E64462D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29089" y="3137482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4584019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B4FCE0-5FD6-1614-7453-22DE883681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98230" y="2732537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2689239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E77E7-AAD9-2C6C-55E1-9EC042CE3A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5647CE4-3E97-5AC6-4D10-95C49EF4805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C1BB923-A47E-42C3-6673-518EA41569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255703352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728812-71DB-A097-B0CE-57769A1C47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06F13E-DA5C-6032-CC27-A3C5901499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13087CF-FEDB-86BD-4757-0DFD98638B7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6304750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8B6FD-E95B-B937-5454-C685430047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E38D189-2A33-B44B-16C7-85F49CE064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55501" y="2399251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75048493-2130-5FAE-1D83-4E773EC5E04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55533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4E4EA2-9105-7927-020F-EBEFC0A97E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8CFE7B-AA86-8D89-8BFE-3B387BA369F6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5E1CEA3-AF07-6874-C69F-E49566622A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7739971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096094-A51F-7E12-5D71-E4CEFEBBCC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0C61759-E811-1D62-9A27-4DD00F1A3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590187-D7FE-87AD-6E2B-17BA4897922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565BA7A-4CD1-3578-69E1-43D475DCBCF7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면류관 받으리 저 요단강 건너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싸움 마치는 날 의의 면류관</a:t>
            </a:r>
          </a:p>
        </p:txBody>
      </p:sp>
    </p:spTree>
    <p:extLst>
      <p:ext uri="{BB962C8B-B14F-4D97-AF65-F5344CB8AC3E}">
        <p14:creationId xmlns:p14="http://schemas.microsoft.com/office/powerpoint/2010/main" val="1778263225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DC8E8-BA89-851D-AE0F-4608B7502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7EA67A-C375-DE38-4FB5-571B5C88FB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2D2F90-68F7-B0C8-2976-04A268FD36F7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5509676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FA419-E5F1-A286-A257-3648F1093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DDB57D8-2CD7-9F52-AB70-279B928FA5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7B6DC22A-4E31-F7D4-BB02-9DD94D1D8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10872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76A0F4-8888-FEF5-EBF1-2615C0A06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D6E3AF4-6D86-426C-6068-5B7F5DC48E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D359BDB0-D3F0-122B-2D44-DC20A777A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5982412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D6CA35-1770-F32B-5B76-5C48FCC3C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AB96EC-F818-9632-F3E6-3D20F2F029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FFAC8065-D880-E002-0344-5C0509CE8D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8789E10-E942-0F98-253F-5170DD5515BE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8106958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6C59C-3E64-2E03-1511-796B2FD034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5D0679-5DDB-8BB8-9F0B-FD7814F2B6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983CC010-8E41-1381-34AB-34E0E38DB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65846347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B5510-C10A-28BC-7D27-28657E81C6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4F879C-0C25-FBED-31D6-8D9648C76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802F9780-74ED-3C31-0A9D-351F4FAF0A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BA5234C-D92A-B1F0-202E-480D288E7019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179022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992A3-7A64-6D2A-03FC-08051E12FC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F5A9DA-7AEC-5B74-3573-F7298B5EEB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B7C67632-E93B-AD11-B3A3-1B84597F0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145219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FFC0B-4293-3B09-ED78-477238C508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ED827CB-DFAB-EB88-FC06-A5776F2437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FDA4ECD8-49FA-5FD7-D0F1-D678251F7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1328588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43EF6-9BF8-CB62-903A-1FB7B9DCB0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FE9D23-B1E9-9C04-5757-A53CA02C98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6197" y="3875715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1AC45395-2330-1EBB-0E4A-BFB746699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7871337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32652E-D581-DC78-6776-CDBD942DC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8A94E4-0149-D1EA-45C6-780ED91766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19FECB47-0617-F33D-378A-A8F5379E58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A704D01-BF0D-CAA1-29F6-EF46E1F0DCF1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41874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558135-884E-27B9-4AA4-AFFCEF05F2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FF15F23-8CF2-D8A3-7849-0791B0B4C7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28C3773-53C5-2C26-AA8F-9A57DDB0C08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8255E61-D2DB-FA30-7903-E9EA463B6A31}"/>
              </a:ext>
            </a:extLst>
          </p:cNvPr>
          <p:cNvSpPr txBox="1"/>
          <p:nvPr/>
        </p:nvSpPr>
        <p:spPr>
          <a:xfrm>
            <a:off x="1793965" y="5501572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902169386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76AC2C-33E0-E06E-C823-9FF057E40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5CD5AD-A808-1E36-31B2-3FB9AC3FC0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30FA336C-BC17-87E4-C3CB-4CCB58380B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8578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39F304-5A34-7D12-8696-1252955BE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06D769-DB4E-F03C-846A-7242ED0E89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DD36C2B-00C4-882F-A735-FB171B39EB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3991825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DAB9B4-C85F-5356-BE87-DBA0FCD540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43EB9-3CD0-ED34-5AC8-3A4AE754B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B9763C12-E6E0-BC17-CBFB-D7F09AA15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4719684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3BC74-1474-D9E2-9D3F-35F8CFA6C0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C721CE1-D437-6426-E7FF-CDFA594714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8FCC8811-A059-CDC3-4B07-566ABEB61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72594726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A78C9C-31E0-1854-60CB-8A76654583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847FB6-16F1-1B0A-3CF8-4EAB3F2C82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A56954D6-91C5-AD4A-0870-04630AE9B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6315543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138B2B-86D3-4DC1-40BE-7B3BD4524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761738A-25E9-51F5-FA4E-8DA640663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1461C87-F0EC-D0C6-1856-05CFC1E8B8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1C47079-009B-CBDC-8152-7B8ECE19B666}"/>
              </a:ext>
            </a:extLst>
          </p:cNvPr>
          <p:cNvSpPr txBox="1"/>
          <p:nvPr/>
        </p:nvSpPr>
        <p:spPr>
          <a:xfrm>
            <a:off x="7910819" y="5635305"/>
            <a:ext cx="43454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/>
              <a:t>기도로 나아갑니다</a:t>
            </a:r>
          </a:p>
        </p:txBody>
      </p:sp>
    </p:spTree>
    <p:extLst>
      <p:ext uri="{BB962C8B-B14F-4D97-AF65-F5344CB8AC3E}">
        <p14:creationId xmlns:p14="http://schemas.microsoft.com/office/powerpoint/2010/main" val="3960163898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D2B33C-5888-25F3-E219-CE91C7D843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065E3D-BE21-35C6-7F0E-3FB114990F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5D93CB66-A6A7-D75D-87A1-DDA680C26D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5528042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A5CB931-BCDE-E559-EF6E-ED48744FE5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315B438-291B-F85A-6E30-00A84DA82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6EF2EE-EA97-75E4-62FD-82481F050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DEE2025-0CFC-3F06-7EBB-91137BC66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47AB4A8-BB64-01A1-AA7C-90686CB5443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24CD347-81EA-9B79-245C-89CEAA8073C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2928618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A54E924-C37C-4A11-9C69-F34B667A40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3486C88-615A-2418-DF63-5528BF92F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96EBD7-CB54-F0B0-FB6E-6367B9A89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540BA0D-179B-B603-EF83-A7A63B981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EBAE81-6DE7-FDC6-44C3-04B4BA94A8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C0343FB-9E39-EE4F-C34B-8B05295C45E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9478365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0F2F3FF6-14E1-DAF1-BCE6-D4767F241F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19C50A0-D2E2-0952-FD6C-B66025F8A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AF3DFAE-1B74-FA6A-7420-1C13E4C2A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5C737C4-2B22-3DD3-6378-1B2CD7B01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5214137-9A62-08BB-92F7-DF95BA362E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7E5DD43-B457-77A8-3FB8-0BBB6E7DF1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8374292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C06F80-0487-468A-979B-ACA917139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556ACFA-BF2D-CA47-E699-C41CA5CD32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CC2603B-C7C1-9A66-E669-43FDA6C15EB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D44DDF8-892C-6D70-45F5-B62C835F38D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3.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달려갈 길 다 가고 싸움 모두 마친 후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주와 함께 기쁨을 용사들아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누리세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5010291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D2E8B4-11E7-810A-882C-8EB2528C6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C1263A5-C984-CC16-0D49-37AB2F12079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2D37073-21E2-1B57-7B68-A220D98B1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039F1CD-FD33-EBED-2F3F-953E57917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5E1E84-B2CC-0DA4-CE82-A7C9A4BC3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11AFFEB-ACF7-5E9B-70EF-383132EB4C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21C179F-7C90-9175-4730-4DE3BAEEF6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7837909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AEFA98-E2C5-9023-8C0B-1C91A3E90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C1B-1830-52DB-9708-D8F08855823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7FF837-8A58-9D59-F049-68D35328A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F1D3C-4FA2-9E83-AA94-F10D7B1B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3B9EDB-0590-6151-F1FC-741A8EFBC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A5A651D-8656-0E8E-34E0-001F957DFD5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360F84-D884-F75A-CD18-042C827984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26604436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BBDD52-E4C4-31DC-6EA0-F3AD41DB45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1444547A-CC72-C64A-5508-F3C97FCDF8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0D0008-9644-01C7-6CCB-9DA254D5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81B0AB2-CC50-E20C-1341-A44FDFD2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ED83BF-6E94-3D26-9B8B-175E0FF81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4A98B0F-8686-C01C-0BEA-122F0BDCF25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80B0888-B47B-B8A1-CCBE-E4786A3C5F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69787029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91C63-CDF0-326C-021C-8FA9EF0364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449E89B-14E3-103A-902A-501CAB85F3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172C700-C2E4-6DD9-891A-FDF884BCB5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4DE7C0D-6D49-2462-6535-BC5BA59DD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04EBED-CF12-B8B2-6986-B27D86B98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A0AA7A-B509-AC20-AD7C-173E7648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FA519A8-9297-2403-8772-3BA18A4CA9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40406991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C2B7D8-E7B0-A914-0BE7-0560CB7FF2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9CABE80C-0FA5-BBEB-49E5-A444ACC08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E0A3DCA5-8EA2-0562-F302-03AD91DA3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50138AC-6560-3269-C6D3-744079A55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54F28F1-0066-B0DE-5CFD-DC2846C7EC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4B40480-DE29-F928-55E0-BA8ACACCCF5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9F15F9-C285-F9E2-36B7-021BF412EC2C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7226213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EE366-D833-A6BA-E880-5A7C7E6B9E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4F2F930-6F21-5BC6-6D79-DD65A7D47B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BDB44B-5732-20DC-359D-71C1A9DA9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04B36FC-CD45-F769-ED76-053047426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D0CAEF-355C-3CFC-6D45-26F5702D0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023177183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4A0229E-1D78-2F6B-85F5-AED21A5403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1224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2B98789-D53D-7751-F4D5-3FAC776FA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5B3311B-8919-C201-6896-F354596D0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1037935-1B82-B6CF-9761-8305C5071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47914-6A22-2135-0CAA-4280AEFCE7A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55034" y="4008081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7502089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5CBC50-9130-03A2-8221-9DAF2A5694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969D22A3-5365-4DF7-494F-6E5277AD04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823041E-6507-FBA4-9177-6C5048BD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DC3AE90-2EE7-496B-8E59-88C2721C9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9D4644-C79C-F13F-7691-B0657F237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5E72F81-A0B7-FBCF-F29B-B0408E9547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15D79A8-3B6D-69D1-47C4-0EB83CC97DE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86216770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D10D37-1621-074A-1A20-D6680D069A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E2C1661F-314D-5427-6CA1-E7EEA2C5FA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67C2ACC-A9FD-8501-49E1-F24838C3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5FCEC1C-978D-7ACF-C5A8-8EC7FEBE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9E5BB9E-3666-99CD-E572-43588868E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AFBCC8C-A804-6C7E-2056-0E7BA5D20B2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2C8153-1D34-D61E-E1FC-7548F109434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51196725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48586-31A6-7CFE-A648-94A5B68CA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29A756E-731A-59AE-2CE7-FC635C6FDB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A97026E-C6C8-D887-D377-F75FE949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9644898-1C19-7B97-2C5E-3F718EE1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BD03E99-82F5-A95D-68A6-DD66CF1CF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0C39ED7-A95F-B8C1-E44D-43F4618738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4832DBC-5B9C-5B7D-4674-72149B8C588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52383787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A0990E-88B5-F7D7-65EF-019DA79DF4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961A9D4-5F9C-68C9-C28F-68041D6A548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4608D47-BF9F-B7E9-70FB-696D3971273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12299F0-C1A0-E14B-8A56-0A2693303BF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3737125582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933073-A19C-6042-686D-033D5E883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E3FF563-3929-C4AF-53D5-BC7858C963E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ACA18D4-BC41-A069-12E9-B2F53E5B7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08F46A-B04D-3964-1B9E-34FC7469A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C07FA95-9711-AC5A-84C3-8240063B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46540DA-33B1-23C7-96EE-AAA4E2DD03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0D2DD4B-F1BE-36EC-74E4-BA74E32118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95220957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44089-8E3E-5B79-7D55-B3403E88B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AB95E60-B693-2B5B-E341-16640634E6D4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725" b="46710"/>
          <a:stretch/>
        </p:blipFill>
        <p:spPr bwMode="auto">
          <a:xfrm>
            <a:off x="176169" y="184559"/>
            <a:ext cx="7348756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B71D4B3-403B-F996-A800-2E9F0999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72851B4-D05C-0ECF-19B8-CF672ED8F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1245EC6-AE86-CDF8-051F-0B4AF6BA0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19B8CBCC-E1F4-23E3-318B-11D04FB5E6D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18914" y="2773322"/>
            <a:ext cx="5667133" cy="448315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106881315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3E3B8-6E66-FF33-D505-C8D3D53DE0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0E70E76-A799-6256-43A1-6CAC68114F9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084" t="44678" r="2778" b="3168"/>
          <a:stretch/>
        </p:blipFill>
        <p:spPr bwMode="auto">
          <a:xfrm>
            <a:off x="4764947" y="1870746"/>
            <a:ext cx="5855516" cy="420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BF873B-8364-6B1A-3053-1B48E762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A345831-76D3-BB1E-2B44-845D2F3F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72BD332-B74C-58B2-F62F-D2E8C6524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A7EC789-7BCE-DB72-C695-EE7DAF7CFB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-119147"/>
            <a:ext cx="5590771" cy="3771133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604672128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1F8E82-3983-EB09-9EB3-CC39EE1394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1AABBA1-C9CA-CCB2-78D9-33EEC59DF6D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8C1805-EFCE-3663-E921-6926A6D42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14D0E6F-98E4-E87E-FF5E-8C2C6B615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1A269-F3D2-602D-4318-877A66622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8A33397-0387-984C-548B-43B00BE991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2124391-71DD-E3FF-7746-006BBC8479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71817840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B586777-3B0B-87A3-CB39-9CE3D0F005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4B567DE-AF2E-F075-AA02-B2FCD9706B7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4574535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03EC237-EC77-BEE0-3CF8-854835D506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516185-0909-0CCA-A0B6-4432FFD48C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81361920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1E33615-72B1-3E1F-CCD8-FC11B879D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0D5C393-E9E1-1F4C-5976-890052E071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1312102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92415D7E-FEF7-14B4-7DA3-DB5120AB8F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C4E7667-9E59-3C78-A633-C740B716C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6F9D436-EF70-52A4-EAD8-CA2B893D2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EE329B0-EBCD-300A-2F59-3B33BDE28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B0F3E40-7105-8C87-E93B-613F5C51BDB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7" y="4397257"/>
            <a:ext cx="3770360" cy="25432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36E327-BE51-C45D-3504-A0F023241CB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896202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F2783758-A077-C84F-46BF-1A17028530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60EA7EE-C721-37D8-2274-B4F259B2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49DE168-6441-4FEE-AC6B-F242ADEF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430C7C5-B4B7-502E-7113-682066B66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789446741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4B1883A-A80D-AA3E-013C-B7540605FC3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056D313-4F50-ABE3-BF85-7D1B9542C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AB7E612-D5DC-2869-AACE-416E5B19B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79803A6-1336-71DB-9115-F281A9122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8621235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605AE7-FB89-F554-7713-FD1C53A462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19AC09F-F5E7-BD5B-1BE4-BA8DFC4991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147207-F6B2-F8C5-2DF9-95B39862623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B34E556-B5BF-AEE1-4522-8148B2E1A96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532075109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B52114BE-3CF7-7C69-E614-EEAD74392A2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9FB1D12-1DEE-903E-481C-4D35111B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BBB1858-0760-CE8F-5210-408611979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714D901-1B19-CA1F-392B-3567084D0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325574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1F56E98-0A02-A2DE-017A-4952E572165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516DD16-24FA-4507-5CD1-875E89D0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CDDF1-AB93-5F4C-9E87-EA0BEA58E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00794E9-D10F-5DA3-B560-1CE7A9DC4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3119759831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0B42C-1A38-4599-D36F-E3DA26334D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44475CB9-7EAC-9250-AE16-D431E3E9CB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C86BFB4-36F6-E0FA-FF34-CBA531616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DC6F3C4-C849-908A-FE80-CE3AAFDA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03114F0-437D-004F-FD43-FCF5CBFF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4224941162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8B97E9-AF34-0760-3C21-0CC815A9ED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37772139-F9DC-5AF6-AF72-CF6D1B410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71443785-C28F-EEDB-B8BE-379D7B621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5A3AB09F-E240-EB90-395B-97A224713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0AECB35-EA49-D781-5AB7-AFE98395321C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33" b="41485"/>
          <a:stretch/>
        </p:blipFill>
        <p:spPr bwMode="auto">
          <a:xfrm>
            <a:off x="1675741" y="882398"/>
            <a:ext cx="7884253" cy="3765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7034880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F7B0C3-AB08-649C-3757-A04B55B20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C60859FE-15B7-EF2B-6AD2-D0567B896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9F341937-652D-5E24-4414-10BA1F02F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70F8318-C3EF-A5E5-3290-A59590E87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id="{16D384DB-7FC7-1805-610D-D01F25ADFF86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656" t="44457"/>
          <a:stretch/>
        </p:blipFill>
        <p:spPr bwMode="auto">
          <a:xfrm>
            <a:off x="2918340" y="1484852"/>
            <a:ext cx="6270655" cy="4412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4250759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F6C7FF-E485-045B-7B55-C877F682D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779C1CBA-FA90-D039-092E-5AFE5C3FEE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2558A1F-6B29-EE0B-C74F-D8A895EA2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53C6331-C176-DCDD-841B-D2B503702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B9780B1-CCE6-02D7-1597-8EEDAA2A8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346421921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FFB0339C-F52B-0DE2-554D-5DAAC939DF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0E418FF-F178-10C9-2B42-B0C1561FE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B46243-CDD2-D64F-3854-B77FC7AB3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1033D7-65E9-1941-C659-69F0BC373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889EE10A-8F06-E9B8-FD2E-BE11D07BA7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50E8277-8511-0C8C-E141-F156CF58B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C8CCBBB-229F-C23E-957A-32360FA90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C8FAD-DAD5-9D5B-20C9-661187A03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E70BE8-6868-08D1-2D4D-98C8AF66764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EED18A-0819-11FE-C44B-37DB75CFE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85AB5F1-4528-E5A1-20E4-30C1076FC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3BAD03D-A795-EC95-E432-B67071059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FEA0EF1F-2478-8747-1C89-8FCC9AFED10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CF4D68B-D57E-DA45-F096-18B7C1A1A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11E6360-B2FF-D17D-0C56-F98F16E55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86615D-1D0D-A524-272B-3079AE4C0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C330D3-3E58-0C96-9D58-03CA7DCE02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74F2584-2249-3BA6-C76D-70D78E2DCF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EE38DF8-A71D-C8F4-20BF-C8C376D478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7261372-1174-CC18-3592-5B953C1A679E}"/>
              </a:ext>
            </a:extLst>
          </p:cNvPr>
          <p:cNvSpPr txBox="1"/>
          <p:nvPr/>
        </p:nvSpPr>
        <p:spPr>
          <a:xfrm>
            <a:off x="628073" y="4662488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124528564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9184E6-6D4B-0E67-B76C-52F76F1BF9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214ADDD-779C-52B7-4D4E-BF2927499AA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9D6D6A3-0992-E396-4E3F-D2BE19F8A27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11E6A55-5A36-B807-808E-E3440ABFE7C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2280181615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6798300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C496590-FB41-3923-7303-EB75966868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70819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17B01AEC-76F0-4790-505E-A8072CC86E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7644B5D-4C86-E67B-3C3A-6EC646FD13A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pic>
        <p:nvPicPr>
          <p:cNvPr id="2051" name="그림 3" descr="1-1.png">
            <a:extLst>
              <a:ext uri="{FF2B5EF4-FFF2-40B4-BE49-F238E27FC236}">
                <a16:creationId xmlns:a16="http://schemas.microsoft.com/office/drawing/2014/main" id="{FB773FA3-F012-43ED-4494-5D0F0B0AF8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827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2" name="Group 8">
            <a:extLst>
              <a:ext uri="{FF2B5EF4-FFF2-40B4-BE49-F238E27FC236}">
                <a16:creationId xmlns:a16="http://schemas.microsoft.com/office/drawing/2014/main" id="{80F3E0E7-8D27-154C-416F-88E2620292EE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0D683CC-C1F8-AB25-F867-4C31A7D9C6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587881A-8B57-BC4B-082C-A0A2DE37F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49005884-C194-33FF-6CA2-BA5E7C403F6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0CA2C7BE-BE0E-3E22-0C73-570FE96A93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6CDF490B-B16F-DDC7-D4D8-1403218D5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73029213-7CB1-7C84-6591-E0B19AFA59A9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8E872BF1-ED45-62E6-89C2-9C5CB5C70F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D163777-FC70-C34D-3389-46E49E12B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9" name="그림 8">
            <a:extLst>
              <a:ext uri="{FF2B5EF4-FFF2-40B4-BE49-F238E27FC236}">
                <a16:creationId xmlns:a16="http://schemas.microsoft.com/office/drawing/2014/main" id="{2F1C93E7-52CB-C284-CEEF-55721354EA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" name="그림 3" descr="1-1.png">
            <a:extLst>
              <a:ext uri="{FF2B5EF4-FFF2-40B4-BE49-F238E27FC236}">
                <a16:creationId xmlns:a16="http://schemas.microsoft.com/office/drawing/2014/main" id="{D95E7159-F9CE-E3DF-214A-F9F93592BF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224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1130353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4" descr="2-1.png">
            <a:extLst>
              <a:ext uri="{FF2B5EF4-FFF2-40B4-BE49-F238E27FC236}">
                <a16:creationId xmlns:a16="http://schemas.microsoft.com/office/drawing/2014/main" id="{EC5B52EE-49B2-904F-ECCA-5230DB5E7D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52" y="-559601"/>
            <a:ext cx="9543298" cy="7157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직사각형 6">
            <a:extLst>
              <a:ext uri="{FF2B5EF4-FFF2-40B4-BE49-F238E27FC236}">
                <a16:creationId xmlns:a16="http://schemas.microsoft.com/office/drawing/2014/main" id="{2CADF746-0D51-C53A-0E7F-4D39BDA4840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9A571F80-CE23-F856-2352-F081C4EC9F7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EFCD36D-DF1F-CEAD-B48A-B03F9409D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56F6BF5B-A4AE-7647-1EE4-49A4C9CF0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58C5F680-4606-1970-DC48-6064173A67E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2F1C4-9922-E129-C195-822D063D05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A4E637F-F4B3-9988-5F5E-01DF96405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2DB24CAC-D25C-D55A-3834-3E72E3A57FA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0B5E3D0E-322E-6546-3772-863A3DBC7C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C3CCD26-07B9-B08E-2DA4-8F84E0077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568342-DCC8-56DF-CADC-0EE4C9BD2DA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736520" y="2713480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24500C7-D93A-4DE8-480D-782D420A406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4" descr="2-1.png">
            <a:extLst>
              <a:ext uri="{FF2B5EF4-FFF2-40B4-BE49-F238E27FC236}">
                <a16:creationId xmlns:a16="http://schemas.microsoft.com/office/drawing/2014/main" id="{B6A360C6-3974-B0F4-7625-EA82463E63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244"/>
          <a:stretch/>
        </p:blipFill>
        <p:spPr bwMode="auto">
          <a:xfrm>
            <a:off x="2274641" y="4329697"/>
            <a:ext cx="9543299" cy="4348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401489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3-1.png">
            <a:extLst>
              <a:ext uri="{FF2B5EF4-FFF2-40B4-BE49-F238E27FC236}">
                <a16:creationId xmlns:a16="http://schemas.microsoft.com/office/drawing/2014/main" id="{EF446F71-68A1-19B7-A4EA-D532DA4E1D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882" y="-169429"/>
            <a:ext cx="11110380" cy="8332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F19DF0D8-9605-1CB9-346A-996E1DF61EDB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100D6083-2B26-1A33-C969-E443FFBD6FAD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DF70AF7-24FD-8ABA-C438-5ECEE3469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46DFF39-4794-DF23-518F-E55D8901C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7F65B3CE-C382-A52C-A4C8-DABB7A06BC3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6A0EB89-7D11-3061-FD8A-C7AC48E43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972B149-EC47-73F8-7AFA-076F3A46C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5451BE06-9F52-FDC1-70E0-E77F5AA1EFEF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52083547-8B60-5010-5F61-34C486AE02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C53926A-F553-35E7-0BF2-D8A5E2E1A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E74FBFC-233C-489A-A4B6-EB1F130BC4F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7FD0F1B-3534-64D7-A697-DD62F7BB0B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00545021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48" y="-451937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417839" y="3996964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112110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809613300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1-2.png">
            <a:extLst>
              <a:ext uri="{FF2B5EF4-FFF2-40B4-BE49-F238E27FC236}">
                <a16:creationId xmlns:a16="http://schemas.microsoft.com/office/drawing/2014/main" id="{480601E3-ECF3-8AB3-0AE8-2C929DDA72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0" y="-141402"/>
            <a:ext cx="11444139" cy="8583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299DD06-F6FE-4FE0-C50E-C9D583C0D4D6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6/15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C806164B-BB67-2D68-307D-1F54F912C8A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BD0E15DA-1493-BD33-124C-48DEA8CCAB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B54530C-6183-AAC3-82A9-C57616CF0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46F1C3E-CC52-F8FE-87EC-01A23444A360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05AF7BA-3AFE-0FE9-55E3-6A2F8BA916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206A9D-A112-6AC7-33F4-C0BD561F3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77F00613-5EE0-8CCD-28EE-B6323B40AC9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31B0D074-ED3B-9B3A-D72A-4910946762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36D92B-8E33-088D-E4F2-AF6299A2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3F971F7-4BDD-D014-2212-A228406F73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44DD088-633D-923F-2AE4-2A63ED58FE8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02517493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2-2.png">
            <a:extLst>
              <a:ext uri="{FF2B5EF4-FFF2-40B4-BE49-F238E27FC236}">
                <a16:creationId xmlns:a16="http://schemas.microsoft.com/office/drawing/2014/main" id="{B03130C6-CF00-EF49-56B7-B8CBD8E7EB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32" y="-470730"/>
            <a:ext cx="9539157" cy="7154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A6C0932-D11E-F913-1280-F64C2560268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7/15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9C109BD1-9179-6062-7261-32A1A6E250D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F5D9F0E-EBD8-BF9D-2947-1699B4A288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59D1111-777F-4EE8-A2BD-C71F3725B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E95256F-24BB-B45C-0A81-F335E4E59229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93774D9-0A49-1099-255E-67729559A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BFDE7B-ED53-E2CC-CD33-BC9F8913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9B681E74-810F-96D1-8A88-672C2F522D6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E91738DF-93CF-7E3F-6FFE-CB198D892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F1EC0CD-01E5-94D0-A926-61A91F924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14026E3-B8B2-F67A-A53D-42BBF74E70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5B41D47-4B40-5CC0-416D-4CDF27F58B7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99199" y="-570439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2.png">
            <a:extLst>
              <a:ext uri="{FF2B5EF4-FFF2-40B4-BE49-F238E27FC236}">
                <a16:creationId xmlns:a16="http://schemas.microsoft.com/office/drawing/2014/main" id="{BD709398-66FF-C325-F824-74533E8EEC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120"/>
          <a:stretch/>
        </p:blipFill>
        <p:spPr bwMode="auto">
          <a:xfrm>
            <a:off x="2462806" y="4458955"/>
            <a:ext cx="9885789" cy="436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7433354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3-2.png">
            <a:extLst>
              <a:ext uri="{FF2B5EF4-FFF2-40B4-BE49-F238E27FC236}">
                <a16:creationId xmlns:a16="http://schemas.microsoft.com/office/drawing/2014/main" id="{7ADBB89B-FA0B-2718-5FC9-2AB601DEDA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081" y="-215725"/>
            <a:ext cx="11233837" cy="8425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F1D1CB8-7CE1-6783-04F0-85909C53B91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8/15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823701E0-871E-B8EB-CFD2-5557D3FB241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CBC52C-B71D-F284-74A1-5AF092F4A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6F89EC3D-C097-7BBB-4778-77A2D6013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4366DC76-F59D-1067-DE74-EB613F2D81D2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280E73-9212-D1AF-2A92-5142BD6050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78C1243-9BBB-FAE5-FD3D-CE1CBD292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FEF8B10D-B40F-40BF-8158-FC0163CF189E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E537AC16-AEB8-5351-6299-139120E5B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69A8D20-9EBA-0DAD-D5E4-3E7183CB9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E68A0C6-6738-8FCD-83F9-BA281D337F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46E2E25-D471-FCB3-884C-2338F9BBE3C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1266132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 descr="4-2.png">
            <a:extLst>
              <a:ext uri="{FF2B5EF4-FFF2-40B4-BE49-F238E27FC236}">
                <a16:creationId xmlns:a16="http://schemas.microsoft.com/office/drawing/2014/main" id="{5A76C4CC-A2C3-777A-938D-C64FA664A2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28" y="-151293"/>
            <a:ext cx="11308343" cy="8481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EFA479B-F15A-E6DC-89D6-D17DF7B5C420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9/15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83D0F635-E3E8-7FD5-778E-FC0C67EC8382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025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FEE66BF-F4F3-712F-D26D-E984552E0A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8710ED9-6F97-BD56-C792-C25B40CB4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21F9DA9-0AD7-F4F3-E7ED-097D4B397ABF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024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AEA17AF-B11A-984E-859E-948D9FA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488BBAE-5972-ED95-90B2-3A3717C4E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50D5DAC5-C3EA-CF55-4668-BD6F3170E81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0247" name="Picture 15" descr="button21">
              <a:extLst>
                <a:ext uri="{FF2B5EF4-FFF2-40B4-BE49-F238E27FC236}">
                  <a16:creationId xmlns:a16="http://schemas.microsoft.com/office/drawing/2014/main" id="{0DBCEFD4-EC57-EA82-98DD-1ABFB5CA05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79CB567-A7B3-AB51-48BD-8BFEE2E96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EA8B4676-EDE7-EF64-3687-3C80C13C2DD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1BCB27-2CAD-68F4-AFCC-6E802191765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8498545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1FF51A-8958-FB76-7557-15CEE45B03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74F8392-6767-438D-0FCD-7EF439CDD1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A31B54-368C-3648-545F-FD3EDC46905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7765D1E-5686-0C78-00B4-23EF952F4DD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3055051961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 descr="5-2.png">
            <a:extLst>
              <a:ext uri="{FF2B5EF4-FFF2-40B4-BE49-F238E27FC236}">
                <a16:creationId xmlns:a16="http://schemas.microsoft.com/office/drawing/2014/main" id="{F58E444F-CBE3-0257-5B0C-2018007B2BB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638"/>
          <a:stretch/>
        </p:blipFill>
        <p:spPr bwMode="auto">
          <a:xfrm>
            <a:off x="8598" y="-507475"/>
            <a:ext cx="9135621" cy="842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8F7867F-444E-425A-A215-A5BC268380B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10/15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C55658C2-046F-910D-AAEA-96598A6984D1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FBAE623-BCCF-7C9D-80AE-8388F2094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92D31E-6B3C-6D01-BA9C-A39958237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1DE5D314-560E-AEAD-F345-066456E4107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2E2A254-B66E-FFA4-8BB7-37F8162205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D1E70B3-160A-E54A-042C-BEC7B5E1B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9ED2D26A-BE79-14DE-8573-0280778D0EF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86B02344-C164-7396-3B3F-95F6DF4E7E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4618065-304A-97CA-E42A-F70B60D78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E09492B-C4C9-62A1-AA9A-F46B7AD687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7FD00AA-BB65-B72E-6811-515DBE906E8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5-2.png">
            <a:extLst>
              <a:ext uri="{FF2B5EF4-FFF2-40B4-BE49-F238E27FC236}">
                <a16:creationId xmlns:a16="http://schemas.microsoft.com/office/drawing/2014/main" id="{11556A3D-6735-B34F-3E25-4E6C8DC11EF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937" t="40116"/>
          <a:stretch/>
        </p:blipFill>
        <p:spPr bwMode="auto">
          <a:xfrm>
            <a:off x="10952617" y="2870866"/>
            <a:ext cx="1466735" cy="50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그림 1" descr="5-2.png">
            <a:extLst>
              <a:ext uri="{FF2B5EF4-FFF2-40B4-BE49-F238E27FC236}">
                <a16:creationId xmlns:a16="http://schemas.microsoft.com/office/drawing/2014/main" id="{4DD3AFC2-D910-8DE2-5CCE-4E984F5992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229" t="39712" r="13585" b="36344"/>
          <a:stretch/>
        </p:blipFill>
        <p:spPr bwMode="auto">
          <a:xfrm>
            <a:off x="9757275" y="2851014"/>
            <a:ext cx="582285" cy="2016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3369D-4F99-DE30-9B30-159B56FAC44D}"/>
              </a:ext>
            </a:extLst>
          </p:cNvPr>
          <p:cNvSpPr txBox="1"/>
          <p:nvPr/>
        </p:nvSpPr>
        <p:spPr>
          <a:xfrm>
            <a:off x="9183568" y="3704281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C26E54-2147-F52F-FF27-A3FE35FF1D04}"/>
              </a:ext>
            </a:extLst>
          </p:cNvPr>
          <p:cNvSpPr txBox="1"/>
          <p:nvPr/>
        </p:nvSpPr>
        <p:spPr>
          <a:xfrm>
            <a:off x="10306659" y="3707946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81589449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 descr="1-3.png">
            <a:extLst>
              <a:ext uri="{FF2B5EF4-FFF2-40B4-BE49-F238E27FC236}">
                <a16:creationId xmlns:a16="http://schemas.microsoft.com/office/drawing/2014/main" id="{07AAF9CD-37BA-02B3-89D6-AB697532B7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69" y="-269450"/>
            <a:ext cx="11049262" cy="8286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42F83C15-01BC-1BC9-0B45-82B8D4B9C84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8197D1BC-9475-2AAD-880B-E4FF11CFAB0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8D73EEC-E564-FE11-79FD-FC59D428CE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2A3CD51-88A9-EC2B-52A2-78B407EA6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2409CFE1-2557-D2A1-7618-BD2F90AF88B1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76CC556-E2AD-57B3-AA01-BBAFF12C39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2D1E3D-5378-37CD-0B56-9B55EE59E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A62062FE-863F-BB96-6818-1E1C338790D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A69F9D81-5046-8F73-23D3-334C01305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608B9-2827-91EA-1F21-FD86EA856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7E920D5-A7E6-75FB-1A78-B624B0C7EE4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29FC4B2-2E48-47DD-FF40-7DE5EE28513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789171802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 descr="2-3.png">
            <a:extLst>
              <a:ext uri="{FF2B5EF4-FFF2-40B4-BE49-F238E27FC236}">
                <a16:creationId xmlns:a16="http://schemas.microsoft.com/office/drawing/2014/main" id="{6E476DA4-6A7A-1DA8-93C1-49B094A615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337" y="-588510"/>
            <a:ext cx="9421108" cy="7065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62DF04F-1B36-559E-5B08-051C2CBAE35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3316" name="Group 8">
            <a:extLst>
              <a:ext uri="{FF2B5EF4-FFF2-40B4-BE49-F238E27FC236}">
                <a16:creationId xmlns:a16="http://schemas.microsoft.com/office/drawing/2014/main" id="{9C9FD4B5-9456-9551-9FBD-68F616BBCEEA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332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77EFF53-1BD4-F915-C783-A559B67ED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F925057-41F4-93F6-5A06-0E8B47B81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BF1DAC4E-1890-E8A8-24EE-D71F8746674D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332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A23708B-B66C-1E08-83CF-AA8EDF4E6F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4D6D040-3210-7632-F3C3-046D94205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4">
            <a:extLst>
              <a:ext uri="{FF2B5EF4-FFF2-40B4-BE49-F238E27FC236}">
                <a16:creationId xmlns:a16="http://schemas.microsoft.com/office/drawing/2014/main" id="{411404D7-6781-2FD1-E10F-3BFC7567FE6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3319" name="Picture 15" descr="button21">
              <a:extLst>
                <a:ext uri="{FF2B5EF4-FFF2-40B4-BE49-F238E27FC236}">
                  <a16:creationId xmlns:a16="http://schemas.microsoft.com/office/drawing/2014/main" id="{12D7B52B-FA62-CC76-5D85-E1059DD09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1A4C354-543C-BDA1-DE9A-2DF0DE7DDA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16419F9-532F-EE20-5704-2D3B7FC1D6A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8A716F5-22A9-4AFF-8D5A-DF4CB6BCD9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3.png">
            <a:extLst>
              <a:ext uri="{FF2B5EF4-FFF2-40B4-BE49-F238E27FC236}">
                <a16:creationId xmlns:a16="http://schemas.microsoft.com/office/drawing/2014/main" id="{98FF5DA3-F649-8408-683D-1C3CF97F2D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939"/>
          <a:stretch/>
        </p:blipFill>
        <p:spPr bwMode="auto">
          <a:xfrm>
            <a:off x="2238375" y="3996964"/>
            <a:ext cx="9751288" cy="4761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17414911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 descr="3-3.png">
            <a:extLst>
              <a:ext uri="{FF2B5EF4-FFF2-40B4-BE49-F238E27FC236}">
                <a16:creationId xmlns:a16="http://schemas.microsoft.com/office/drawing/2014/main" id="{F1FA771D-BFFA-2F06-486A-E199F81C72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095" y="-192465"/>
            <a:ext cx="11171810" cy="8378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C8B15F2-5B07-56C6-D112-4DAF6740BB9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1BA7406F-2D58-6C30-451E-0EB1F24EF18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434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2110FBE-BA5F-3A49-EFB5-B620FF96C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8E80CAAE-FB19-903D-AA79-1C9BD3323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0935A173-12CE-C6DA-BEA3-607D4B9295B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434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B2DAFD7-AC8E-147D-061F-F05A8C83A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FA063B-D5BE-3E10-4377-EB68726BA9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81E337E7-0262-D6A9-E30D-7643579582F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4343" name="Picture 15" descr="button21">
              <a:extLst>
                <a:ext uri="{FF2B5EF4-FFF2-40B4-BE49-F238E27FC236}">
                  <a16:creationId xmlns:a16="http://schemas.microsoft.com/office/drawing/2014/main" id="{0F20B2E0-FACD-2EC3-1A0C-624D2DC6B2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A954A8A-5038-5CD2-79E5-68E9536E1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384F14A-F89B-1E65-937B-8D6FD63934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C8B1617-50A0-8007-5A7D-81E7AC1E14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58921452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 descr="4-3.png">
            <a:extLst>
              <a:ext uri="{FF2B5EF4-FFF2-40B4-BE49-F238E27FC236}">
                <a16:creationId xmlns:a16="http://schemas.microsoft.com/office/drawing/2014/main" id="{E2D8734F-E569-48EC-55FE-C771C1570D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548" y="-515609"/>
            <a:ext cx="11628854" cy="8721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E18D7501-58FE-78AB-ABE8-AF2BC1197BE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BB113D3A-FE2C-2B3B-1619-318E3127E4D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537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A857F30-5B42-C629-E054-5ABB705F8F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A689C587-E7E2-570E-BFBC-DC975A85C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9F263AF-85EE-4FD4-E0C5-6F26D3001175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536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FB64F44-A6E4-01B1-2580-03B2965DCB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4E58C2-A725-FDCF-3A9B-A9AC6F78FE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AA54E3B2-21A3-FA1F-FDC5-87F239DD978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5367" name="Picture 15" descr="button21">
              <a:extLst>
                <a:ext uri="{FF2B5EF4-FFF2-40B4-BE49-F238E27FC236}">
                  <a16:creationId xmlns:a16="http://schemas.microsoft.com/office/drawing/2014/main" id="{59EFF33A-C5DF-CE29-D43B-846F5375D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51EC433-0FFB-25CE-A711-2B22AEF99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A0D4C06D-10B0-2C39-8C15-492C50B0E1F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00311B8-9CAF-3464-8847-7B59EC44FB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91109572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 descr="5-3.png">
            <a:extLst>
              <a:ext uri="{FF2B5EF4-FFF2-40B4-BE49-F238E27FC236}">
                <a16:creationId xmlns:a16="http://schemas.microsoft.com/office/drawing/2014/main" id="{F3F31667-0970-5B73-2372-CA0D01E09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021"/>
          <a:stretch/>
        </p:blipFill>
        <p:spPr bwMode="auto">
          <a:xfrm>
            <a:off x="1074736" y="-318940"/>
            <a:ext cx="8878889" cy="8223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2A6D8DA2-A8BE-EDAE-4B51-9CB67CFAD6B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6388" name="Group 8">
            <a:extLst>
              <a:ext uri="{FF2B5EF4-FFF2-40B4-BE49-F238E27FC236}">
                <a16:creationId xmlns:a16="http://schemas.microsoft.com/office/drawing/2014/main" id="{B805323B-73BF-B687-68CF-324524498F2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639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B4F60FF-39A9-20A8-7317-56147C4F56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09906372-411F-6FCC-8A76-B01F4C220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11">
            <a:extLst>
              <a:ext uri="{FF2B5EF4-FFF2-40B4-BE49-F238E27FC236}">
                <a16:creationId xmlns:a16="http://schemas.microsoft.com/office/drawing/2014/main" id="{BD73551B-EF05-0F15-077E-1D1A07AD491A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639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CE9970E7-3217-1EE5-17C6-25F60E69A1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53553CD-81C6-74D0-4E84-64EF74792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4">
            <a:extLst>
              <a:ext uri="{FF2B5EF4-FFF2-40B4-BE49-F238E27FC236}">
                <a16:creationId xmlns:a16="http://schemas.microsoft.com/office/drawing/2014/main" id="{5FF79642-41D7-CDE4-8B2D-1091AEFF9FA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6391" name="Picture 15" descr="button21">
              <a:extLst>
                <a:ext uri="{FF2B5EF4-FFF2-40B4-BE49-F238E27FC236}">
                  <a16:creationId xmlns:a16="http://schemas.microsoft.com/office/drawing/2014/main" id="{BDE90EE5-FE25-2CEA-E8B5-D2728C530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E81FF51-8906-7119-75FC-2B28D3D9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AA0F5E-0BEF-699A-2670-C81C9FB80ED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B971C1C-BD4A-E4C8-2A94-A7F246C2DF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62951341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897" y="-317713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576589" y="4130655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5899392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2554369813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D1F42D1-A944-5B06-1106-0DA36B2C476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4E5BD5A-6E5E-96A3-F7A7-5FC92B7A56B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8" t="17442"/>
          <a:stretch/>
        </p:blipFill>
        <p:spPr bwMode="auto">
          <a:xfrm>
            <a:off x="419449" y="276837"/>
            <a:ext cx="10634741" cy="4781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479F21-0B9A-590A-8D19-0B1C4ADD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FF4B52-2022-689C-D74D-F8377CD1D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2953A3-E7A7-26DE-1C9C-68C747DF3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8D4D0A-6893-5F7D-DDC2-4648B8C91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</p:spTree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2013D-17C5-A69A-E95E-08ADAAFA0F8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0294EB3-2FE2-07B4-DF33-9728C0B9E50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539AE50-1E04-6351-1FBE-FD70ADF5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ECBCCE-E212-37C3-ABC1-6B74D2BD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2D7AA52-B145-B47A-F56B-93B237537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065742-C417-8EAF-9466-0B65FAE16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E718524-5003-8476-B729-CFF9C4121D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F59B96-2DC2-E0EE-282D-3EBE73E9AC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314BB60-828B-EF9E-448F-BCE00096F6C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0AD8E0-D88D-7972-E5AC-578AF8F902D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9AE1D19-60EA-1283-AEF6-DBDBFEE1974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면류관 받으리 저 요단강 건너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싸움 마치는 날 의의 면류관</a:t>
            </a:r>
          </a:p>
        </p:txBody>
      </p:sp>
    </p:spTree>
    <p:extLst>
      <p:ext uri="{BB962C8B-B14F-4D97-AF65-F5344CB8AC3E}">
        <p14:creationId xmlns:p14="http://schemas.microsoft.com/office/powerpoint/2010/main" val="362220051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245BD7F-D883-C331-005F-60A2337851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293" y="118532"/>
            <a:ext cx="10739214" cy="505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B9A069C-4E80-244F-31CF-51352D146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381D8C-830D-C4F1-1C50-E8DD683F2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한밤중에 목자들 양 떼들을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1BC53D4-9AEF-CF47-B05B-50B851DA2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E0D9518-426D-3ED0-28F5-E668F228B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836FBE8-3CB7-A3F7-6819-DF53C18D9EC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CE892B6-0926-1B5B-77D9-B921AF6C335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486F5-8A40-8D09-56DF-46183A5E67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50EDFA-70A2-0CC0-D0BC-E9F76045E93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655B6B1-8068-B5B3-AA01-05CD56E08A1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AC41F-C868-C93A-2995-2808872D4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1CEE5-45EC-9A58-183B-9EF576443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56C1954-C80F-9391-0496-D6F1617A2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CF98FCF-8375-DD3A-081A-52832A7F5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4F3A08ED-6E17-7155-93BD-F40234A96B0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6394156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9E106AE-FE72-672C-9B26-A5FCB2110F1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36"/>
          <a:stretch/>
        </p:blipFill>
        <p:spPr bwMode="auto">
          <a:xfrm>
            <a:off x="662429" y="527498"/>
            <a:ext cx="10312693" cy="411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417CB4-BAD0-FF69-C266-65F8FC852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3950449-D1A9-9FEB-1D70-CC07C4A4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B908F0A-7DEB-3DC4-5F75-D5A2249EC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베들레헴 달려가 나신 아기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587D0A9-67E4-9BAB-4149-536383DB2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638C4FA-E395-FF80-9F39-22494A6C31F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990297" y="4110135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7FF8D37-620A-88E5-0992-D97B581B2BFD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752FC-9B73-033A-B3B9-0622DC6ECE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41438F-A5B7-EB17-8F78-3115B419B6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6A811F6-9C12-524A-D51B-62457308BE2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CED135-3583-507F-8E34-131C391B5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52B3B4-0F9B-86D2-41BA-93ABF4FE4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DD2908-56F0-645B-F6C7-551016FE7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ED8CD60-EC16-7AB9-9F19-0CE531466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EADCA61-0F67-790C-1A9E-1E7F2F602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3415288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DCC64B45-DF26-3A74-BBB0-AF37E75B1232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96"/>
          <a:stretch/>
        </p:blipFill>
        <p:spPr bwMode="auto">
          <a:xfrm>
            <a:off x="713646" y="479646"/>
            <a:ext cx="10396369" cy="4033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C0D697-0F58-225A-C290-53C37FCF1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A6FB304-D581-F875-2C11-97CF795C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D83228A-EA48-C131-68B6-9E5633BE4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9C52830-D0FE-5BE2-26EA-8B60C6BAC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A016FB0-D743-D85D-31EB-7A596FF568B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1B6F059-CAC6-8BAE-3370-F24DCBCDDA5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0F1D5F-4ED4-5837-A376-278978CC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9272B3-941D-84D3-EED3-A8306413312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9C04AF0-D585-DFF0-3A94-53DB673CAF2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120651-4480-8E22-0C97-B07A0B915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063262-E388-1B56-5333-7C7875DEF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2A83A-E3E6-50D1-230A-8A92FA222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08F1876-E511-36B9-93B5-5A9BC7C03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602D32A5-2681-DAA5-FE9D-D853F3E42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74481991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57A498-EFC9-1798-7648-820568CBC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F848A5-A7C0-A937-D920-A3341B6E18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AD7759F-E4B8-E3A1-8688-3A3A5E01703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B5297CF-4A3E-B71F-A767-413CCF814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BCB621-C6E5-4BAC-4B65-A5232753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1086798-6D2B-9BCF-B3D3-0C622141E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3EBDCB4-9FC4-C022-8797-8ABB37594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881CE8E-6A27-96E1-707D-2A4436E9CE2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72323384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7292C-7E5C-6C80-61CF-9384C153AE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81A47A-7EAA-DF54-5C31-51BA9FD0FB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C525998-F2DC-66F2-FC51-B53E39A834E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0133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E8CE23-5094-0A98-B09C-E3E88160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3365D0-F833-B746-6732-32E941427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DDEFA6-1EB9-47E7-EA90-3B0FC6AB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8546821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BD78F-9828-8F10-A3D3-E4191AB512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40C59-FFEE-5E25-D630-E4DBECA068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824EAA83-74CF-E0E4-4878-901672DDB61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95494FD-DA8C-5B67-48FA-5C58F69C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199FF86-2239-5916-5628-834EF77D5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B3E903-FE8A-A82A-0DA7-275051155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61484837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2365EA-9F67-AB0E-547F-30D857D65B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CE3D9-2B78-9FFF-3A83-3533A69446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C96FE9A2-A7B0-5ECD-E240-668A9B4D5D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2B4F2D-66C0-C907-423F-E013EAD02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04E77FF-1867-493C-CFF9-C6F12D603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C86E54E-296E-EA98-D7C1-4C38FA02F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13039222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A3559-5A20-52D4-E478-4A7BD64D1F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28ECAC8-E28B-7C06-E44C-C1E022BFABB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29B9E4B-E5D4-1E6E-C30F-A1207852500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90E32B3-9747-92E8-D714-07EE5FAD770F}"/>
              </a:ext>
            </a:extLst>
          </p:cNvPr>
          <p:cNvSpPr txBox="1"/>
          <p:nvPr/>
        </p:nvSpPr>
        <p:spPr>
          <a:xfrm>
            <a:off x="1793965" y="5501572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539442278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DDCDBD-082E-83E7-61B5-395B51D43A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2F00B9A-992D-E708-585B-BC411167BF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63447781-4EDA-812A-646C-05D258E0092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42A304-1C78-D30E-030D-5C6066B4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8C2EA3-4B90-C06D-646A-34B5AE242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4DA3F8-E5C7-D6CF-BA1E-BC478930D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53104932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C97189-EEC1-67D1-957E-34F0E8B84B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965E19-1A09-8765-920D-3AA3C28771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5D4AE80-02F8-A04A-5E60-567F6C7DD5E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685886-DF04-1013-5FDB-E454F7F0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81A4BE-E6BD-57E9-D127-2FFF3D9BA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CB1256D-1540-C289-3CA1-F909BA9F8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17852696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CC7B8B-FFDF-D8ED-56A0-46FFD1B4C8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4B4E1D8-CC0D-CAD8-553B-9436031F65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EB57AAC-F10D-6F2B-D074-AD0C4D1DDD1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D326BB-03F0-414D-9904-25A79EF3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B819F59-01C6-C678-2820-3BCBC9C77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1F0515-797D-C088-1A8E-CEDF31A7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9148392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0C83E-D648-D7FB-0F6A-E914CFD991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7F3296-D1BD-5157-1658-858D90A4CD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84A7E56-F729-858D-B45A-65BBB3C640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FC935-568E-9B4F-98FE-58B16EDBC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D378B11-CEEE-5A45-E3C9-3FA8FCF93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8FCF8AD-EF05-20A7-D9E2-8D4DCA717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475149696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593EF8-733B-099A-9B1D-C74F7177FF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84575-A447-20D5-B336-F606492F1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22EC1F-FF4E-A03B-AE2F-3E81FDE8DF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DF5035-68A3-A80C-9B0A-3893E9E80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BCB76DE-11E1-E1F9-E78E-74D6F799F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AABAC1-53C4-62E7-CB9D-9F54E70DC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81405747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F7DC5F-96C1-167F-F2E7-5BB002B42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3BB64A-17E4-D0E0-8516-250CF9F41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522F131-046B-1C50-36B5-A3788A482FD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E7A32E-E4AF-C6CA-A4C2-10A68F529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DA269A-C58F-04F7-8534-12C97DD0A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3327484-A37A-314E-A5B4-821C4AE38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7348667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C8F0E-D750-1062-A87C-60F4254C28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BC377B-C477-C597-7C20-B64051CD32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840FC7B6-71ED-436E-564A-4033AC08A61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C76393-6FCD-C9F4-3706-FF18D4C9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DEEB89-27EE-4747-17C6-E64A1D9B1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F29E01-BAF7-2A54-3012-FCD1632F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39132466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E17867-1008-F501-5443-17DE049F3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10336-11BC-C77C-5203-0A05C671DB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A23CFC91-7FDF-8A47-3D7F-AF97EEE243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8C4DE5-1E01-B9AE-507C-EECB5EC4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A3990B-B5F5-F5E2-9193-864F4B0D6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8C945-4BB9-25CF-393B-6B3C70422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11635132"/>
      </p:ext>
    </p:extLst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8CDF2-FC20-4183-4767-DE49BD3D9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C5CED8-AA83-C8A3-4D1D-626574645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BF1AE851-8808-BD25-EE4B-6B6FBC149D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D49215-2D82-E1D1-97EC-7ECFE6315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3C2FC-39CB-0E7A-88E7-A2F2B169A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7ABF2BA-B8AF-4772-A392-1EA587131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21551109"/>
      </p:ext>
    </p:extLst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636867-AE9A-4EEA-9569-C982FEEEE2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7555BF-5B3A-6C1E-F330-06A05FAAE9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9B9AA18A-869C-1EEE-7613-F86BE907F79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C1D8BB-C3B1-F251-3127-7F231C28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4D1B6F-D6B1-6113-BBE6-05830A00E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CAE797-A951-E5BF-8596-65D4E8D7B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7590886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BAB2C8-34D2-2285-5014-1EAA1B0B90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2505CDD-0523-3B93-4F00-322D813A98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9F47175-E950-9C13-4985-9811EDBB451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907D2C4-6156-119A-C3E8-6A9D5B14EC1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면류관 받으리 저 요단강 건너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싸움 마치는 날 의의 면류관</a:t>
            </a:r>
          </a:p>
        </p:txBody>
      </p:sp>
    </p:spTree>
    <p:extLst>
      <p:ext uri="{BB962C8B-B14F-4D97-AF65-F5344CB8AC3E}">
        <p14:creationId xmlns:p14="http://schemas.microsoft.com/office/powerpoint/2010/main" val="3805918807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792C81-0DCD-BB32-C36B-0B72261F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53BDB2-5C9E-A638-0135-3FC4290789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947933F-DF2B-0B22-B61E-A896C35381F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5D9B93-63B2-4C97-1F28-EA151B84C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F4C69C5-F0D5-5A64-0AB5-6E1A1284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5349FC-58EB-A7AC-FAE7-7A287F73D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226016983"/>
      </p:ext>
    </p:extLst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0162F7-09EC-90CD-B77A-7460B841D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10F6A8-DDB2-72B8-0DF9-0D478A7689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995449B-01CF-C537-1CB7-7099BA176F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BBB46A-DA08-5958-AED0-6F0679759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EB104B-0EBD-7001-9F77-25E0315F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DD8AFA-4871-1A28-749D-4EFA83D10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72031348"/>
      </p:ext>
    </p:extLst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6CC4C5-7375-60BC-2C32-161635E807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2F599-E209-4551-5953-E91521C288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25720A4-6FE9-E602-7B53-72BD655EB0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787C15-3B7A-16AF-55C7-23BF6349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D82EE1-DCA9-3378-06C8-9894A97E6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9BA2FF-8471-2295-2648-0DD5DEF77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0702244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6209E-DA38-28A1-E834-843B7915F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B468D-AC41-2ADA-A152-55F5E24B32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DAB2EF8-37F8-033D-FD84-C4A2ABB3F7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37B2D5-EEE7-8A50-9097-91697E214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03C652-EDD1-34A7-82AB-E6EAC8472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67EC101-680D-B460-5340-8101844C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0851813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A66C7-EA21-2A9A-4DB4-E70A8DFC0B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AC60A8-8681-E99E-E01A-64A644E6AA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2759DFF-3FC2-878D-1602-EB49830BAB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37FF08-60E3-FD2F-61E2-174A83A5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1D33E8-2640-7292-2AD1-260115C59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A96E11-D414-3DED-300B-E63F82CF9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12772428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C7EDD-FBED-BD86-8122-66A557F3BF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9673C4-1725-ACB8-2D3F-95551B2403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0C50F94-1913-07F8-B281-7A58ECD8F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99FB8-0CF7-5428-0C35-FE1E7437E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2D25E-4BCE-A34B-7315-6AF74D494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B328AC6-C09F-D615-D9E4-72F6845E8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263627511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231CF2-B068-1A6B-810F-CB1D133F4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FC6B28-7BF0-3B38-B30D-35FF8EB527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C0B0582-2734-F149-47C8-0518AB9D9C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5374097-235E-50B9-C051-C0424B51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FB3CB3-858F-B4C7-E85C-5E31FB75A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E59C22-54BA-0AAA-B27A-AB2787761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8130345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4BC26-1661-E542-1CFD-9846F7E8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D76E77-0191-ABFE-EC72-17A6C043C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E4EBDCFB-896C-9246-1488-A282273CFD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3D11F5-9423-B16B-FE1C-A04B4776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DCB5D2D-67A1-4280-B06E-5A9DEBA0D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8D530-EA5B-0606-F7E3-FA7BA09C0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23298559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2A7993-8FC4-6C24-939D-EFE9A3EA89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166E4B-4049-10FE-17CE-E1650833F9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D237FE-DDA2-F6A8-5FDD-81B0B7DAC77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DF8551-8D22-B40B-CEB7-C66732557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4986C4F-B305-75AF-FD1D-05ABDDE5E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8880C9D-56EB-8477-52CD-31C5867DE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585817218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DDA0AD-C8BE-A232-BF31-0645B2CAF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63C953E-A328-7740-18B7-D0D7B51AB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584D878-1F9D-7B8F-2349-267927D966F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021231-3F38-1D49-DF13-D456497AB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452144-3E7C-C186-7001-609E80044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357F1C2-548B-6F4D-FB1B-0146FBA33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9742828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33ECE4-974E-8F30-E19A-250670C7C3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5624136-3198-4055-7432-6E84790642C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617629E-541B-2D16-D060-5D99E771FB7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D1C738B-0843-4DC9-E2EE-7E5F319FD532}"/>
              </a:ext>
            </a:extLst>
          </p:cNvPr>
          <p:cNvSpPr txBox="1"/>
          <p:nvPr/>
        </p:nvSpPr>
        <p:spPr>
          <a:xfrm>
            <a:off x="1793965" y="5501572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065102679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382381558"/>
      </p:ext>
    </p:extLst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3686791124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1230754749"/>
      </p:ext>
    </p:extLst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440516493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5424258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8461621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910216643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036657280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80755713"/>
      </p:ext>
    </p:extLst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926453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AD2410-75DE-7B5A-D266-E328D2EB5A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3BF39BB-2613-DC9B-6103-43F1D957D21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3EFAF84-26E1-3EB3-649B-588F88FF42A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77B771B-F531-132F-027C-495101D1091A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가운데 계신 주님</a:t>
            </a:r>
          </a:p>
        </p:txBody>
      </p:sp>
    </p:spTree>
    <p:extLst>
      <p:ext uri="{BB962C8B-B14F-4D97-AF65-F5344CB8AC3E}">
        <p14:creationId xmlns:p14="http://schemas.microsoft.com/office/powerpoint/2010/main" val="2367307205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49059580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8812202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8271464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8F85D3-1E86-692D-E563-DC9D95523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988E84-B4B5-2744-4A53-C96F3CF18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69A5D135-3AC9-B30D-7095-0F9E723128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A7CDAA-0741-B21B-948E-EDC42BC05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84D91B-88D6-9AFD-DA9F-69F744452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EFFCD2-A0D8-2339-BD6F-32D653EB1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3FCDD3-EAC9-C453-BC28-FD1927F31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0EA0BE2-FAD4-6EBC-8F5D-9B4029ABCE3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81180544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92D26CE-53B3-E77F-E614-715CFE55E5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30FE08C-D8C4-A3A7-A747-9461187F89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81561068"/>
      </p:ext>
    </p:extLst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9844D8E-92F1-C2C2-9808-26D95932C6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CA95B1E-5ED4-A446-5CED-7518704EF5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2999811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4A3E38-30FA-F637-CA66-F5A45DF4B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C01BB23-A98B-336B-9A74-4CF6C3153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C3918330-726B-8610-C96B-9B7D70A959E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C081494-B606-0F57-AC6D-8FCD0092F6D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36635042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D07218-C8CD-72E8-FD20-5461309484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083C466C-F714-FD24-7D55-9362A3EC7C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26D1312-9C43-39D2-2077-E9AA548555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67E629B5-469C-A4B7-093B-7A6C34AB4C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684798CE-22EE-294E-2BEC-BDAA9D4225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634308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D0D3C9-D8E3-DB2A-624B-C65D3350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2FD5093-CD3F-2E10-CA77-27932592E9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5FF2C2-BDB1-DF69-C9F5-B349C5ACA0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CB2B42F-4279-073D-7893-FE8E1673E7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2321946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8F67AC-20C5-4665-8886-2EFC518F94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C505370-7469-47FC-D3E0-E0B53832EA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03C68F3-7133-F2F1-4389-EA15A31CCB7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AA1747A-6986-9C26-E7CE-83339C5F56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84695227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1E79B2-432F-606D-680D-CDF5A20F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B85D822-FDDF-AC35-C714-7945A2063F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7F46354-344B-8DF0-D9B6-235D76CE6BA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3A1703A-7DAF-1710-A018-03D809E75EA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빛난 영광 온 하늘 덮고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찬송 온 땅 가득해</a:t>
            </a:r>
          </a:p>
        </p:txBody>
      </p:sp>
    </p:spTree>
    <p:extLst>
      <p:ext uri="{BB962C8B-B14F-4D97-AF65-F5344CB8AC3E}">
        <p14:creationId xmlns:p14="http://schemas.microsoft.com/office/powerpoint/2010/main" val="662313358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8F7611-BBFD-F1EC-F7FC-FC1C9FB8C7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53F6E99-0CD4-7548-A7B2-11D5A26498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AFBC949A-903F-79AB-FCC4-E87BF984A2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8B56BEB-8CBC-E1FA-18D4-F00D4648F3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63250334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DE59DD-C462-B10B-1095-57881A7AD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C7FDED8-2140-4F20-6438-3C373312B0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8420C76-20C2-ACC8-54F4-96372986D1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C84628B-8D97-2020-4D65-6297B08DB8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16138942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90222A-6381-FBD1-A88E-55D47EDE7D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A91D455-87D6-0C8F-B048-72E22E276A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F43EF404-44F3-4574-3A2A-8DA38BE152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0257E30-2153-71FC-92B2-DBA2F8AEDA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06552594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47EE01-90F4-8558-D54F-FAB1531057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EA233-8E26-A94A-3A66-C4421B368A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50D1C152-ED48-A224-140F-F934025A74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489F04E-C2C6-83F0-2720-DA13308FBE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977496563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EA9CE8-885C-C5AD-572C-0D357FA18D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5DA64A7-8908-EE49-0F95-A3B20E2A2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91580FBD-D565-8514-3CD2-C2E046FF36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C05FB06-6043-38E6-2585-B8E342B558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284459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00469-A59B-F013-BBAB-FC639898B3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C4306F7B-E7A8-A953-FE37-76DFAA0C9F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67D9673-2084-90B2-358D-D8B004A887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9F79CFE-002E-9D9A-4634-02DD6658E9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576080488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4F2405-494E-E07A-D992-3B45A6187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C6E044A-FC4D-B649-860E-AF2304B98B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4433998-5607-82D6-E995-C96339F183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75EF4A2-4443-29D5-F052-8A808A9A26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0925831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2E93A5-E71B-BE2C-AB17-9EE825B95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A75A1EE-CF6B-52A5-3AA5-D953734540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7EC78D3-A8A2-7864-47F3-80742BF0C6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70ACD7F-8FB7-10B0-D86B-CD0369993A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9652911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0959452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306765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C1519F-61C7-FD93-426A-C9EE98F142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F98E7F8-ADC3-0300-F5F0-C6E463A7D1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EEED207-00C6-955E-B7FF-94D3E15AB8B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B19B01F-93E5-2724-2704-6750C667518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찬송 가운데 서신 주님</a:t>
            </a:r>
          </a:p>
        </p:txBody>
      </p:sp>
    </p:spTree>
    <p:extLst>
      <p:ext uri="{BB962C8B-B14F-4D97-AF65-F5344CB8AC3E}">
        <p14:creationId xmlns:p14="http://schemas.microsoft.com/office/powerpoint/2010/main" val="3610198690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612BC-841A-C8C6-01E4-57B2A67A9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5C0F1-AC11-9B1F-4B3C-004F85702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FF2F29A9-06BB-8415-4D5A-218B52EB38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6195109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6046B0-54C9-6688-D9E7-FB29DB3D74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9601BFC-987F-4036-FB34-51530E04E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8F8C0CC6-DC05-0234-C73F-43A34CF689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0270271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D1E79F-8E5B-1E1E-7F21-0112E3EDE3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F9868-B81C-FAD9-FCD3-D728F49B3F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4200DD6B-2561-AB20-76BE-EDED0B5C214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1492691" y="746306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>
            <a:extLst>
              <a:ext uri="{FF2B5EF4-FFF2-40B4-BE49-F238E27FC236}">
                <a16:creationId xmlns:a16="http://schemas.microsoft.com/office/drawing/2014/main" id="{3B35EC0D-4E6E-2250-7033-CC6C3D1F957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5067799" y="3266414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9528018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435514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0552169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107B99-6591-2BC6-EB52-37291F9B1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9939" name="그림 1">
            <a:extLst>
              <a:ext uri="{FF2B5EF4-FFF2-40B4-BE49-F238E27FC236}">
                <a16:creationId xmlns:a16="http://schemas.microsoft.com/office/drawing/2014/main" id="{4E83ACD6-2799-B3E6-18B2-145E07DCCD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984" y="254000"/>
            <a:ext cx="10589683" cy="794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2257561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BDBBB-D5A2-0EE2-2846-A144B1694B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63" name="그림 2">
            <a:extLst>
              <a:ext uri="{FF2B5EF4-FFF2-40B4-BE49-F238E27FC236}">
                <a16:creationId xmlns:a16="http://schemas.microsoft.com/office/drawing/2014/main" id="{7D5CF734-DDA4-8268-B047-2EE120E577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6268645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9971B6B0-3AFB-93F1-368B-E5BCCC6E73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987" name="그림 1">
            <a:extLst>
              <a:ext uri="{FF2B5EF4-FFF2-40B4-BE49-F238E27FC236}">
                <a16:creationId xmlns:a16="http://schemas.microsoft.com/office/drawing/2014/main" id="{8B373525-3C79-090B-56C3-AA7E9A4A51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36607237"/>
      </p:ext>
    </p:extLst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7360451"/>
      </p:ext>
    </p:extLst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0763661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C8FA06-D74D-B8D3-FD8F-437E8D5AE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CE21E04-7320-21F2-9A94-E120DB70D6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DAD39A1-7579-8851-D8B1-F2D0DB75353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8C084AE-14DF-6885-CBEF-139BDC6AE23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주님의 얼굴은 온 세상 향하네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권능의 팔을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드셨네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36853464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74F368-2526-ABBC-9EB4-55C4F85D9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5059" name="그림 2">
            <a:extLst>
              <a:ext uri="{FF2B5EF4-FFF2-40B4-BE49-F238E27FC236}">
                <a16:creationId xmlns:a16="http://schemas.microsoft.com/office/drawing/2014/main" id="{EAF63D1D-7680-81B8-C38D-64AB21BF3E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839392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57BA76A3-9CA2-CAF6-303E-A410F6D560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6083" name="그림 1">
            <a:extLst>
              <a:ext uri="{FF2B5EF4-FFF2-40B4-BE49-F238E27FC236}">
                <a16:creationId xmlns:a16="http://schemas.microsoft.com/office/drawing/2014/main" id="{92AFEFCD-13F5-0B94-41C5-97CA67AEA6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3164507-FE0F-56A1-4FE1-869D8BB2201A}"/>
              </a:ext>
            </a:extLst>
          </p:cNvPr>
          <p:cNvSpPr txBox="1"/>
          <p:nvPr/>
        </p:nvSpPr>
        <p:spPr>
          <a:xfrm>
            <a:off x="7344834" y="5501217"/>
            <a:ext cx="2112433" cy="6667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ko-KR" sz="37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3733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8389088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CBD48E-F974-2124-657C-F95B64BF31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7107" name="그림 1">
            <a:extLst>
              <a:ext uri="{FF2B5EF4-FFF2-40B4-BE49-F238E27FC236}">
                <a16:creationId xmlns:a16="http://schemas.microsoft.com/office/drawing/2014/main" id="{1ACBFC07-8A3D-57D1-DA85-02ED3DAA1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9810583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13543BA-494A-C046-1F1A-144754D206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8131" name="그림 1">
            <a:extLst>
              <a:ext uri="{FF2B5EF4-FFF2-40B4-BE49-F238E27FC236}">
                <a16:creationId xmlns:a16="http://schemas.microsoft.com/office/drawing/2014/main" id="{E3A95880-EE54-25C8-780D-11B8B9DF0A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0190967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F57D8-BDBF-02B3-DB2F-DF7F92A22F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0179" name="그림 1">
            <a:extLst>
              <a:ext uri="{FF2B5EF4-FFF2-40B4-BE49-F238E27FC236}">
                <a16:creationId xmlns:a16="http://schemas.microsoft.com/office/drawing/2014/main" id="{C380876D-4637-7EB3-71C0-42A6593245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6491983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D48510-5A72-852F-428B-18BD84BF33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03" name="그림 1">
            <a:extLst>
              <a:ext uri="{FF2B5EF4-FFF2-40B4-BE49-F238E27FC236}">
                <a16:creationId xmlns:a16="http://schemas.microsoft.com/office/drawing/2014/main" id="{886C58AF-5971-3E4F-70C9-EC2A2D014B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1014181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C6350BB0-BA14-F428-7AE6-1140FA2C2D8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CC2271-24C0-AC27-6636-DE401EC0C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846E6F-8DE5-E5FC-1F9F-16E266678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0169652-126D-62F9-87F5-6DDDE5B9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0BEBC43B-4C7A-9407-2DEC-6B8788ED7B4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AE94675-91D4-967A-E937-40773B9CB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072ABC0-9B55-0AC4-7D56-7472F81D1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51B5DBB-2DA6-E919-7C27-3ED8CCCE2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>
            <a:extLst>
              <a:ext uri="{FF2B5EF4-FFF2-40B4-BE49-F238E27FC236}">
                <a16:creationId xmlns:a16="http://schemas.microsoft.com/office/drawing/2014/main" id="{EA65F10B-8506-4D32-5575-3C17547A9D3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7E9A33B-8C1B-4727-D809-7668EE4F9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6C621E-8F66-16E5-BB9D-7D6E959F5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698E5D0-0F5D-6BFC-A510-2DD210841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2">
            <a:extLst>
              <a:ext uri="{FF2B5EF4-FFF2-40B4-BE49-F238E27FC236}">
                <a16:creationId xmlns:a16="http://schemas.microsoft.com/office/drawing/2014/main" id="{2454DBBC-F14B-644A-90BC-B918B465B8F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0B2A4FD-FD2F-1161-F67A-29BE58FCC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9DCE714-506D-2A68-6396-85D22E6C4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9856358-1D30-4642-48BD-0FEBE893E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E8DE5F-64C7-3265-9244-5BAECE332C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9A52E37-CBEA-A648-3ECB-F32E6A6701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C2C447F-7B8A-9BB3-7381-9BFB535F51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E914FC8-0224-B2CC-4F76-2E9986DD5F17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296692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0FFFD-8C9B-9C29-2A8C-AC197A7F7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DB74D71-C4F2-346C-7E3B-04F0539A25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0CA6516-C59A-A8D8-2A8E-C7961D7B2DF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A087929-FA77-392B-95C9-0FE18F08B3D4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영광 이 곳에 가득해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우린 서네 주님과 함께</a:t>
            </a:r>
          </a:p>
        </p:txBody>
      </p:sp>
    </p:spTree>
    <p:extLst>
      <p:ext uri="{BB962C8B-B14F-4D97-AF65-F5344CB8AC3E}">
        <p14:creationId xmlns:p14="http://schemas.microsoft.com/office/powerpoint/2010/main" val="1078597116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1B7DD386-8A45-079E-AECF-4D7EC6E35D8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1205A90-4CE3-2F3D-A768-935019958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2FF682-ED26-10B2-9E0A-6FF634870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1F171-3DC1-D41A-F4F7-9BEC677B0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2">
            <a:extLst>
              <a:ext uri="{FF2B5EF4-FFF2-40B4-BE49-F238E27FC236}">
                <a16:creationId xmlns:a16="http://schemas.microsoft.com/office/drawing/2014/main" id="{01A8D8AB-4ACF-9DDE-47BF-7EF5BD7A68E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29C9E45-C9A7-E36C-D11A-2C96DE613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FE1427-60CD-D3CD-FF96-F481388FF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41ADAC-7757-4323-0DC9-4BDCF5211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2">
            <a:extLst>
              <a:ext uri="{FF2B5EF4-FFF2-40B4-BE49-F238E27FC236}">
                <a16:creationId xmlns:a16="http://schemas.microsoft.com/office/drawing/2014/main" id="{52348AF9-61A7-6339-69AB-FD0FADAEAB2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E8507C-C480-F1E2-D3FB-AF20FE90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17D4065-010F-5F07-C599-5FA05B104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1ED8DEB-0F47-BA64-3177-A7B4B2C71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2">
            <a:extLst>
              <a:ext uri="{FF2B5EF4-FFF2-40B4-BE49-F238E27FC236}">
                <a16:creationId xmlns:a16="http://schemas.microsoft.com/office/drawing/2014/main" id="{861C096D-2B51-FF94-D9C8-3CE794E118B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FAD180E-5666-7305-C7E8-CF447D1EE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CC43EEC-A5D8-B9EB-72F3-0ABB074B9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A9D37DA-E02F-E60C-3BB9-46AE46962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385866-45A1-CA64-6FBE-088050E60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3A1BBCE-A9FD-C959-01BD-A52371D210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3A29B44-2348-F62D-EA43-E98B433E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BC74EB-D371-D10D-0689-2C88D2E8053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찬양하며 우리는 전진하리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모든 열방 주 볼 때까지</a:t>
            </a:r>
          </a:p>
        </p:txBody>
      </p:sp>
    </p:spTree>
    <p:extLst>
      <p:ext uri="{BB962C8B-B14F-4D97-AF65-F5344CB8AC3E}">
        <p14:creationId xmlns:p14="http://schemas.microsoft.com/office/powerpoint/2010/main" val="80329669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49916164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3DDA45-287E-EEF6-98B1-D308026754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6F58F93-BB0B-F85A-4089-4466A517B5C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B3F1ACC-3A37-37A8-9B7E-9BA20E6ED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CD2B56-FD85-BA15-55AA-08169B9E9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B76355-1866-FC82-235F-660AF6DE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F0D783-BA31-96D3-786D-992B509BF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2B1C59A-1182-2831-0990-2FD9678FA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77893F-541A-188A-932B-05E8C5648D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6426B7-5D4E-EECD-4FC3-D8B8826BB6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C67D0-5AD8-FDC5-EF7D-F50AE518E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9D3252-4155-83E9-57D4-377C8CDF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F5772D-16D4-C565-D9E4-C5C7E9A52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D36778B-E87F-155E-CEC0-8368B35C7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C258FC-C193-5D32-3F3E-5CE3582CB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D1E45C-D579-CE5F-0AD1-3194A595F4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053778-5AD1-AEF7-081B-F8C981ED63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304D0F-23F2-0C95-7962-7D85CC6A6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EEA17F1-24D5-2BD7-BBF3-940EAD411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ABA8454-2877-ADDD-CBCF-9762CF52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1EC0A6-BE87-3CDB-F391-35ECFE282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771B7C6-0BC9-4D00-4684-93382A6AC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BA3AF-F43B-3327-30B4-E9EC1A93BD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6ECE6AB-3F4A-B022-F874-C6AE26194D1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C0F866-BADA-26D1-F0D4-D5B8311FCC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60D3F05-61AB-A74F-D310-F9AF900DCA94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가운데 계신 주님</a:t>
            </a:r>
          </a:p>
        </p:txBody>
      </p:sp>
    </p:spTree>
    <p:extLst>
      <p:ext uri="{BB962C8B-B14F-4D97-AF65-F5344CB8AC3E}">
        <p14:creationId xmlns:p14="http://schemas.microsoft.com/office/powerpoint/2010/main" val="279047015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FB1D03-4325-B527-8805-C11533C739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F6EB99B-E8AE-8661-948A-10DAD3D903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AB6DDD9-36D3-9FBB-C563-6606EDAD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1829C0-A407-73C1-5660-79C72EB65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944E05-3325-BC62-7296-66A4481FB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12AA134-48D7-5FA3-D679-FB45C434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E790F1C-5425-791D-6FA5-3D5DA8D3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EBF39-F977-C281-D5BE-722F84331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6ADC804-7057-5841-D1FB-BBF7AD84F5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2A2F9D-D7E5-2BE0-9339-3A28C8193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502174-821C-7E1C-B95A-BDCC2FAE0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52D3-B6F0-5EBC-5A26-B2DCA5DC7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3D96988-8E1B-1455-5AA6-A1DF38B80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445D9D6-886B-D84E-20B4-90E98C56B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4946C-6C99-8BCC-C4E7-7B2A254DDB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FCCEB-59F3-7B7C-BF42-C7703D475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849A344-9CA6-DA45-7EF8-84EBFF10A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D0BE173-0859-E2E5-6FCC-C73332E70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E5D4B1-333E-E89E-1B9B-9B755D3C1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089357F-E5F8-5ABF-C685-D6421455C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7A88A9-49B0-B32F-2B15-2B13C1AE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36FE7B-C4F6-053F-A49B-C76872CC04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4BB1554-E053-8402-B426-16AB6AC02C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38E1F0-D9FF-09B4-859E-A67B6E80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A08B4CB-03DF-AA31-90A4-6948B669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652BBC-79A0-05DF-198D-B6853AF87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CFE64D0-85B7-6D17-255D-E18E1025E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B0F2C8A-736B-165E-13C6-2C8FD8DFA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E33AE8-E076-F85A-19A7-7E0625D740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8A74D17-D5C1-A456-ECB0-CE6B14FE76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CF72D7-352C-9D3D-CA29-262083A9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5A00A6-160A-D75B-FA9B-0B7DA8BA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C0E247-453F-FB66-03C2-7A8BE1B32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A4E786-1658-4521-B2B4-246AF1070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432BF92-6F9A-5324-12DD-4FD4A7E3C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3D2697-748C-946D-B8FC-9BF23FC8F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B2A4EC-A523-CC4C-F16A-616F3DF9C2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0D081DD-EF7F-8F97-31D3-8916689A9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7BAC2C0-F4AE-8550-340F-15EBE284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FD8F0C-8E66-F8F2-B3B5-14D698B71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D7E2C8-AD45-1CD3-D09D-A16FDE0FB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32B3064-719A-4A71-9F65-7A6B095D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017667-F011-B62F-6E9A-5A2D9BF604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D436380-1524-C498-F476-D364137F6D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302737-F05D-6E84-6C9D-7BAC4837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B76A51B-AAAB-7404-6E0F-201AF8A0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3E95F8-B9F6-8E15-0848-B07819556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88269D5-1007-45B7-43C6-171A5DF33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24AD39-0005-16F9-B91B-E96D1366C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C9CA6-BD51-172D-6184-0EE1B2D0A6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409A94-C1E9-7750-5E7D-3886AF5319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94663F1-0262-2D33-9127-998CB920DE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751BEA6-8C54-28FC-F501-826EC544F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C9F99F-4B37-2F55-6DD7-823C148D1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4625D6-8B31-2E91-39F1-198D5CD7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6638CC4-A428-BE89-EAFD-975E86FD7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85CDC34-58A7-7CBE-385B-AE359CFBA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9353251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EE6A09-C525-7530-A12B-35D737B423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C7523F-A1DA-DDC3-EDCB-F719E27FB3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B11403A-B14D-A72A-4DE3-D712B00B730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BEA671-B254-B3AA-0CD5-B4012FCEB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589C0C-6E55-F092-99F1-9FF9A10C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097E09-022D-53D5-06FA-7FCC81D37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E53C63-4040-1A81-ED0A-C9CD027C7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CAB60A5-9816-3E55-DC31-FD1EF1EF3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595597233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79AEB2-D3B1-B7F0-8358-3BE0FAFD05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483C55BB-9EEB-D34E-2CD6-C405642B359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C1ACE3-BD4D-31A5-3CCB-291D9BB27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610DFBB-B212-6073-FBFF-BDD586F7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D5E509-6916-1B58-3F46-25B0FFA55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753D86A-1BDD-8C85-05EA-AD1966B7C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C1E4833-CB6E-6389-3197-A95F9FFC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720695-43A4-B4A0-1B30-C2617A66AB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5BDC4B7-BD63-3474-EC70-9885B77175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E7C7178-24FB-0FA5-2769-42D12EF5F2F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D6B0E74-AC5C-A7EB-E04B-DB23C93BCB1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빛난 영광 온 하늘 덮고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찬송 온 땅 가득해</a:t>
            </a:r>
          </a:p>
        </p:txBody>
      </p:sp>
    </p:spTree>
    <p:extLst>
      <p:ext uri="{BB962C8B-B14F-4D97-AF65-F5344CB8AC3E}">
        <p14:creationId xmlns:p14="http://schemas.microsoft.com/office/powerpoint/2010/main" val="4288249626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B20971-6FCB-E67E-289E-481971A43B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3B804E55-4AEE-EFAF-C04A-175FBD8439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DD625-C676-A2DE-34CC-08951447B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4D1FF89-E60C-D42C-F24A-F7296E4C2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2AD759-C88E-661D-5C49-C67349BBF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39513E4-D4A8-A37F-4286-3812AE293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5288712-ABCD-6852-36B8-E6FE0D50B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EC4E5E-0F1D-0160-84E0-6B711F174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3A594C5E-C989-891A-0D0D-306C2BF86B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BE89FC-49C6-9713-0C66-F7FEFF095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A120D7-38AF-6D36-A7BE-F45AA517C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671E1D-B3F9-D00E-56BC-209B48328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B5275EE-C7C2-8BD7-3C6E-5C94E19E7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231D99-E0D0-1332-EFCB-725784DE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C49D15-9073-8DF5-7960-BB2B4B1F85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CA581BDD-59B8-92DB-2279-75DD02451E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2E4B59-7538-3A28-8AC4-1BBD8A7CA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2A1152-CBBC-F7D6-4812-B8E557E98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5C93BE0-4BD4-64B6-9B2E-189B0E4E4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944D4E-F44D-D8E8-F6E3-5C7B3F943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33F930-BB4F-5955-63D2-C94B9A619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9F3B47-297E-BC89-E0E5-3B019414E5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E8DF74-FD25-98E1-F5DA-F8259D788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FB15B949-4AA3-D2C1-D3D8-2E277D60DA5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B42444-058E-70EC-4DB5-8E2E3BD29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5D771E-30D4-807C-58B5-E117C8B05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29C0BF-1BF9-FD2E-0163-7182F4477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1D90207-D157-30F4-90AB-FEC094BE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84BFEB8-5710-BBDE-FC0A-FDE978881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065064354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714A0-84B6-92B4-C16D-DF50C7D5A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1A9676-0054-B276-075B-A72E7CDF6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ADB74F27-EDD6-AB3E-185E-8BB610B1DC6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695153F-1740-A287-1BF5-1775117A8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705BF38-8712-AF59-F05A-2B377DAE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C4549A-1868-EC1A-48E5-2C65B82C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930D46-9FDA-E294-E509-101D2D891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6A924A7-204E-D4F3-0482-C21643540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80183272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F8ABD-E35B-85C1-A605-2BF2A77A5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16E27C-65F2-936C-C227-B57A8A8793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8601417B-143A-7E3B-999C-1BE45CF9D6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7C977F8-8DCF-3E6B-C4D9-2B2F1CB7E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FC4FE7-140D-BA7E-C23D-23E8DEA1B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E3E3DDB-9D37-21C4-5DB1-2CF5E7EB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C5527A5-CCCD-B030-367D-FBF632044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D09BD6A-0395-0F74-C9DD-7600E3B6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201014012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4B82A-94B5-6551-D103-F1289B239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63227A-2E97-08EC-7619-CFFFC9E0AE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076557F6-5380-3A7E-73F4-5A92210CF4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DEB30E-09ED-3C32-4AAC-6CF564900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5256F7-915D-6245-C05F-62C2B1EB7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D2A62C-90E1-A3A7-ABD4-41E81735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32DAFC-F35D-9DC3-1C1A-8EB89F45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7BC2195-53F4-7B05-3B88-828C2DCA3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1239305612"/>
      </p:ext>
    </p:extLst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9010B36-7126-056B-6A90-84A0AB8013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39812342-7826-C40D-C117-46E306F6601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2F5317C-F17D-7DA8-BD03-C547A9086E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2295451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FABFCCE5-5848-8FC4-B7EE-E25E9D2545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F9C082F-D8F8-E52B-C7B1-6C4DB637ADA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3837C0B4-50D5-1050-D8E7-AFD20F270F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5ADA75C5-59D3-129B-75EC-E23D6D91993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D3D25F-73B8-F5C4-496A-605DB21269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89C240-E8A9-8D75-A727-13958B6CF8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5FDC0AD-8400-015C-0EF2-11B4D3AFBC9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0293846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A8D663-1A9A-D845-CBF8-14B62F6D6B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2EC8DE5-7B72-27A8-4A66-A2BE579D3C8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3882DD5-0DEE-5931-D2AD-C44A7B90F49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790BA3E-3D37-C4F5-275C-8728DA6B524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찬송 가운데 서신 주님</a:t>
            </a:r>
          </a:p>
        </p:txBody>
      </p:sp>
    </p:spTree>
    <p:extLst>
      <p:ext uri="{BB962C8B-B14F-4D97-AF65-F5344CB8AC3E}">
        <p14:creationId xmlns:p14="http://schemas.microsoft.com/office/powerpoint/2010/main" val="2669593791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B6BC158-8BE5-1E78-2F64-D493AF30AB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627279F-7BA0-73C6-CCC8-DB14E9534F5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29CB82-154C-41F5-F197-8AD84632A2A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564260492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EB574F3-64C3-EE62-0ECE-C8171BE5102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3DA596FC-BD9C-2D8A-9BD5-D67DC806F6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250F480-E179-8CD4-2586-B1DBEB04BC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B7B02-447B-F971-6FA4-136C3B6029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250833D-5D9B-3523-4A6C-2517EB79A3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0D98E9-8E23-AEF7-A36F-6F03BD0574C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E05830-EEE7-F899-05DF-FEDB1A2B47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A7A9DB1-9B6A-F003-D261-C58A039362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9E4CF6FE-8BDD-38B7-16AC-BF7BE569238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511AEFC-5CF5-FDA6-D8A6-825DA3FA88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95904109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581D0-4674-77C9-F619-933D23982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B78B36BB-744A-2DC0-F9ED-297316AC7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14365A9-D402-8A1A-5EC2-3F799BF8B6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8AE98E01-6007-645E-3DB7-F259F496E1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F8E7EFFC-9151-D537-0571-0A9925F391D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2126091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264A2-B92A-B5FE-D588-B6A98ADF8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A402D50-3B04-B20C-4CC8-461C667B9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E7E97F8-5A94-D063-6C32-F82AC7149CA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090E2B2-6034-2E9B-045B-8E23251FAD9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3926095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418056-84BA-796D-3C3E-087C66D837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0353C3-CDA5-275E-1EA1-4DC1D4F55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CBEC9A-D492-8015-5DBF-556B6908FD1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8A78850-C480-8DBB-A3EC-37E62F32088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184309356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C69692-2190-3870-D0FD-D6BA07CB5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0351524-6E36-99B7-0AB6-8E01C3F89D5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E919BC2-7864-FC71-8215-52BB0EC40C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7EBBAE0-1EB0-A085-C98A-FDADE6FB3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1331128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8013BB-7BDD-71CB-ABD8-A435DA7993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4BFCFBE-19C3-2628-6520-437EFA54A00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C2CD6F9-3964-95D8-225E-10D2CCD88D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7D8FCB5-6099-02FE-6912-43C8E4069E1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20207366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89F8F9-5F4D-3FD2-1112-997E64C3A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21567EA-3D45-B7B7-97B5-ABD96CA8FF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DC64DD2D-3ED7-EAF3-E622-097D0464AC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30E1E06-23E1-7F38-2A7E-1D30CB969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95334597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CEAE12-2CC2-C203-EB51-9812AC5BF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DE6F3E59-55F8-BA8F-AAD0-259C2664CF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FC78B43-2CF2-D5C6-78E2-D5C243B36E1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0B2D07-3F97-DE2F-FEFA-885284E80DD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주님의 얼굴은 온 세상 향하네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권능의 팔을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드셨네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2498636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EFBBED-37AA-32D7-3F18-6347F3F38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5123A6-4DD8-C7BF-E668-445E6792E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A4B03607-9214-8279-4C34-8A194A36A2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124A12D-BC8F-25ED-97C6-480D0C03A9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75880173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08E8FF-E37C-9005-1CE4-E01B2B8AC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BE6D7A-1C93-A01A-E253-D073C801F6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714119B3-9AE0-8DC6-47B2-AA7C8A1E70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30B1649-A9F5-56DD-BEAF-E164A61512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90689261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2A77C5-48C2-6E51-445C-27B118044C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8E57682-09B3-4ACA-92BB-83EA4FF7639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46EFC327-5312-90F9-731D-E0EBB0B614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8E4DA74-8C7B-6832-BF6F-5604D941B6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219281358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D9A987-46FB-D106-D23A-E31DB5261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241BA31-360B-D8E2-84B8-F33AEBE9143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485E4307-0268-2AFA-94EF-4A27E1A5F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0EF2585-CAD6-5F08-B2D5-159A3667E4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72584497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446EB7-4F0C-68A9-7620-C6934AAF74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6FDB971-BB69-509E-7B1A-CA4B8D8D58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FB4DFE84-B3F5-96E3-57F6-0CA5606800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F061C49-524C-DF42-A46F-E2C52646D0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56003134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005EA-508F-086E-66C7-9CFFB6A45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95DFC91-64C5-B67A-1234-4B5F0B7A9F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1AD0CBE-9384-B23C-B9C0-39B2394DA3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EF436DD-A7C2-69C0-B4F3-86FA0B69A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B0BA312-A70B-A79F-91CD-0F95E137723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76913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7A7A3-CC4F-6D65-DE17-0684E3E47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702E11F-CF5D-E210-D09C-A909713C0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A07665-B13A-8081-C577-975728684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3498324996"/>
      </p:ext>
    </p:extLst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D8760D-4DBA-5268-9611-394F5ACAE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18AC4D-11D5-27FE-9411-3BE1ED795A5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0E45CE6-2F23-933B-C1BF-6C846EF963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933571D-11A1-8AA3-DA6F-3A86B47CA2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54A606-4581-0A98-B2FD-A24C1056DEF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397222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6E2F60-2C68-B8C2-5CCD-33DAE9776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E11414-3C56-9FEC-71E3-568E81AC7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1C8CF-4B9F-B793-8B97-30F4E6E17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897589322"/>
      </p:ext>
    </p:extLst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284EA7-7017-CFF0-BE00-615B4C9B60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7DF21-FFD9-F00E-3CE8-F586ADBEB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781CF14-2B1A-AC35-62FA-B2E55F54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0A3ED7A-651C-D986-E687-0154F655E8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8DDFC50-EF87-A1CE-F219-96BA33DD69C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0CF96E-E5E7-AFAB-ABC5-082D06331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9F34D4-B015-CDFF-02D7-5D58FD97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45A348-6D4A-0073-7670-816BB5046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023807399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D1E43A-69C8-595F-C69F-1DFA2CC88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6D035E0-C0C3-DB39-D8ED-19D334A1E5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3A695D2-F579-C045-07FE-0887A58540E1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/>
          <a:stretch/>
        </p:blipFill>
        <p:spPr bwMode="auto">
          <a:xfrm>
            <a:off x="2681955" y="3291470"/>
            <a:ext cx="7956134" cy="384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1602EA-6C4C-2374-1BA9-B0947D10D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E4470-887F-5AA7-520E-1DCB07CE3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8FBC9E-19DA-86DD-D82D-340C05F93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5" name="그림 1">
            <a:extLst>
              <a:ext uri="{FF2B5EF4-FFF2-40B4-BE49-F238E27FC236}">
                <a16:creationId xmlns:a16="http://schemas.microsoft.com/office/drawing/2014/main" id="{667FC9FA-8E95-40E9-844A-5D9B6042096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 r="9254"/>
          <a:stretch/>
        </p:blipFill>
        <p:spPr bwMode="auto">
          <a:xfrm>
            <a:off x="3326515" y="736410"/>
            <a:ext cx="5817485" cy="322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1BB7F6A-CB4C-F497-B225-672198C8B4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59821" y="-511068"/>
            <a:ext cx="3266694" cy="397784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E653C97C-2B61-96FC-A338-CFF7DEA62D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9144000" y="-850408"/>
            <a:ext cx="2988179" cy="4316773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50835612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F670072-6B3B-F04F-8A3D-DB72078B5E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DE9E370-4B8C-F352-934C-55409C3C17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172927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A25F50-B092-5AEF-A50C-64BEA4BC35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5007710-2AD5-926D-B0E6-9A4AA5D372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5A3E7F-30C7-BD32-8993-9C6AF391344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DB24ADC-A1E2-4E28-C15D-3FA80FCEF84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영광 이 곳에 가득해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우린 서네 주님과 함께</a:t>
            </a:r>
          </a:p>
        </p:txBody>
      </p:sp>
    </p:spTree>
    <p:extLst>
      <p:ext uri="{BB962C8B-B14F-4D97-AF65-F5344CB8AC3E}">
        <p14:creationId xmlns:p14="http://schemas.microsoft.com/office/powerpoint/2010/main" val="2477475875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9BDEA8B-1586-4C06-82AC-AA76F71E46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48344A18-1E57-CBF3-54D4-F6985962DE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6630647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4C4F82-F526-E544-1252-7297837121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34F5858-EA77-0E80-BBCE-B79FF153E5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10549385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4264C76-A691-EDA8-941C-7984019343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168D4E33-2C7E-3BC1-F412-42BBACDEC2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16F150-7610-01D2-982F-2DC3433F4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FEDC50-706D-0D8A-A301-CAD1D9C03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44A267C-FA9A-C0EE-BE66-2705B8F95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E8313A-018C-7985-13E8-3AF4D438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3195EA-02CF-E884-338C-F9780884FF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81F7E41-540C-C65B-13E2-90BC7EA4E5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34489B7-53F2-0D02-163F-3277BE449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4F6E482-CFE0-7EAE-62C7-70E130A2B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6D1228-2B24-8B7D-A30D-A56CEC7A6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E43FBD9-13FA-BAAF-CF49-4AC54CC1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FB619-10DB-CD40-B812-F860BC6B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B2D1831-F4F0-A650-D6CF-E2C8A5965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AE896E8F-D1E4-C172-F206-6F85FB08934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3FAC0C-DD49-66F8-B2DC-2AD417BAE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526BF9-A43A-9585-C6AF-D23FF6769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66290B-4307-D26A-00DF-46A26977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67F5DD-212B-87A4-8B13-509D546ED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39736882"/>
      </p:ext>
    </p:extLst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9E76F8-FEED-83D3-595B-319E9B8508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020877-B56F-58F7-EA96-5DB85ED279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A685605E-6EF5-69EA-33D5-F63948F4CE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A33983C-C03A-3248-59FF-2642DE0B4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D9321AA-A655-F506-1E62-FB02C46EC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9377F0-2013-421A-4374-F77C29ED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57E703-D426-F64C-C0F2-9E2B6860B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83171018"/>
      </p:ext>
    </p:extLst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9E-FED8-354A-9B94-DBF4D737BE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064984"/>
            <a:ext cx="4007115" cy="379301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0CB539E-17B4-F94E-C000-792B175AA69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51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E6CD82-6C20-131A-A3D5-F3F8F4DF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659A5C-6CC3-C0BD-8AF6-DA4441BD3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FC3CFA-5AFD-235A-90BE-91DB6DE5F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F995051-E6BD-08DD-525A-841FB7719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873476-8E1F-A796-C8A6-369A570727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903200"/>
            <a:ext cx="4178031" cy="395480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44F3EFF0-944F-0A46-8B1F-6C74D73B91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08" y="201336"/>
            <a:ext cx="11848052" cy="5865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1E8912-DB64-E76C-5C2F-33130D58B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4C2B25-1A4D-2E67-24E9-ABB0857F4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94AA382-D3C9-2820-0E5E-CEC50664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47E24B-2900-383E-2D09-AA6C21574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D90E1E-87BC-30D8-42E9-A7EF99D23A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298677"/>
            <a:ext cx="3760231" cy="35593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372D010C-1991-90EB-A413-69B82C88A2B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8" y="75020"/>
            <a:ext cx="11912132" cy="62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0DD2FA-0CCD-689D-27C8-A3368492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46240D-DE4B-1896-1D10-EE7152FD6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7585A-C134-3DC2-9274-5CDAD8CE7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456C296-BC07-FAD7-CEED-F1AB946FA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EDA161-AB32-5BBA-1B8D-4AD2B75E2C1B}"/>
              </a:ext>
            </a:extLst>
          </p:cNvPr>
          <p:cNvSpPr txBox="1"/>
          <p:nvPr/>
        </p:nvSpPr>
        <p:spPr>
          <a:xfrm>
            <a:off x="998290" y="2483141"/>
            <a:ext cx="6878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FC9927-60BD-1577-25E1-DDA80FB730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285" y="2793534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803F6F9A-AB13-45E3-9A3E-D3DA6E5ABD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1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71A62A-4CEB-A119-6975-1BDA516F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75826B-7159-5069-0692-766151E23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43966E-E9FF-2E43-546F-31144A05E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C9EE9-41E6-341A-47F8-2B381541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080E68-CC86-D2DB-64C3-2E7A7B7A1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E4D5928-521E-BF7A-386D-BD0591571B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88A747D-06D5-A4B6-A95E-1FF87E6843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2F2E16F-98D8-CEC5-714B-740D920A1138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찬양하며 우리는 전진하리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모든 열방 주 볼 때까지</a:t>
            </a:r>
          </a:p>
        </p:txBody>
      </p:sp>
    </p:spTree>
    <p:extLst>
      <p:ext uri="{BB962C8B-B14F-4D97-AF65-F5344CB8AC3E}">
        <p14:creationId xmlns:p14="http://schemas.microsoft.com/office/powerpoint/2010/main" val="3728233542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9D55B5-0516-550A-99B1-C2B15C7CDB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F0D219B3-6EAB-A7D2-5105-12189A7562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6" y="282002"/>
            <a:ext cx="11682447" cy="6293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829D45-2877-DBED-A810-95EAC7AB4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B45175-321A-8C63-995A-B1FA9757D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8AE50CA-AD94-E341-05CE-338126DF3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80A7D51-970F-B1C9-1DE3-F883CBBCA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1F258A-F983-53EE-3CA7-97788E4FBA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8BCCC79-5817-AA3B-F024-6AB74B5F54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C03205-0A44-D11C-68B9-D8CAE1026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B1D7CE0-F95E-79B3-95A3-36DB42C6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35D45F-23F3-EE5C-57D5-8EEFDD2B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303A6C4-4EC2-51A2-A875-752DF5374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1438AB-50DF-7614-EE41-E97A5359F7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2">
            <a:extLst>
              <a:ext uri="{FF2B5EF4-FFF2-40B4-BE49-F238E27FC236}">
                <a16:creationId xmlns:a16="http://schemas.microsoft.com/office/drawing/2014/main" id="{6C3E1562-BBFA-432E-6BFC-4331C630A3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7EBC9-FE78-1AC7-ACD8-66A89B22E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8EB4937-8C11-AC99-8614-554B0D217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89BCCD-689E-2B38-3114-BB4E9E431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4D21BF4-CD54-1ED5-CEAE-33FD820E1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095954-F447-DF00-193E-28A2F84D4F03}"/>
              </a:ext>
            </a:extLst>
          </p:cNvPr>
          <p:cNvSpPr txBox="1"/>
          <p:nvPr/>
        </p:nvSpPr>
        <p:spPr>
          <a:xfrm>
            <a:off x="796954" y="2449585"/>
            <a:ext cx="738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/>
              <a:t>3.</a:t>
            </a:r>
            <a:endParaRPr lang="ko-KR" altLang="en-US" sz="2400" dirty="0"/>
          </a:p>
        </p:txBody>
      </p:sp>
    </p:spTree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52B5AE-52C1-9EDF-6841-92A807DEB1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57D95B67-8EE7-CD93-381A-338F7ADC59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48875D-87FC-C7CF-93F5-C82403A71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E7BFD9-89E1-E309-B91D-C8958729B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DF34B-6279-CEED-E456-9B365724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EB87E9C-73EE-FFF2-6887-E18D9E3A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A254E-625B-C456-A47F-53B7DE2C59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748FC7-C2FF-AD10-0095-BD40DE798D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4416ED-4D38-212E-3DF3-78D1DAC37B6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7" y="218114"/>
            <a:ext cx="11531756" cy="6075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813B46-D37B-1905-15E7-50AA76386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B13DD-241C-689B-DFA3-84F9B8293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2B4AB0-8740-A1DB-71E6-FE2A5C4E2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5830AD-5C83-2D6B-9280-A78588FD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1087213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C43E1-9A23-1147-470C-C14C591962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636DB1-BB6F-56DE-39AD-CA10ECDA84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C9884D24-4E92-5DF1-34CB-B434F9A2EC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CC0840-E26D-7B48-1A1D-138049E7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E45061-84B7-3C72-5CBE-36C19EBF5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42B4FF9-8195-3671-AFE5-EE69CCE9E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75FA47-BE5E-4F6A-A822-F366B0BB8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83956092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1C6E55-5904-6C03-A686-A6C825549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E57313-A39F-FAB9-571B-41047BDD6C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F07DBA-14BB-88C4-AAC1-72BE7A7A9C0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513" y="260059"/>
            <a:ext cx="11313642" cy="6066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64E531-890C-2901-F6C4-CE7E1F630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9FBBA8-5AFF-8066-72BF-4EB600BEE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AE8FB02-5EB6-B569-4D6E-D0A24D03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F1BD2EB-6E84-F782-79CD-4D2712C60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763606106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1E5FA-D313-E918-0456-931653A757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2DCFD9-9032-696E-0A3A-DB900BA469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E5FE068-BF78-1E22-CEFD-7118BE931D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921B02D-B414-97E5-4734-281372D2B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B98F4D-E000-9596-874C-065B79F72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E5C8B-AFCD-B6F9-4712-30027C08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C52A2-EFE7-140E-1BA8-46CED884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426369511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F1612-A64E-D7B5-D3D6-045567B612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394B3-CDED-FCD4-5BBB-952FE9ADE6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9FC3FF9E-9A75-E206-26C2-150358BFA2B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371" y="183471"/>
            <a:ext cx="11607257" cy="6251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2A60CA-C371-BB9E-F55D-ECA3F1782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D2F96-D68F-0D25-8E6D-B739C15F6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D3421E6-0DFD-F55D-B7F6-5DAFDBC8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AC785B3-38D9-65D7-3C25-269CA6407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56153411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D5B118-9486-81FF-5258-AB011E528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C95D7D-0995-2C58-645F-16F275FC9D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B00A02A-BBAB-DE98-ED5D-29D4B85D243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A595C40-3B9B-52DA-C090-999489C1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9EAF26-5977-3979-AD30-9A3B54420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FA7104-D79B-C2E6-307F-BEFA90D22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07BB9ED-EE04-08D7-CF61-23DF39F93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52003925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CC2419-9566-1AC0-955F-C1C379D248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585F291-9449-ED33-5445-DD0E28254E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5019783-8D92-077A-EDB8-AC782EE5F02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166BAE7-3F49-F7E2-9349-2BA1F409BC29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영광 이 곳에 가득해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우린 서네 주님과 함께</a:t>
            </a:r>
          </a:p>
        </p:txBody>
      </p:sp>
    </p:spTree>
    <p:extLst>
      <p:ext uri="{BB962C8B-B14F-4D97-AF65-F5344CB8AC3E}">
        <p14:creationId xmlns:p14="http://schemas.microsoft.com/office/powerpoint/2010/main" val="3543612812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CD6232-F72A-D6EA-7DDF-D7375672EF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2000" y="320821"/>
            <a:ext cx="3857814" cy="310817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F54D06D-2659-8B2D-7D58-264C7AA168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FEDBEC-5647-C9D1-F006-FF1455D8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06928E-FF00-D10E-D78B-2ADC99A4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45EF70-93E7-1A4A-882C-B71D7136E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38A6877-BF8E-F826-D442-12BFCD96D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3DD31D-D808-F830-4137-DDF0356F3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D4738554-D011-EE36-DCB5-E2292489C89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AD4D44DF-1F33-1216-C9DF-E16931EDAC1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E6F8A50-C2E9-112A-FE64-338FFDF6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4F63C1D-A198-93CD-F688-DD0030DAB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39E1DF3-1BE1-331F-BA54-1C4D7A1D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6DB576-51A3-D65D-320B-9C496B8DF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307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540631F-A391-D757-45A4-FAB6EBB35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CF9B79C-239A-64BF-7F41-0D7206D29C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D343E6D-8476-3C3E-9858-2A40908D06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4E89B01-2FA7-E9C7-0493-D1C26500A0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2A0E87-15A1-BEB8-A417-15E31F327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81FD7CC-D87A-5E5D-072C-DFD31532E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094DAE-7EC4-F1A6-A486-99CB790A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3663408-14F0-8103-1120-7D0A9BF39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410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CA2781B-058B-273F-CC01-7D486F3FD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21E6CE2-96CB-1E30-576D-3F9D9B05297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046AF6C-E073-5138-DEC4-F6794C44CE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2E9833EE-DC04-C1AD-DF0E-000E8811415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76A36D-B969-BB71-A107-4E81CF1B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7F269A0-6001-C1CA-FD9F-459DD84B1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C44A853-457D-0264-881C-1CD7BDC7D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D70CFA2-8364-23F5-C7DA-6B966E11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512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0D04139E-3E0D-407B-7953-107B46B0D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18C2EDA-C731-4C18-4934-AAF647CBD09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9FED8A9-22DB-E359-E0DE-7D5294C9977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C488BCBF-BC87-E4BB-4FAD-20FE71E232B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A5B0D63-251D-F30B-D8FC-4B87F9B7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C0D199D-8D84-633D-BEEE-9AC78EA73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EAD48E7-6D9D-8821-B76C-2799379CF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5BFC2C2-F096-46A1-D9A4-0F2F222E1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615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83969EC5-2188-197F-58A7-4C6A74A9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619FF4A-648B-56A9-982E-A549A859A14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3E62DE7-DAE6-8149-8017-D2A5FF1F58A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11F81ED5-77EA-EBC1-4A3A-D44CB58107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4B3F8D8-A546-8E6D-E2A4-AC522D03B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BC6E27A-2432-07BB-EB79-86C5B8D57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3393F42-11E1-4DC6-F244-E4B1765AE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187AB10-1581-033C-2EB1-C464C90FA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717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90C9CCA-5E03-154F-7F39-495FEC703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DC88290-BB87-016C-CBD6-C0537D4A80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A5435FF-1DDA-F6D6-8794-9A8DA13C7A5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90FBFB-5ECB-2B8B-DCB6-77E9E39BC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A3F8CDBB-3774-7CB5-CA07-4D82657333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A677EE-38C8-556F-4BD4-A70407F6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7D83D02-61B1-B649-28A1-601676B8E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4D4A3B-F98C-E8CB-4B19-DC7A8BD27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5C85C7E-C06A-B046-C162-EE0E1E506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D29E754-A68B-1D4A-E02B-B251448BC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8ADC234-915D-B6D6-CF79-F79FE956009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720FA99-E70F-3D3F-AFF6-62576C5DEE7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0883217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37A279-41CD-DD02-DCF2-ABDFF5EC3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5BC89C39-A0C2-C369-C8EF-9847B7E4755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D353515-6EB9-7B86-FB96-EDD1E579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F09D835-75B8-4E46-E210-3B3EDDCF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262D3F0-916D-759D-DAD9-370103FFE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97DABA5-DE03-3DCB-616B-4A4C9689F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0B30B94-3A04-F0EE-2B2C-DC0F770F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F62CF95-8A4F-093F-A0B8-D6DAA07F73A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C6E9FFE-4354-5C40-8DD1-07DA6CD106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792976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5CFC79BD-E217-7160-F973-AA4E7C61C34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83A4FA9-34C0-32F5-37FF-19460524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6FD05B5-E03F-9FE5-BF75-CE9A5AFD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0B6E818-1B58-3D79-B54A-9E935A67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4E363161-DC99-4557-0A0D-D3EF87317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819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C9F29102-9C50-A427-0469-38FFF6E7B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8255EC-8EC5-F824-E139-AD25C762942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EB93209-F251-177B-ED3B-D8454D93579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BB14CECE-75B8-7CF4-B814-7759A456ED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CD718F9-CD61-2D78-9F6E-197F9B51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2CACF27-83E4-19CD-C041-616167B55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ABDA54F-BAF4-0841-2E05-7C44A0D5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922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DDD2777-2CE9-926D-F18E-4BBD1D9AA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922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2B846D9D-6FED-89D4-2DB0-01FDF429A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C11D456-2E2B-E1D3-3C6E-7534EB91893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796541-DACD-6A4D-4611-F1B91AB9FA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0FCE5F-20BD-EFED-E7EA-E6EB7C26A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1EA347D-4E56-8344-0315-06495D33D40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31EA3EA-A4F9-0645-8CD2-030CB4EDAE0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9EF607D-449A-F70D-22D7-1AA8374CD48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찬양하며 우리는 전진하리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모든 열방 주 볼 때까지</a:t>
            </a:r>
          </a:p>
        </p:txBody>
      </p:sp>
    </p:spTree>
    <p:extLst>
      <p:ext uri="{BB962C8B-B14F-4D97-AF65-F5344CB8AC3E}">
        <p14:creationId xmlns:p14="http://schemas.microsoft.com/office/powerpoint/2010/main" val="3762184986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8328790-6130-7313-DC34-C761D8E6C40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BCDCD44-D98F-E452-644F-2B4110413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B78CE7-D3E1-B2C8-18D5-C378316C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FE3545D-F00C-A978-D10F-08506C25A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024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DCB6AD8-2C99-3287-5A02-5478FCFD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024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4C12A98-2C59-FF7F-2351-A34419AB0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87AB14-AE73-9752-7B4A-0F1D254993C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CCE8761-3A41-283D-1AEE-C28245C73F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26C91805-B2B7-7C14-EEC2-223F2CA30E0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071B9B-A772-6C55-4D6E-5469EA93F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4A6049-1A8A-54B7-06B6-D98BC1B1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E1D3A45-857C-CAD2-7CC5-B635E5665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127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B96322E-BA87-9F22-A3DB-16373C95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127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36802A8-AB6E-9B66-F4A6-81B2EC5CC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784A2BF-229A-75A7-744E-7FECE098132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F144D71-2FA9-F32A-CF18-E886E5DBE1F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26E5044-E625-664E-189B-A09A820410F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449675-350B-4E11-A173-24462967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B736F24-E410-CE1C-F339-1FE36A886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477ECD5-39C3-7A5D-3307-B4C0E0AA2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C0407F0-E04D-D600-5A83-4870475D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00D8869-D916-F8F6-3E93-161B20FE6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43E61F9-3B75-246E-BA65-0B4DA91E183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5C804B6-D599-FB0D-2B6C-196811D9A56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9A036FC0-6655-CD37-C15E-3DC52A36FD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69B6E9E-8980-CD87-5283-A7B60DED5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E2A562A-77FE-E875-D6E6-F24AD645A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A191C2F-B8FB-9F1B-1C32-2DE3605FC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E3F774C3-AACC-692F-D64A-5F537573B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BEFF715-D4A1-2A41-2E2A-E8B7ED039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A77A378-059D-D6AA-27D4-BC009CF0FB8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7ACE46-81E0-5099-FB0A-40ECF03A327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2FE57EE7-B186-EB1D-28A1-2012BAFA7F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FEC08F7-159A-5722-2F22-2D42F125B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3BB0983-40F3-F8FE-9CB0-6113B6383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64DB282-9896-44D6-DB37-1BF0DE010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434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07C257-4AA3-4D5F-C492-6C7F89B1B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434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9659E75-AF94-34E4-7F1D-4AAAA6114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AA2407-E335-E147-0754-4E7AAF1315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6AE2D81-A154-1292-07AC-AC75D90F524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F684B66F-ED82-BCC3-F7B7-7ED082AC807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E46652-9F52-157A-65EB-07300084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05290-F71D-F1A9-3298-1CD5A9BAE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915BBEE-94BA-B42A-8BB0-147FF2AC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536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82D957E-C87D-9BDD-ACC3-55A7963C4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536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2B28DCD-D492-5051-D3BB-42F7FB55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C3B16B-A31D-F2EF-C2FA-2D8896AC70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985631F-F574-8A3A-2BBB-39D97788005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9519AF17-9E15-DD04-7481-34BD150087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51D58DB-249F-EF54-FD40-AD93FD06F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093FB9-0BC8-15F9-25FB-333DF54F4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638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7D1C829-2CF2-5E00-6A3E-8A2C28655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639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A3648DB-675D-60BE-032A-7BAB50C59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639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41A383F-98A6-22B8-C7BD-C658CE47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F13046D-BC28-6093-54F9-CB0DD96085C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B63E44-59C5-ABC9-9B55-F4F5906A03F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EF5B5F72-00E4-327F-DFE7-93AFF91BF9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08C76D-A680-E145-ACE7-F1DCC28E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EA32F7-EBE3-7919-DA44-FB87493CB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741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20B3B04-38F1-5BAE-62E8-D3CE9CE2D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741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234B6FC-FEE9-DA28-687E-90999A879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741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67F624BF-B631-B69A-F8F6-B6D9FF9A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CCF922C-221D-8FBF-779E-AB0DDEEC82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A79F2D6-7E98-644B-72CE-EA529EE6D3C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539D7E-54BB-51B3-97FB-EBA4FC80C6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60806658-0F38-2624-6662-27479A46510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04D0266-1768-4391-C66A-8C6E733D0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C39C3C1-1C63-2E69-70A2-9E9F87716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8E66616-9A40-825C-685D-DE4C4109D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C25EBDE-DB8D-4659-74EF-E31D834B3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1403E9E-5DDF-F616-33B4-1E6C82DB2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190F4F-DC73-5A04-FCB1-5F85F4D6FCD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7B6E81D-91BC-C704-645F-A5ABD2B14A8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9936608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A76F15-9135-E619-5FE5-C627DC6F1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75E5AB53-ADB5-4EEB-F322-8E452EF08F1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4F07AD-197B-069B-7BA6-FC7B4776C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9F7C24D-26B4-0FF9-425A-713EABE16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C40B3F-6E25-DA0B-6B7D-00C4E260D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5442185-021A-E71D-521B-EEF3F8442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16A8734-E520-1459-1966-F4E3AF24F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DA11758-D3AC-32E9-1F07-0886D4B267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A104990-D1F1-E0B1-8833-7759B482E48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85619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C5EF6B-782E-BEF0-A33B-CEE8427566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9E6F49F-1B78-BD1C-A42F-0D250F3CD5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81BE433-4C64-6A8B-AD27-015C8CAAD9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D4206B8-C1CD-DE22-5322-B4C68C44DBA5}"/>
              </a:ext>
            </a:extLst>
          </p:cNvPr>
          <p:cNvSpPr txBox="1"/>
          <p:nvPr/>
        </p:nvSpPr>
        <p:spPr>
          <a:xfrm>
            <a:off x="565653" y="4703752"/>
            <a:ext cx="10935853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4.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이후 천국에 올라가서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모든 성도들과 다 함께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When at last to our home we ga-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</a:rPr>
              <a:t>ther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, 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with the loved ones who have gone be-fore, 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</a:t>
            </a: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ko-KR" altLang="en-US" sz="2800" dirty="0"/>
            </a:br>
            <a:endParaRPr lang="en-US" altLang="ko-KR" sz="2800" dirty="0"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756158084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E1437B-C5A4-52CA-01B8-885F4BD14B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02B8F7F-2260-EBB8-0FC4-C902A717A1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9129C-2E93-840E-83D4-1D59370AC28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B7E7BBF-3D3F-4F25-B888-A3903B8520A7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세상 모든 민족이 구원을 얻기까지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쉬지 않으시는 하나님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94127039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681D45-5049-F663-ABE8-4AE9214EC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475E7-027E-5269-1E3C-B15003E8BD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CA37677-085F-4358-E797-62704CCED1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59A7646-3056-6A5C-DBA3-5125E57C9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99BC45-8DC5-825C-3BFC-838947752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42CDF8-4FBC-10D3-92D1-F3F82A05C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4C075D-C0B6-1EC2-1E4E-E1FD9103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835303221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79E75-BEB4-E299-71F1-5DCF3672F8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3A4802-71E0-C1D8-CDD4-CA40E0CD2B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9D78175-48F3-33A4-6EE3-2ED28838A8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7089D5-42C8-A830-D383-241F96090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A07E44-CBDF-C5D0-E670-9D1395CB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349A8B-8574-F74B-B6F1-7BBEDFD0B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A89AFF-A9A6-1611-893D-515FEFB84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410425313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9C977-0B83-11C3-4226-B1E1A4B61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C1F468-F58E-7161-F02F-5FA46C904B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DCCEFF30-D308-BC09-D4FF-27945B9618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971E8C-1E11-2DA9-E04D-590AA893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50699B8-085C-4B36-36EE-D53DFBCA8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BB5C2-E51A-39D8-02E4-011289FA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E4115F8-4FBA-CD9B-A457-4A94D1E75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580310809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49470-A298-3BC4-0FAE-00EA76945D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E14671-1DBB-20F4-1E99-2F332BDBF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6871D34-0460-7A2B-DA60-F73A52EF69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594475-C311-B881-9198-389041BDE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287635-D52D-04E3-2DBA-08BAEB225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4B28F2-79B8-68CA-0D60-8B3E1B12F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10B442F-3A0C-0954-E451-B1D646C8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684943117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8E5ADD-5D18-9E49-4EBE-8408F38C98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43111A-0F2E-5DF0-B41C-8B9F6B8B8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26178D5-6673-6AC7-847D-AEBE70E9CA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68E87F-E9E5-883B-490A-13BC811FF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1E31C2-F552-EDD3-94F9-B3FACA06E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06B2C-E986-FD93-98FA-7EDD8BB98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C11AEDB-4BED-5DB5-8D45-4159B8AE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533271402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F6BDE4-EA33-F2D5-DCAE-0146E43644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55F245-B824-9860-C194-AFB12ED438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1BA19268-AE80-4E18-8B1E-BBAA45EDAD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2719B19-6B06-A5CB-0A85-4B2AFB776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E27A94-C5A4-61A1-2E1D-B6CEAE3A6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F07586A-AAA8-5292-5EA0-1F5B164C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A0A9561-BE0C-4979-B84D-B18E232AE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916246859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DC65172-18BE-8A71-276F-25B3F3A201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7E68DDD-37BC-0CA0-6991-E34AF6321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4743841A-E1F2-0EA1-A899-59CFFE46CA7C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433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738205A7-BE04-17FF-1404-E8A005F29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D717F097-BF0D-9D89-38B4-B2F088610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77BB00F-1865-D2F3-A12F-E9FA6A44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1313" y="6462941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151CEEB3-0676-3961-A8A2-63F3B3B4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DA8F1-D768-AA74-2C10-422DFE09F8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6F3FAC-199E-7817-6177-DBDB120DB2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25167" y="-26395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67F7B22-E759-3A5D-1ECD-8C51FD7DFA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B0B3F2E-18DB-1252-2FC9-2292324D9B1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167" y="75866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D94735BC-BD12-0760-C674-28CF3DC7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A2A45549-91BC-925E-6F4C-6AD73236B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4C2FD7FD-3F8D-0FF9-B653-05906462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49923021-BE14-9410-5755-1D3D3401A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  <p:extLst>
      <p:ext uri="{BB962C8B-B14F-4D97-AF65-F5344CB8AC3E}">
        <p14:creationId xmlns:p14="http://schemas.microsoft.com/office/powerpoint/2010/main" val="2469356068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749C94-2887-238D-82AE-1D958A2236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95353" y="-283128"/>
            <a:ext cx="12467374" cy="1164296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9AFB7A0-76D0-7F18-3700-53B5159A3C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283128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7A36B74C-1CAC-AC41-8B12-092617795563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353" y="78148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ED76470F-FBB4-543C-834B-A9EACC8DD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3076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920C9607-CCD9-4C1D-9B2A-5FFACCB7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큰 죄악에서 건지신 주 은혜</a:t>
            </a:r>
          </a:p>
        </p:txBody>
      </p:sp>
      <p:sp>
        <p:nvSpPr>
          <p:cNvPr id="3077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0EBADE8-9E80-9688-DD14-D150344B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3078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7DC5102B-0263-91D3-B776-13A66C001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420B5-345A-242F-C77A-840367B71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80019" y="-50077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D58C3A-DFB4-7D20-D1D6-BCD2017CB6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44205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0CD4AB0-A467-D4F7-0873-A56659058784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0019" y="72712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24CFA4BC-B14D-B11E-BE3E-2CD0F2C8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 dirty="0"/>
              <a:t>1.</a:t>
            </a:r>
            <a:r>
              <a:rPr lang="ko-KR" altLang="en-US" sz="1467" dirty="0"/>
              <a:t>나 같은 죄인 살리신 주 은혜</a:t>
            </a:r>
          </a:p>
        </p:txBody>
      </p:sp>
      <p:sp>
        <p:nvSpPr>
          <p:cNvPr id="4100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8DCC6AAD-E4F3-3FBD-F75D-AA4B4B05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4101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F60FA2CD-9886-EC6A-4750-958AD6DEE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이제껏 내가 산 것도 주님의</a:t>
            </a:r>
          </a:p>
        </p:txBody>
      </p:sp>
      <p:sp>
        <p:nvSpPr>
          <p:cNvPr id="4102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56D5BD13-E2A6-DE7F-2728-A4DBAFCA8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028EA1-2D23-F651-43DE-5ED6278117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411B1A8-BF07-2822-770D-18B4FF95D9A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92CCBFC-89F6-9009-2A4B-6D323312E17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FDC253B-83B2-2C6B-6C49-158050865C0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심장 가지고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이제 일어나 주 따르게 하소서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14789347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8AD92-CD81-235C-ED7D-C50BCCC726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968523C-44AA-4C65-7AD0-5CDDA155F6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241339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552B30-F422-D0C9-202B-70399018D3D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8278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C86CD53B-86C0-0A7B-F782-E8F1D95C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5124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53FC5BB0-C912-6A6E-980B-7CB94D19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5125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9D504BC6-1448-26D3-4C09-4F886E296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5126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F82C5989-724D-24F2-AE62-7B1B4BFB0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거기서 우리 영원히 주님의</a:t>
            </a:r>
          </a:p>
        </p:txBody>
      </p:sp>
    </p:spTree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04BE78-1556-558D-4A82-25C6A51EB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8B393B-15E4-7E5E-110B-8F795E8EBA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5053E5C-9A88-0C0E-28ED-8212B56E76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86FAEE-EC2D-88B8-94D1-C70543AA3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4331327-7296-9173-F615-FF24FC4CF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8D99AE-8C40-B993-5064-888D5AC9F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692301024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01ACDE8-EFF4-D0EA-32AF-6F45D358FF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43330" y="-238756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E895AF-A251-E529-886C-077EFC5410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52E84EB-ABDA-45F8-EB04-DB9DE6A9782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89" y="594989"/>
            <a:ext cx="12101811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14FF6D-BA88-786B-AE85-EE3D637F5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98B40E-EA38-EA92-B735-0C9C29EE7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1082F7-1192-46F5-C611-2F9A4410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88F46B-20B3-88EA-1673-420EABE647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36B5F72-C5CE-BFCA-985E-4D8D9195FE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65" y="1693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623BE3-83C1-585B-2433-86D34E74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C15A3-48BF-24E5-7322-3534CD506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B03E19A-F6E2-3EF5-91EA-FA6FE5CC5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2EE47DD-5CE3-94C0-D3D4-F13A5B89C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E9D2E-B6A9-0FF0-6F11-78BBD8FF58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188008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90739FB8-B1E1-4238-D1B1-6C6918E176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644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60B8E3-1105-01A9-A3F9-A103A6DA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87CE5BD-9369-3341-332F-9C57A497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5EDA1A-F92F-1E67-881C-4E9A68010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8380C44-0030-61DB-3847-E3E09F3B22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0EA7A-D025-CE62-9CE8-5CA479EEB3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7666FA-1C57-9DDC-7191-5AE94135334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765" y="922945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F29F93-F454-09AD-CEA0-DC0C43BCB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2DC7EC-DF96-C396-5AA3-C2DC2CA4E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C4C43-790F-D4BF-6CAC-3B734F847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CBDB667A-6031-EE31-848F-2DCCA76CEE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795ED-A702-D9FE-AAA1-BDF8FB59684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9DEAFA-1ABC-4D33-F0E0-5D6CD1D028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87DCF7-5404-3813-13C6-4ED1FB328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BC1A41-7C7B-346C-BFC8-BDC93EB3B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8D42940-1780-A66E-CBAC-27F25DB1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6D768C4-02F0-C9A0-5EFA-04E9931353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734267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278D78-3609-9F99-B5C1-4AE5C9988F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96324DE-561E-A82D-4346-DA2478D297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7992" y="76731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C57E6B-2E27-FC45-87B4-CE9AB22C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F030C5-5228-EBD3-BB17-68831C33D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DAA79BE-FF78-6251-2052-31B474081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A212D952-A8EB-15B3-8DD1-C9580DCAB1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460802" y="11853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55C18F-54CC-18EC-2D75-488CC013E0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A2D47F0-285C-BD42-ADD8-1D19695E5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8D1E81-CD8D-9EDA-E565-469CDE606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4B9061-EA10-4AA9-0545-F3F716AF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27427F-CF74-5EDD-FFEC-2EF1153A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34700A-2395-8417-38CE-8C7A54D58E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9156444-E69A-00C3-0094-3ADD61F7D45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462" y="59266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74C5D8-6C69-200D-9340-93DC76B84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D754EF-CAE8-512A-DE08-0B77298C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926B66-CD78-0149-A8CF-5FCDFD1A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8F6FF132-BF1B-059A-EA99-EAFF530075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8493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D108D4-71E8-0ADF-0C3A-401728B926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AF5127D-490E-8B32-C549-63A5BD8DF7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0ED7AE-7FE3-BEAD-0BEC-31FB08C48E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B1EA934-B8B2-358B-F79F-A7D33A293D37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세상 모든 육체가 주의 영광 보도록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우릴 부르시는 하나님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67746124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578C7-CF66-F2AA-FDD7-AFF60E12DB1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FA72049-441E-02F3-74A2-601DF8E9883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70930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F6694B-2EF5-878F-6911-24CB9FD7F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EE95CA-5B89-BA9C-9E8F-51E0D8289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772CEF-F827-ED54-A687-735B8AE22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7AB1A91-0CA9-906E-2E58-F463800EA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55703" y="-127934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2F4984-48CB-E066-55A5-9342B144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E1C483E7-A64E-E3BA-DFE9-F67EF0D1C0B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C78597-6BD6-3990-1F99-AC28E772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4637E21-CFAE-2248-4D2C-C950FB40D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154DBF-8164-11A2-5A04-D2039C334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162B030-686F-9C51-53CE-5A3E47DD85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097851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0A18E13-6659-E5FF-C1B9-1D3597ECFD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>
            <a:extLst>
              <a:ext uri="{FF2B5EF4-FFF2-40B4-BE49-F238E27FC236}">
                <a16:creationId xmlns:a16="http://schemas.microsoft.com/office/drawing/2014/main" id="{A1989472-279B-11D4-9EBD-FB534DF503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1973" y="53025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168CE0-022C-F726-7AF8-E53AD45D4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CE269A-B5D0-5F0D-EDE1-6DE1010BF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B98DCF-30F7-34F2-7DE2-4B1309C75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6551D4B7-B2CF-339F-76C4-D2619C131C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24069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ABCD2-B6AA-5B01-2ADD-83989FBCC4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6944F-85D5-D8DA-F699-9654F5F5707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A4DE6C0-5FC7-8BC2-A95E-7C339B598A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0519" y="455522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3B32A5-A54A-6EF7-2533-F35A4362D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28014-DA13-705D-E5D0-29464F667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09B63F-E992-4320-9982-CD94E5AC6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7F42E76-DB5C-38D7-9B5A-8C7A857152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953501" y="-19655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50460349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710985-01D6-4DC1-05A5-DD15F76AE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AEB68-9190-3777-72DB-68282BC5D3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E0638EC-C958-A97C-714F-B5A719EC13F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4065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905EC8-190E-0017-43AD-DDC20B9EA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7E7A91-A17A-54E1-1645-8891C51E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B362DF-0515-CF16-DBD1-EAD5B9B9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FF408FAD-BF1E-FCD5-17E3-23501A4FAB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3890" y="-12809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556642180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96ED7A-34F4-6B67-B1DB-B268ECE43F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CB3F14-D126-D30C-0AD4-ACC018828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F4CE50C-D146-D1A2-55E5-12E0CBA9D4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C2BB72B-915E-60D6-9CEB-B0AFAFE70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649834-4C73-4B71-7451-D08477DB6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4DA193C-03E6-C939-633E-4744B8B6A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116412898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E50E63-1A09-C075-2E05-4AC2F8E90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139DFB-4E97-3A42-343E-BA9676A76C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394F3A7-44BE-89EE-52F4-4D640E2C66E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8661AB-3E99-A824-CE60-3B3DA0B5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8B6123-4C9C-3F40-88DF-9BC139523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72B9C-0FAB-E217-0659-062EC6CF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777340922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09D62D-00D3-B727-C98A-464FA67DF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BFA87D-AA63-3C62-ECFC-D5A7CDE694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7F7578E-708F-9AF6-F842-50B7F2FEE7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85F14ED-E6B9-1F8E-7550-D25241BE9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D59E07-3805-6B94-78BA-1F49B5212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EAD7FF-E7B5-4354-E486-6C9CFA1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4108195377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436B87C-1E1C-D9BC-34BB-CB0E9C9B8B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C9A58AC-0E29-97F2-EC12-AE4F364DB4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4975546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4080799-1248-CFBF-1BFF-C09E770610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791820F-8033-A6FD-139D-747C443CA3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2190574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B2C8D5-E4AC-1769-66CA-17838F503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2AA6CDE-3D06-5E67-A527-76C50AE636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DD20CF3-4CC1-D9DF-B1A1-ACC23439CB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E2C0E8-7960-9AC8-827D-ED1B4C2A5499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손과 발 되어 세상을 치유하며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 섬기게 하소서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58501151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A9E6431-2678-E4FE-0D64-AD12C77424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8EDA3DB-79DB-C2C4-279A-D5098D230E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68982444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D2B156-B89F-9FFE-C3EE-55E8DF97A9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57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2A2950-5E00-0431-9A25-3082CE0B17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3074" name="Picture 4" descr="257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FDF4A6-98EF-F262-F392-C7BF33677A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6146" name="Picture 17" descr="257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DEBDAC-759B-676B-0C55-5E28BC32E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7170" name="Picture 4" descr="257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848D34-32D6-74BD-74A7-42604CEC17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8194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ECF91-FC2B-59C5-BA5C-C7A5EE6D17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9218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A086-6AD4-8229-8544-E6CE00154F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0242" name="Picture 4" descr="257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07CAD4-B3BA-801D-6026-EEAF7FDD43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1266" name="Picture 4" descr="257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832750-FD19-1D20-B17C-E86F4213DB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14B210-2126-8C70-95C5-65C90ECBC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B50D0FE-6007-C6A5-B594-6AB6F5F6E6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AD9B3B1-F05D-4CF2-6F5C-1CD0F55640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D1BFEF8-CCE8-07C8-E128-FC22D3A9168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덮음같이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여호와의 영광을 인정하는 것이</a:t>
            </a:r>
          </a:p>
        </p:txBody>
      </p:sp>
    </p:spTree>
    <p:extLst>
      <p:ext uri="{BB962C8B-B14F-4D97-AF65-F5344CB8AC3E}">
        <p14:creationId xmlns:p14="http://schemas.microsoft.com/office/powerpoint/2010/main" val="463348758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2960C-2234-6744-EA7E-BDC2A23F2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5933A-D97C-1A33-65B4-3C327F259B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999BD-F4C8-460D-1E60-13AA774F12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>
            <a:extLst>
              <a:ext uri="{FF2B5EF4-FFF2-40B4-BE49-F238E27FC236}">
                <a16:creationId xmlns:a16="http://schemas.microsoft.com/office/drawing/2014/main" id="{DA8B3088-4231-67A5-37A4-4E6DA0EFC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6306777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4BE90E-6616-4AF4-7B55-3C047C6416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689EBD-6410-DB53-7007-CB6F5EB9FA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>
            <a:extLst>
              <a:ext uri="{FF2B5EF4-FFF2-40B4-BE49-F238E27FC236}">
                <a16:creationId xmlns:a16="http://schemas.microsoft.com/office/drawing/2014/main" id="{40700B5F-0522-8E73-7556-886E05456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38114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7EB3C3-7ACE-2E79-B579-BBBD7DB5AD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4338" name="Picture 4" descr="257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10"/>
          <a:stretch>
            <a:fillRect/>
          </a:stretch>
        </p:blipFill>
        <p:spPr bwMode="auto">
          <a:xfrm>
            <a:off x="334963" y="0"/>
            <a:ext cx="11522075" cy="595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5DA3DA-3A1B-EDE4-F5D0-D47CDE4D6B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5362" name="Picture 4" descr="257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AA31E0-9DF8-6335-8F67-23868CF801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C5CFAB-9A32-911E-9480-E64BA2E3F3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00A44-0D2F-AE16-C8A9-CECDC06C38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52D777-56AE-CFB0-D3D9-F8E091A4A2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>
            <a:extLst>
              <a:ext uri="{FF2B5EF4-FFF2-40B4-BE49-F238E27FC236}">
                <a16:creationId xmlns:a16="http://schemas.microsoft.com/office/drawing/2014/main" id="{724428BC-A6DE-083D-B5ED-74EE0798E9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9562548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B9AC57-CD62-9B9A-3D20-B3CE7043E2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F5407F-B4B1-9092-8EFF-F7C308E4A5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>
            <a:extLst>
              <a:ext uri="{FF2B5EF4-FFF2-40B4-BE49-F238E27FC236}">
                <a16:creationId xmlns:a16="http://schemas.microsoft.com/office/drawing/2014/main" id="{7B0F8C29-35CA-9D52-87A1-48DE6C895B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3201928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18F0D-4E08-BD34-F473-DE09BDE18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7B437A5-F97D-618E-D213-AD31DC915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466CDB8-E171-A3A7-3BF9-1B9CB1E7EE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058128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120187-FBF0-C28B-2E97-8B094B237A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946BCD2-4B06-A825-0DFE-234DA403A0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7F82F19-18BB-632D-B4F7-D9F6BC301B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1FB3CE5-AB04-33AB-1461-70D1CFD16261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온 세상 가득하리라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223280563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55EDF-FE62-339D-9B5D-97C1D56215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7E6AB0-266F-AC1D-B4C8-F5AFBC95F7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562B51D-7718-36FB-8D11-B526315E21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0485795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BC7F50-1201-0A57-9DA8-9844512A4B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5AE172-A20B-04C0-81BC-AD49DA7CFB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75186D-5AD2-BB49-8530-21D14C9680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2952722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1E485-2C2F-EB7B-135E-7460DA778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C79E3D-C069-0EA8-4901-3B0E94AC90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83F2059-ABE9-B9F5-2AB7-0EC1060148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0351497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DB443-D6F4-B477-878F-85819C332C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071C02-F4AB-65BA-C7D2-9BB552BC38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5D2134-AFBD-7C71-28CA-3FA04F0EF8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7021199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E22034-3004-F5E3-332A-CDC416175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A9D178-49EF-539C-FBD0-2D7403CC7C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B6828E5-3E98-70BE-C2F7-AA4C9F2921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8913662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44469-D22E-BF24-EBCD-3D11D6F38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C9D048-AC6D-579E-607C-04238D4029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BB90C8A-0031-A154-D443-5D6C702ECF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719275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6C84FB-5956-F07B-4490-A80BEAF98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A0E4B2-9897-08CA-5516-915DEA0F43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0EFFDB4-359D-CA9C-DC72-8E6C3BE561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4867703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9A3592-1537-B53E-03E1-699677A21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CB9CC-A27C-01D5-77A7-FDB5B25AAB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E436B55-F0CB-19A2-F22F-D2843004F5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5490855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7F2BED-27DA-0B22-DF8E-D7D5BCF3A3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E0C40-7E75-6D24-FED0-D22B465E1B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CF20D74-8829-D54D-A8BC-1CD25A97E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6134943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8A069-A151-49DB-FDFB-06762C93B8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D3-2160-5140-8AFB-A8ECBE8C2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AC77F6D-572F-2765-7235-C036AE93A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654260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82A3DB-EC12-FE81-5C9A-2CEE64F890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B9C0574-8FDC-7760-3291-7281772507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9147092-93BC-20E3-985A-0BF88737007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6A26EFC-D8AF-9441-383F-2DED4AC63E35}"/>
              </a:ext>
            </a:extLst>
          </p:cNvPr>
          <p:cNvSpPr txBox="1"/>
          <p:nvPr/>
        </p:nvSpPr>
        <p:spPr>
          <a:xfrm>
            <a:off x="1793965" y="5501572"/>
            <a:ext cx="8839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4028005220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40012-DC9E-CB5C-6F70-F9CE0321D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B76B35-DD2A-7C72-3768-ECFE3956A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F4AB831-7861-243C-E679-13040CC1AE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8719075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83A29-9186-9719-4970-A71068A673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8D66F2-FE10-98D8-34E0-9697598007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28BB89D1-6CBB-78F6-FC51-5C335EC164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9711750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1161DD-2A0C-5A65-A52C-96AE8A120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B3440-5F2F-FBD7-ECE4-208923D458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9BE615-05D3-70F3-C505-3C959953FF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9320008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0AEF77-7651-118A-5A97-AC34B0B86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8BCCF74-30E2-B1CD-9E27-580229DF27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5B902460-27E0-F873-7564-5102108D42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88657133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DE08C-38DA-2A23-9DA4-524F2745C6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A25326-14CA-A0AB-E252-327FF9472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09FBDD61-5838-2E18-EFE0-E5089EE3B8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1580300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1CD08E-1D54-4549-4059-151CC30FA9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A9D2A7-ABC0-1531-AF4E-38639705BE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B24E1DE-0BF8-3275-2985-DFDB8EBF9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154270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58D0C-4098-9087-1B6D-112B85A116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504697-FFCE-94F6-2DF7-2D61A0405E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B8B3560-270C-CB8A-DFCD-E16F1849C5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7944843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56B8F0-F8E8-EEA4-8910-92C266A67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D37920-C302-154F-564E-8EA509AEC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DC0BD428-69CA-4070-F7F3-0B8EBFB8F8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06230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559C4-1711-CD1A-E6C8-C89CB15ADE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B6E332-318E-64CF-6B06-4B1C3BE030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6D97419-B3F4-88C1-C0A3-766F440B12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43357276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6EF68-CCC8-ADDA-493D-2F26429C0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CF48D9-1B30-3765-D1D2-5A68AAE81B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08194" y="-1814585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AC3DD46-15B9-9719-20E6-DFA8FC4FED8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B07EBF3-8ACA-A037-3DA5-60BD23AC0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0A5C9A-3A88-87B6-8B20-5B9A6FAB2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D560B10E-CCDB-4EF1-1D0E-4129D2451D8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774D486-4D37-635E-FB50-B73B96217E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AE020AF-C6A4-76BB-1AE2-AE7E253F9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915B463-F65A-2F87-E15E-864B75CAEB1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90FFDEC5-D729-6856-F944-88B2170880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46FFB42A-1C65-2FBE-0BEC-C090AB0FD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2339AB2-A0D2-3E54-C3E5-3B0366FD7F09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61285456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0CE4BB-7DE4-B37F-757A-AD4DA3DC46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C7DF0267-271F-AA27-CF01-297B29C353C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4147D-34DB-911D-D6C8-584CE465DFE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FE7ABF2-8A59-C010-61EF-F4A5A0851B5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여호와의 영광을 인정하는 것이</a:t>
            </a:r>
          </a:p>
        </p:txBody>
      </p:sp>
    </p:spTree>
    <p:extLst>
      <p:ext uri="{BB962C8B-B14F-4D97-AF65-F5344CB8AC3E}">
        <p14:creationId xmlns:p14="http://schemas.microsoft.com/office/powerpoint/2010/main" val="2248043052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55FDC-9A54-20CD-B7B8-AFB6380A7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5D981-C8BF-E069-D9D2-91D58B9F5D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78EB8B5-6280-D339-B4F3-BD603EBEE4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E183DBB-AC35-796F-4D3D-0FC479D7B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43FC34-ECAE-1225-4C5A-149BC3467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9A7EB83-4CF9-7A52-E235-246C8B299F8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FF2B716-BA8D-1B02-4B88-9397B9A89A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8A1A31D-6A23-36BE-F108-E68E61D93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AF827A32-3028-4ACD-280D-4DF4C5EFA7F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B3172853-3511-3687-93FF-DB954A5C2D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396C0D8D-1C06-0A75-1EFA-2187A0597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C45D22-64D1-1051-2136-010C6FE33E6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73862520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4C34-D64D-A045-9E7F-2BAEC63872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9033697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32D972-143A-D1B7-4304-E25D1B842B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3390919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A08BF-307F-E252-AE64-1432DC37C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7927233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4046939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3060163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CBCE74-062D-468A-0789-81936342B5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7234F4E9-A5A3-B3E6-3E96-5D05F49D5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AEA4D985-08A3-6C1C-617D-19FCAB2250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1D4520A-750D-F202-5FA3-6C7BC70D6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198F9C7-B87B-4CDC-EC51-386D21C2B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94DF8789-12F6-2148-E604-7F02F354BAE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940EF6F-D1AE-66EC-344F-450DF5F0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1A5EFF5-A3DE-E401-B89B-02E2D1502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97BE33EA-8B05-EA37-761B-A628B48FC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64E458AA-50DB-8D65-51A3-A45D601064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C1220D9-2645-15B6-4939-33C81E46B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DED50AA0-640F-66C8-F498-44E1BFB466D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18600951-B767-32A7-2606-78B14DD72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10602F9-489B-A3E1-2A1A-A951BD8D0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09E47261-1C81-4D84-B126-49EE6CE2F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024DC336-45E8-5E10-C80F-77029C8438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F3CF2AA-9373-BE18-499A-70B97BA188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E94A340-3B8A-5924-7274-D566FD500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A9FCCE1C-1BAA-FD23-C97B-DDDBA8DA735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6206DBD-7C9A-AE3F-67D6-66F26104B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B84200-778B-465E-07AB-C4A68703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729274B-BD5B-9C5A-BB1B-63F3BD9067D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B14A39B-F2C2-9A04-9B05-03B485D4E8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46678D-C9D8-8440-910E-1E7FF361B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C987A4CF-C779-2309-7C35-307EBA00DA4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A5340C17-EE43-6EAC-1329-521E81FC80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A9DEB4D-EBD0-A6FA-469D-D072DCC30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42EF3A8-6F4E-C832-F01B-27F3BD7AD9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8BEE7D-172E-596A-466D-323A70B81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B99C147-F8E5-D287-435F-09816822E5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5CABCC7C-DBB3-B94B-5E19-A41E6A691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757218AE-CA2B-5E48-447A-E01EB860F06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647380-89E8-BBE3-5A3A-3828805363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A4FA1A3-7774-5CDF-865A-CEA70FFA8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A962301D-4F49-1D34-4DD5-6509A1623A7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265253B-0512-24B9-0620-BA1CC228CC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4ED773C-2A99-FF01-2AB4-A563DB92B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3E754580-0F49-3EEA-25D6-742BE1A1B0E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4B7002E6-A995-0650-E276-9D1F582AE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6D3BFE4-8E15-15F1-3127-73B79CD9A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EC0C4347-5C64-9F3C-1439-6EDA4B8FEE6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368CD7E6-EE0B-CE12-F7CE-91EADDD3D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28D3B52A-1CA3-0B89-D029-495984073C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2792207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D78D1C-E863-FF65-5B23-76206824EF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AE22616E-DE88-58CC-DDD7-0AA2402B9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88430822-677D-D589-0B69-091994D053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8ADA116-4CCC-368C-97C0-C6EC948C9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5A7C70-D214-CF8D-C571-1F2D6FD68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BEA0835-8CEC-FDA4-EE15-3D11F44A8E1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30E1DD-D0A8-FDE9-3416-064AC7151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0961C820-9FAE-E169-F0BB-E0A9D2973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E4089EA3-5BE3-6E11-CDF1-D9A044F4A4D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AB1E8D9-24B7-FD3C-ADD9-8950619764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0C5383B9-1441-4BD5-0827-969945E0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5AAD9789-324D-C963-A069-4B2108FA0C5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BA867082-F285-A976-1281-F0E88A8243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1CD5770-EE59-A998-8CA8-5DB4244BD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91DB8A1-E74B-1FB7-B238-C5ED9C0F03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59734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58B24B-1096-A7CC-3AD0-925E999A8D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DE1B0BC-AEB4-595D-7371-C3F4076255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3A06A34-2A83-8B71-B307-2CA318E0EA3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3943FB6-8A56-A468-ED8E-00AB73F704F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온 세상 가득하리라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546132758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F2DFC1F0-14C2-E0B5-540A-B114EEAF4E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82A836E-D1B2-ED38-9DE8-D535AF119FA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17" descr="270-후렴 copy">
            <a:extLst>
              <a:ext uri="{FF2B5EF4-FFF2-40B4-BE49-F238E27FC236}">
                <a16:creationId xmlns:a16="http://schemas.microsoft.com/office/drawing/2014/main" id="{5B9F4C5C-4F58-AE68-5E12-3516CD9558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236" y="115887"/>
            <a:ext cx="10929964" cy="819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5D4E22AA-E723-D264-73F0-EEAE231562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5DA64638-FF8A-C293-90CB-DDAF805393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32AC06D-8DBC-C573-CF68-B7CA02B54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80BF95C8-8120-5142-71CE-8871226EE61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10DE64F6-E961-E84B-41BA-5368AF529C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E8CC08A-0106-2D1D-14F8-878CD6D45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CA9F3E1A-CCD3-1242-74C7-50936574C0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CD798D47-CC17-95C6-6643-42D572A28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A425902-D732-5110-31B6-DE0B54973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0F6532A4-5EC8-7A4C-348D-71EB0CCCB28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B282D921-16AF-D8B9-CA6F-720FF1343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4A49CD82-461A-04C0-F99B-082EA8424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984638B-FB82-F9AF-9B0F-25753DF47C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2" y="3198295"/>
            <a:ext cx="2791074" cy="3543818"/>
          </a:xfrm>
          <a:prstGeom prst="rect">
            <a:avLst/>
          </a:prstGeom>
        </p:spPr>
      </p:pic>
      <p:pic>
        <p:nvPicPr>
          <p:cNvPr id="5122" name="Picture 4" descr="270-2-1 copy">
            <a:extLst>
              <a:ext uri="{FF2B5EF4-FFF2-40B4-BE49-F238E27FC236}">
                <a16:creationId xmlns:a16="http://schemas.microsoft.com/office/drawing/2014/main" id="{01659701-0BF0-7917-473F-B2FBF2550E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360727"/>
            <a:ext cx="10665203" cy="7998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4E1A190D-251A-4BEC-F5E4-250002C2C0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E57B81D-B6EF-7DB2-95BE-BD8D60A51A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A98A935-2976-7F5C-2C2E-2550D7B3D3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5CEE0FC8-9388-E005-93FB-DF39A651DD5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E4C5930-DD6A-5E70-6A96-2EE0F62A0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20F7B2A-BEB5-055C-F7C8-71F1B33F0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9919A67-1125-64E5-E6A8-F89D6EDBCB7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94F7C251-0348-7E22-1373-21B775604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B571716-7221-B2F6-C7D8-7A4E74D7F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89D91DF2-E0E8-93F4-6E47-C4E57B8E88C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6EF2B3C9-EE35-14C9-1FA6-CB2099806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71397D-8034-705D-3D72-9822F5FD5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2AE72-04C2-E681-2AC1-2F510F8888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  <p:pic>
        <p:nvPicPr>
          <p:cNvPr id="6146" name="Picture 4" descr="270-2-2 copy">
            <a:extLst>
              <a:ext uri="{FF2B5EF4-FFF2-40B4-BE49-F238E27FC236}">
                <a16:creationId xmlns:a16="http://schemas.microsoft.com/office/drawing/2014/main" id="{22D47539-DD2D-416C-71A5-2C03E2566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244" y="115887"/>
            <a:ext cx="11427884" cy="857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7283DC54-44D6-9BF7-490D-DFAD0DB1B4C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BA424E-E200-26B6-061C-65D050B7B7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E890BDF-FDEF-D503-54A6-CB3534DA7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140F917F-F6B1-1DDD-2088-B731C9CDCC8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DC941B1-2E77-A734-6C10-A900F71176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C45FAA6-3B6C-7F20-C844-A7E93F099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02AB42D6-F8D3-0AC1-9C75-239AC496EC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797B-119D-DCCB-4A2C-B1DE2EAD24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E63D3E61-BFDF-697C-F664-EEE2D85B7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8065D494-E4D7-37CE-7DBE-2BE072670C6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DF2B82DB-37A4-FE56-BD0E-3700BDC084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04CA71E6-2A8F-C066-C4CA-8561AFCDB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92210-033F-1CB4-7C99-5EB7FF8B46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6868E0-05DB-EC49-743D-A9EFD5235D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9E3ACDF1-4ADD-BB8B-7BD1-38CC777C0D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A9F98E35-D66C-7E3A-EC8B-AA000FB11B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A91F820B-A7C4-6132-5E55-A57432E0C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54B48AE-7ACC-8475-B9D2-3405D6B4E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51EE19C1-F059-F34E-DF26-C45790806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CBCF7C2-09D6-02CB-456C-2921BECFF9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41175048-B559-2CB2-6C4E-73F004D0E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5A5D4E18-790B-3B0B-E261-84350B79CC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562E7C2E-6FB4-6B62-DECC-1AA81C340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BF59D2F8-233D-6DE9-ACDE-F01332041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ABA4F736-A22A-703F-79EE-108B566073E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C94ECAA6-AC0E-0E85-932D-9AD7EC7A17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E604B392-AD5B-833D-F662-6E06B0B7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8DCEF7-3EA3-5750-0001-12DD87E17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77E0D-6937-7C54-D90B-20C3CFAAC7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0D2B432-98A1-56B9-68D2-F9D5EE2D31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F7132754-A9DF-91E9-FCAD-5B6736E463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23925161-3A19-A645-ED7D-EE3AA4D5D4E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7D5CF35-7692-B188-7884-9DDA9E6925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FD07B-A44C-EEC6-1BBE-75855FEC4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7E5B7FCD-8F83-6A5F-AC59-67B6E6E2CF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91B9A22-9CC7-CE3E-610E-E78BBC92D8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10E4AAD-D3D0-1E2D-F3B5-665FCEC7D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0BB8CDD4-F460-2471-478A-464A276E761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12A52E75-6846-4A1D-0799-D189B8048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C525AB4E-236A-7535-EDD2-C767237A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00AF470A-5197-810E-826F-1CAFEB99347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F1F09F6B-521E-47C8-A5D0-6F49A9A5A8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5A96F40D-D3D8-607D-EFA4-631C77639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2574385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4" descr="270-3-1 copy">
            <a:extLst>
              <a:ext uri="{FF2B5EF4-FFF2-40B4-BE49-F238E27FC236}">
                <a16:creationId xmlns:a16="http://schemas.microsoft.com/office/drawing/2014/main" id="{72C35795-D8F9-E491-CA70-3DB3C1777F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115887"/>
            <a:ext cx="11394328" cy="8545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5">
            <a:extLst>
              <a:ext uri="{FF2B5EF4-FFF2-40B4-BE49-F238E27FC236}">
                <a16:creationId xmlns:a16="http://schemas.microsoft.com/office/drawing/2014/main" id="{7620DECB-448F-4089-1B07-E8D5D072FD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F360F5-2D06-5043-FCCD-5EF9E5805F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D70E7A7-F497-42C7-5669-EA4C85963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6AAD42B9-6B60-8182-B62A-9F40304B1C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50AAB-C78A-A5D1-112E-AD8F09B059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76BBEEB-B78D-F88C-03CE-7D46AC96C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24A639C7-E019-0138-44A8-DBF594615D6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6727AFD-6FF9-EDA5-FB50-EB76A632C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63A6C90-0E4C-DEAD-47CD-C6CC3BE69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C59BD6BD-8E80-C469-BB91-2E48AE4786A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4235BD16-4CEB-3D4B-D1CD-460F782C36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344E773-AAF7-C76A-D078-A304B60645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9455E5-3842-ED50-007D-034F2DB8833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4" descr="270-3-2 copy">
            <a:extLst>
              <a:ext uri="{FF2B5EF4-FFF2-40B4-BE49-F238E27FC236}">
                <a16:creationId xmlns:a16="http://schemas.microsoft.com/office/drawing/2014/main" id="{18FD55A8-D465-3DF3-ACCE-54B09AAA0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31" y="187324"/>
            <a:ext cx="11422117" cy="856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5">
            <a:extLst>
              <a:ext uri="{FF2B5EF4-FFF2-40B4-BE49-F238E27FC236}">
                <a16:creationId xmlns:a16="http://schemas.microsoft.com/office/drawing/2014/main" id="{819C875B-450B-0BA9-0D0F-BBA9705B41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3EE958B-1113-B219-E711-8E7179E79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E7E9141-92F1-C44B-ABE7-88AF11873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953F1A87-CC09-2BC7-0023-4E6A37DC418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A6019A-820A-DC3F-4AA2-9B03167C88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E318A752-7555-AE7A-DD0C-CDAA5D9CD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EB762AA7-B9CA-91D8-7D72-6F3E217765C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C14B25D-2657-6F14-8A1C-3CFABF7A1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F2C8939-DF33-92B2-29D9-569B53AFA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459A86AE-6CCF-4CFB-A65E-98075543630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AF6184A0-D901-CC2B-E37D-A49B17940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FBB7917-1824-F5EF-37FD-891F54988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5764161-1821-96BB-7619-E6EA91A19A1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 descr="270-4-1 copy">
            <a:extLst>
              <a:ext uri="{FF2B5EF4-FFF2-40B4-BE49-F238E27FC236}">
                <a16:creationId xmlns:a16="http://schemas.microsoft.com/office/drawing/2014/main" id="{F9CEE487-DA86-1F59-7D9B-24875D8F1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268448"/>
            <a:ext cx="10888909" cy="8166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949670DA-A35F-53DB-0A80-10352B426E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9550E26-4732-0331-FFA4-83AFB16D3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521AAC7-E167-471A-6D44-B633D2266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3E533452-2F4D-B9AB-C1AD-50DC646C4A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57F7122-70C2-F9E0-6A05-B4672E238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25F8A29-56F4-00A3-3954-43F8470DB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460FE0E6-B085-BED0-47B7-65DA56C4BC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955B0B1-826F-E87F-7017-C2DADB10C4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380C237E-6139-831D-72FB-03EFFAEA5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26CD53FB-D527-5116-989E-ABA145B8FDC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EF60A4E1-4F90-51E4-F68C-91ABB7FBF6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0EE95BB-2694-F60D-2B3B-04A5A66E2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BB84D51-3E58-2013-1BA4-E26F50AD963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4" descr="270-4-2 copy">
            <a:extLst>
              <a:ext uri="{FF2B5EF4-FFF2-40B4-BE49-F238E27FC236}">
                <a16:creationId xmlns:a16="http://schemas.microsoft.com/office/drawing/2014/main" id="{17D9A851-B8D8-8554-2C2C-C4BE52060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-92279"/>
            <a:ext cx="11246840" cy="8435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5">
            <a:extLst>
              <a:ext uri="{FF2B5EF4-FFF2-40B4-BE49-F238E27FC236}">
                <a16:creationId xmlns:a16="http://schemas.microsoft.com/office/drawing/2014/main" id="{6AF80B53-DC3B-586C-1C6C-F7AA5F183E0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EC722D8F-F63F-AD1E-E469-B30D323BB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AB1265E-DB91-8549-CE69-F9E833EF0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9CC9CE83-3D15-82C8-1811-D56E31BC27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9F1974-1749-A830-7207-54EEBCB0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1972706A-7DB3-AF26-75A1-542E7A036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DA383A83-31F4-733E-D5E2-75392C5E69E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B8E88509-53BE-538D-A6EE-6B0E452EC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D0CFCFF9-4521-B7E8-3D22-EFF775A3D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8153DC98-8A7D-6122-B904-CF47152EBD1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603D95AD-0E7C-105F-C5E6-22246A8CA1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C0B3773-A200-1729-1844-BD022C15E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78D82D2-F43E-E349-7FBC-634EABF0307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AF2636-35FD-79AE-4F80-46DA4E827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E30242-90DE-EB50-6FCD-F8ED4D0E71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3C9971-5BDA-B282-3398-DFA1E1B3EB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7319CD6C-0535-479D-E986-863A689E7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E72EC4F9-8578-AEFF-C9C8-C4F85EE47F6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486DFE34-8C48-2956-BCE1-AA4430177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15A9254-A08A-C48F-B923-1ED5A4823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FFEB0B71-31F2-2B3E-3776-57B75071F3B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085C7FA-EFE7-4B35-D60B-B36EFCBAAC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EE30F6-9C35-AF5D-A225-B9E98AB253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3A4E9C1-355B-8669-4E94-E50AE9D95C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76E21815-4FD4-94A5-8A11-3C9C7BD002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E1C3932-3572-D721-3734-AE8A3A190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5C0CFD85-DA90-0366-9905-9C9738BEA0E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8843A1E7-9B06-55A6-E9D3-7C2B1D18ED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EEE8A7E-876F-019A-96A5-20F4A004CB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721995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E1CA16-BA1C-DC03-65B1-3EE2F6A971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EF78434-3046-F118-4C1D-6BC782806A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A11D6D2-3E84-335E-D91B-D06C3130BA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789DF22-B395-55BB-38AA-5446F15867AD}"/>
              </a:ext>
            </a:extLst>
          </p:cNvPr>
          <p:cNvSpPr txBox="1"/>
          <p:nvPr/>
        </p:nvSpPr>
        <p:spPr>
          <a:xfrm>
            <a:off x="1793965" y="5501572"/>
            <a:ext cx="8839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729165374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035A52-CDF2-920C-9D7F-AFD1E60917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0E90B8-4F0F-3C64-E8D3-40B1B9B4AF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B9021F-4CE2-DA40-1F67-81E97DC7DA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DBDC436F-EB27-A416-5E0F-6D43B06167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1AF4DE8B-F45B-C2FE-91E9-B150E2C27A7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D4EF261E-63DD-9973-8012-8C7C693688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73D36ED-1743-40F1-8708-5608D0265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EAFDF65-E8AD-52BE-7392-D35CA5D76E7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3EAB4C48-55EB-7429-2C61-2DDD6DE715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C81139DD-8378-8548-5BA4-EF58C428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129C782-080D-DC1A-BF09-3F1340B51A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9832222F-D321-885C-A089-851E7A5078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578EBF3A-16F4-2F89-2C79-1AB4DECAD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B8B31EEB-1EB9-7F64-5A61-0A5ABD677C9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6037B58E-C1C3-2C69-ACE8-AAC66C3BB0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9B9AEFE-5BCE-3474-2EC9-6BC2A50EA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246950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348387-262E-A9E5-CE7D-19E94ACEDA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F5C8B7-FFB8-8A24-E56F-84C4B3C19E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5AA60E-8711-CBC7-27FF-3C89C3E8B2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25224A88-864F-F270-EE03-AD6F26ED2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990C6A53-9EBD-002B-85B3-C4B9462AFDB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11C26C9D-875E-15E0-EEBF-8BCA2AAFE8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CB5C56DA-F942-D4EB-81C7-316A0A312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041FEB3-7B0B-D9AA-5DB0-6C127F0204F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DFB66CF-A753-602B-441A-6B027058C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743A5E5-4256-BDF2-3B0B-1B7DD486D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12CBD4A8-8B7F-077E-3625-EEF8F8FC902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2ACC0071-7702-57AF-8A37-8BB8D5497B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EB2CBC8B-6E87-7C72-1AB8-E13483CEE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E85C88B5-49D4-FD81-54F2-91C80FD9FB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D652BED6-1485-170F-F8B7-762FC0631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FFCEF08F-77AF-0099-ED3C-7021CA7E4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6311220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8DD088A-9B36-432B-A638-967F0BF846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68" name="Picture 20">
            <a:extLst>
              <a:ext uri="{FF2B5EF4-FFF2-40B4-BE49-F238E27FC236}">
                <a16:creationId xmlns:a16="http://schemas.microsoft.com/office/drawing/2014/main" id="{91DB47AA-E664-A42C-5E94-88731EBBF5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87324"/>
            <a:ext cx="10683885" cy="80129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D889298C-FEC6-645D-5447-79DA403DD2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614D3D-CC60-4AB8-31EC-50CF3ABDA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95670F9-C59E-D440-8943-19CC08A71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520DD61A-2FF8-4B47-FC33-11DDC5309A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35760E7-5868-2C19-AE79-D88A1156F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799678A-4A3F-E8B7-F0A4-28B47F496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16A78DB-3192-183C-9FC4-97B63CFD229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BF0A39DA-7E85-E9F0-14D7-650457AA01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2D7CF0-AB7B-BE13-91B0-B9A3A0FDC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F0209B-3E09-33E5-742F-F7B4F82017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88" name="Picture 16">
            <a:extLst>
              <a:ext uri="{FF2B5EF4-FFF2-40B4-BE49-F238E27FC236}">
                <a16:creationId xmlns:a16="http://schemas.microsoft.com/office/drawing/2014/main" id="{8AB7BDC1-9E13-06E4-0186-81F0F7CC74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2" y="215001"/>
            <a:ext cx="10591057" cy="7943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426CE572-16FE-63F8-4ED9-DA66B27185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AE0D0BB-DD93-FF65-8D3A-7C8C84707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A52F03-E460-9299-7183-48C84E858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DF360AC3-4083-2C0D-347E-80B3A9B0C8A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DB7770B-A186-6E91-8112-D5662D8226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131750ED-559A-AF20-4999-13EA59A7C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A57D20A0-F803-F702-929E-0AA2DF4AD30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3084" name="Picture 12">
              <a:extLst>
                <a:ext uri="{FF2B5EF4-FFF2-40B4-BE49-F238E27FC236}">
                  <a16:creationId xmlns:a16="http://schemas.microsoft.com/office/drawing/2014/main" id="{A594F332-D016-F37D-8C8F-88A034F321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CF41BAD-F480-E548-F912-DE733B91C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B9A7F8-1212-DD51-3D67-F229B113B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0" name="Picture 16">
            <a:extLst>
              <a:ext uri="{FF2B5EF4-FFF2-40B4-BE49-F238E27FC236}">
                <a16:creationId xmlns:a16="http://schemas.microsoft.com/office/drawing/2014/main" id="{14FFF5DC-78DB-78BD-0799-1FDA659B85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-100340"/>
            <a:ext cx="10798991" cy="8099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7E7711F-FC11-8761-1DD1-860D3C53BCA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9A786E2-FFF3-6174-181F-7AB9496CB0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D92C8-85B9-4F60-2174-95B82A5DC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05C6855B-BA6B-3A00-7669-077BE219567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220BB4F-E7E4-9D8A-02A0-DD0033897A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AB1B2-EACA-EDF6-AA95-B27D0E1B3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4814937E-2467-94F0-588D-2247FF6968C9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D9BFDDED-BC33-C160-B4B0-4CF4B414D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478187A-F3BA-D383-251D-F1F7C68C9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A0ED11-FFD2-7FFF-2BA0-C043400FD4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8938E553-AF79-09FC-71E6-B52AACB70E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1D1F92F9-0A99-E61F-E721-D4D87BD581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1361D7B-333C-8001-EC99-03EA0ADCC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F29DD6F-68CE-7240-1466-E075AF4EF4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31CD1B2-C887-2FED-8BE2-68CC9203F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6B8944D1-9CEB-D93D-AD21-8CF88297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CB51C28-3AF8-4367-5ACB-C696700A37FA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47E57E03-125A-493B-D0A3-76654A2FA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5EC89A4-A986-3BF2-AA04-D910FAFF2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7184" name="Picture 16">
            <a:extLst>
              <a:ext uri="{FF2B5EF4-FFF2-40B4-BE49-F238E27FC236}">
                <a16:creationId xmlns:a16="http://schemas.microsoft.com/office/drawing/2014/main" id="{C7AC13CA-05C3-E429-F0E8-AB345E0F92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260" y="115887"/>
            <a:ext cx="10340831" cy="7755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195062-5C8B-897F-00FC-B3707095E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2" name="Picture 12">
            <a:extLst>
              <a:ext uri="{FF2B5EF4-FFF2-40B4-BE49-F238E27FC236}">
                <a16:creationId xmlns:a16="http://schemas.microsoft.com/office/drawing/2014/main" id="{D67918CE-F164-2CE1-06C1-4E4A47A974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80" y="187324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3" name="Group 3">
            <a:extLst>
              <a:ext uri="{FF2B5EF4-FFF2-40B4-BE49-F238E27FC236}">
                <a16:creationId xmlns:a16="http://schemas.microsoft.com/office/drawing/2014/main" id="{6EC624AF-0221-9A31-E8C4-BBD29F8D3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EA0E57BF-814F-F9C9-BB4B-CEB6C6977B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5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207F024-FABC-73BA-9167-6A60FB852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6" name="Group 6">
            <a:extLst>
              <a:ext uri="{FF2B5EF4-FFF2-40B4-BE49-F238E27FC236}">
                <a16:creationId xmlns:a16="http://schemas.microsoft.com/office/drawing/2014/main" id="{7A90AC97-37C3-76E9-3640-9C4BF24A783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7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47974D8-2B78-488F-E691-4800A34CDF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8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1CC5C2C-EBD6-4A2C-97EF-C0A728BD6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9" name="Group 9">
            <a:extLst>
              <a:ext uri="{FF2B5EF4-FFF2-40B4-BE49-F238E27FC236}">
                <a16:creationId xmlns:a16="http://schemas.microsoft.com/office/drawing/2014/main" id="{3C6613F3-8DB6-77D6-89C1-08745D2BE6EC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0250" name="Picture 10">
              <a:extLst>
                <a:ext uri="{FF2B5EF4-FFF2-40B4-BE49-F238E27FC236}">
                  <a16:creationId xmlns:a16="http://schemas.microsoft.com/office/drawing/2014/main" id="{785EEB59-7009-4ABB-C9EF-730C62DE1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1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84F76641-D74C-D232-C826-F1DFD6B1D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0740FF-07B2-4E6E-2329-9E02CF21B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76" name="Picture 12">
            <a:extLst>
              <a:ext uri="{FF2B5EF4-FFF2-40B4-BE49-F238E27FC236}">
                <a16:creationId xmlns:a16="http://schemas.microsoft.com/office/drawing/2014/main" id="{BAEEC9A0-ED5A-3FC0-4C4F-6DB54E09A9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15887"/>
            <a:ext cx="10835061" cy="8126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7" name="Group 3">
            <a:extLst>
              <a:ext uri="{FF2B5EF4-FFF2-40B4-BE49-F238E27FC236}">
                <a16:creationId xmlns:a16="http://schemas.microsoft.com/office/drawing/2014/main" id="{473AEAE7-4954-037B-ACBF-695FB70B9AC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68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09CAFC1-FBC0-9499-CAF8-DA074DE290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69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85CB772-CD22-BE4C-76CC-C4924848E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0" name="Group 6">
            <a:extLst>
              <a:ext uri="{FF2B5EF4-FFF2-40B4-BE49-F238E27FC236}">
                <a16:creationId xmlns:a16="http://schemas.microsoft.com/office/drawing/2014/main" id="{A430FFC2-64CD-FAC5-A9FD-A5667DC7482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1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D6F5B29-EC4C-7711-1CF7-E35206DB6F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2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47B3531D-4510-3047-21BE-26F0B119C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3" name="Group 9">
            <a:extLst>
              <a:ext uri="{FF2B5EF4-FFF2-40B4-BE49-F238E27FC236}">
                <a16:creationId xmlns:a16="http://schemas.microsoft.com/office/drawing/2014/main" id="{1202D632-064B-A65C-512D-8A1255CFE13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1274" name="Picture 10">
              <a:extLst>
                <a:ext uri="{FF2B5EF4-FFF2-40B4-BE49-F238E27FC236}">
                  <a16:creationId xmlns:a16="http://schemas.microsoft.com/office/drawing/2014/main" id="{CA726ADE-4A55-019F-2B4A-0C469EDFA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5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28046F06-57F8-60BD-26D0-36C752841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32496D-3A40-13C5-6330-A4CD7E2701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208" name="Picture 16">
            <a:extLst>
              <a:ext uri="{FF2B5EF4-FFF2-40B4-BE49-F238E27FC236}">
                <a16:creationId xmlns:a16="http://schemas.microsoft.com/office/drawing/2014/main" id="{F4BFF79F-8D98-A7A1-D025-CA954AD21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01" y="0"/>
            <a:ext cx="10587336" cy="7940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4BE39735-52C5-66B7-82A6-7E6BE3AF52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D632BE-5E7A-1B17-58E3-6F4B7594CF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F5149-7986-8D58-CCF3-92BBAC804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792CD635-E922-F34B-1939-F338EBFC51D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290C96D-013A-1EB9-080F-34C786C7ED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A0E7B382-5204-D129-D29E-F2C133DE7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1A427435-2A01-2612-4D74-44A297484ACB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F6975639-7BB5-424F-3618-D05A777FDE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E55D21B-C260-734A-F680-A33B19F0E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AA4C95-F3C5-8395-31C8-9ACD8282A8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31" name="Picture 15">
            <a:extLst>
              <a:ext uri="{FF2B5EF4-FFF2-40B4-BE49-F238E27FC236}">
                <a16:creationId xmlns:a16="http://schemas.microsoft.com/office/drawing/2014/main" id="{EBD9A6AC-E126-AE75-0E7D-523842D4DF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427839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43D33247-4ADC-3E46-9B36-23889076F0E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21FBC84-2591-89A3-BA18-E5C14A61D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DD1AC8C-505B-23F6-EAF4-0900035B0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7868F1FB-CB7C-9D4A-0335-888C8C576A9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E752E70-20EC-7F6F-125F-F4B1696632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327346B-FEFE-C213-34D8-B1C847656F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827CDEA9-119D-6D89-F8D2-9B9BB91D2D5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BFF1FB04-4D2F-4071-D5A6-0D0FEFF4E9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00D7005-DA2D-F7D4-102E-3E0DE3D9C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99D045-C7A8-A964-C448-BAF8AE227D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5A4491F-1ECA-9B75-166D-B71E07AD5D6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4D46164-5D27-D34F-8169-E3BB85CE93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E8104BC-2981-F32E-FFAA-C7C3379946CA}"/>
              </a:ext>
            </a:extLst>
          </p:cNvPr>
          <p:cNvSpPr txBox="1"/>
          <p:nvPr/>
        </p:nvSpPr>
        <p:spPr>
          <a:xfrm>
            <a:off x="565653" y="4653598"/>
            <a:ext cx="10935853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우리들을 구하신 주를 찬양하리라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r>
              <a:rPr lang="en-US" altLang="ko-KR" sz="36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</a:t>
            </a:r>
            <a:b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We will sing upon the shore,</a:t>
            </a: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praising Him for-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</a:rPr>
              <a:t>ev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-er-more 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  <a:b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ko-KR" altLang="en-US" sz="2800" dirty="0"/>
            </a:br>
            <a:endParaRPr lang="en-US" altLang="ko-KR" sz="2800" dirty="0"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3782989200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5A7C0-4F0A-93A2-2FC1-669212113A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CECBAC20-E2BF-9BB0-F4E5-AAB69FFB8D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F3D0913-2FD0-39E9-D245-E85190C430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3D3DB2-C8BD-4CE7-714B-42B8E472E8F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여호와의 영광을 인정하는 것이</a:t>
            </a:r>
          </a:p>
        </p:txBody>
      </p:sp>
    </p:spTree>
    <p:extLst>
      <p:ext uri="{BB962C8B-B14F-4D97-AF65-F5344CB8AC3E}">
        <p14:creationId xmlns:p14="http://schemas.microsoft.com/office/powerpoint/2010/main" val="2769446119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6C4256-8420-B384-F593-AC48BFE65C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56B59CF2-42B9-1C18-8E44-5F5F058BE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98180481-7929-A367-C4FD-24124D98F08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79153A5-E136-D6CE-2465-96893971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26AAB9C0-EC90-3CA5-FC7C-D278BC473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E692C6A0-69B4-4C29-7BF2-93E0809C853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186AF4C9-DB73-7ECF-A2AC-E128267EB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E0D7D-EA25-DDAA-C69F-2A9A6E0CC2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19E1AC8-D914-5486-6046-9DBEFD41D35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6BC0B498-B8E1-E286-6F80-C5002DBC5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B2AE960-389B-E09E-E6DB-F2DE12404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86CA69-C471-B1E1-2AA6-E5240C0FD4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65E200C8-8AEA-E216-9DE9-0C1538EC0A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1877BCA-5843-42E3-33D7-17D1F4F1AD6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BD1544D3-07B8-38BB-473C-B11C642FC1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9114099-71AE-4E54-453E-1CE27F96F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004298B6-54FE-810A-AB03-50E7BFEA4D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E83D2F4C-942D-4E46-8C27-7EA1B8D9C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578723F-A38C-BBD8-15DC-BAC0C3894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7383CB88-9B70-D565-C5AB-243C41D37CD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3FC8625-2FF7-A21F-70FB-185D7EA624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B2B4F55-45D4-E643-FFAB-19DEAA907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46091E-23A1-5F24-596E-12632D16C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067A2-7D2D-919F-812F-F9C348C8B7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B6ADD6EA-31A7-9D67-C6E0-9E466BE453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DABE5E64-5F23-FBB4-8A00-2E58CCFD249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43B58F2-17C8-B1E7-8834-10203956A5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4724CB19-6326-00EE-703D-A6FC51D5E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42980177-672C-5D6C-5826-F45A4F6A853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95369224-F6BE-FF30-D83A-5BA138435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2BD1755-ECA1-1F2D-DD9F-EEF040D7A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47A7A42-F8E3-7F0E-952B-A3DE39E8ECE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3118ED65-5544-43A6-798B-5674BFFA1C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C52AC736-5D2D-47D8-4F51-65E1DFCA7D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8128148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2779F-510F-1BD0-AEA8-E3E33A179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13ED3A-273B-4020-7A0B-365FAEA6A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D02C893A-111D-9734-08C7-112E22EA14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51CADF5-53AD-D108-62B4-6E18A358361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0037505-4479-1052-2F60-38FC32EC47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973603AA-08D4-0CAF-D6F0-D9594A298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6EF19C6E-1159-DFCF-19A4-43AFDFBCCC2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FEC04A-1A57-DF7D-689B-9B5C8E0D56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04A0FC9-979E-D5BB-E878-583E90B53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4FA6A3E4-F1F8-05DA-4C49-1386D97B1E4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549A5D3-0C4D-3E32-C1DA-CBCD239ED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F8DB99AE-CA5D-111C-8EC8-2D0318F42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4155646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1FFF2-1B92-AAA1-E158-4702ACDB9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A5C0E5-8DCF-0346-94F7-204C8CF96B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337BDEAA-6CC3-6649-E9BE-CB971ED48B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BB8A06A4-C66B-6F72-F14B-D0626290DE6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4EB1137-A7D8-69FB-E1C4-99F5782DF1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AD22A97-8E5A-483E-8285-D3847EC1C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AF1ABD7C-92A1-2A84-1FF1-CF521AF968F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EDA5AC3-39E3-11D4-E60A-83AB172FAC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1A844C8-13ED-7BDE-59C5-AFD465458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B8A2BC5B-3ACF-B7FB-7F25-37E8A3E0FD7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46561408-33C4-538F-FECB-009457196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692FBB15-C2B2-8CC7-CC5E-73F3D969B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3583544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60062-9EFC-F8ED-7AE0-CFD91403EF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BD0037-39F8-5122-407B-C648B5F2B4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2243" y="-2020309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4520294E-A4ED-5F8F-40CF-9B6C8EFE6D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59C300C0-6D0A-ADB5-365D-BA8633AD478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56BB9B27-A2F8-66B1-3091-818E978C9B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4F6FFCC-196E-F36A-8B77-71625D4A0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BF727-14B0-B006-DEF4-0E78617917B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E6C6F84-A953-C643-816B-15628C8D0B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711DFC3-96D1-025D-D9BD-5387C03941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07B7CE6-85C4-5B97-DF39-5FA0D1E2176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52A86AA3-7392-B4E3-5C50-E7E6ED01A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7CD8C0E-D58F-33EA-551E-84CF6D58DF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50698111"/>
      </p:ext>
    </p:extLst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2E844-6923-370D-BE71-D4ABB473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5755812-DF74-B9A8-3450-C600594D26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5505B-98D2-FB6B-1BC2-3334D6F70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B0EA1BD-84BD-4259-CA7A-65AFAF6BAF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9A90AB-AA2C-32B6-C275-32D5CCCCA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68C7C2C-110A-008A-20E6-348470F113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28E0721-977E-2AF4-F70F-F3357AA6B6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A493156-3924-2432-41C4-DF7C12834F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13FE06-E95D-D031-7F97-BF841C696B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1F4F00B-A47A-2F5B-786B-C7C0E28E11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CD2DC57-1914-38A7-1D61-7935030112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EE1A3AA-48B9-2EE7-B783-509DF3067B6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온 세상 가득하리라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8554324"/>
      </p:ext>
    </p:extLst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B6A73A-8C89-8192-387C-0416C88C19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0CDF042-F3C0-E5E0-BFF0-0889E7E153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2EEFC0-B70C-6AFF-4C02-B9A83562E5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1733B43-853E-5078-C93A-5E956024B9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0621BB-8A37-B126-D47D-CB2CCB0647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AB38881-C30B-6FA1-3FB1-F744F6EFC5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110D8C-49AA-1B8A-9175-ED5F64D898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11D133DF-51DD-0C22-C8FA-1C59192825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4D544-0E2A-A28B-E2F9-44DD6ADDF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0BC5253-8EBD-8688-5EE4-1422EC0325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B47BEAB-1004-A20E-4A91-D3CDEC4B1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483127"/>
      </p:ext>
    </p:extLst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B92598-C3BC-8AAD-A1CF-BC559B298C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1C7750-7FEB-392D-10C8-C25F226AE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03C92FC-93EB-CE8F-96C3-720746BC2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8208260"/>
      </p:ext>
    </p:extLst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81F32D-E0B6-E223-303C-0DB5A2553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F9B052-C6F7-5BBD-8A8B-3489693AAF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BCB4170-AD53-C68C-69EE-5086BEC50F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4635669"/>
      </p:ext>
    </p:extLst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90912-9FD0-9198-A4F8-92997E22F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29F1E0-CB07-7E3B-E728-7D4990BEC6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9C7303-CEAA-4115-DB62-90C3A9D35B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2465481"/>
      </p:ext>
    </p:extLst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83CA3-7B66-D356-F715-44D9B4BA1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24B0E5-771A-1A88-CF40-E17E0DF6A0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6824BDA-A8FD-C0BB-1188-B16B805B3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0521357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D8345B-BD21-CF4C-5761-FEAB3D89F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BD3D49-090D-7537-617B-6643A11651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7072C7E-FD5B-BF01-487C-D93EA038B3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4934825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006E8C-C866-96D9-1EFA-DF19D4505A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3570602-833F-4F2A-9C13-54982B8116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C2A3EB2-396C-A0F8-90B3-FCFDE9513C5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EB131A1-8A05-512B-0E25-A37CD4F2C9DF}"/>
              </a:ext>
            </a:extLst>
          </p:cNvPr>
          <p:cNvSpPr txBox="1"/>
          <p:nvPr/>
        </p:nvSpPr>
        <p:spPr>
          <a:xfrm>
            <a:off x="1793965" y="5501572"/>
            <a:ext cx="8839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655745942"/>
      </p:ext>
    </p:extLst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F5D904-C6EB-3FA4-116D-DBD56E8FA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89E919-8319-FC62-FCD9-9D9FB5D096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829F3F58-36EB-BF79-0664-1828F8253A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6820892"/>
      </p:ext>
    </p:extLst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6B5027-C056-3CF2-9608-7AEEBC850C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A53D23-865C-D7D0-E1E9-680F9134CB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AFF85BC-7892-3C51-8F95-39E713C1F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9415307"/>
      </p:ext>
    </p:extLst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5CCF02-3841-3DB4-5A93-6AC4778D5B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EE6C1A-8377-EB5D-7A34-5EB3A22FE7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D4533D9-3529-B56A-DB59-4566A85D2B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8638616"/>
      </p:ext>
    </p:extLst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666F4-F828-04A6-034D-6CAA5C7DEE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648107-3C89-42E2-9DE9-3D5A1AF90F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CDDC83A-FFF8-0C0D-A70B-4FC7D0B9F2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5271782"/>
      </p:ext>
    </p:extLst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6B806B-9B91-DC49-5797-DDF50F69FC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13652-6387-5FF6-87D2-3C8D6CC953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4337CF5-F532-6BD3-572A-80F6833AF8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276554"/>
      </p:ext>
    </p:extLst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CD03B7-3698-1928-5462-31D7097F9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D6DDD7-FBDB-82D8-D736-4246D1CEAB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721768F9-2986-3219-90B5-095CF852C2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2141828"/>
      </p:ext>
    </p:extLst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CC23C3-8103-0446-3AE3-E76A009870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0459C9A-1C76-4F31-47E0-9FA6CC69CA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0AAB622-C442-4DB3-498B-9D597136B8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099EF786-510E-07A9-8783-1FFC15C75E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86C8F90-6CD5-05E9-C620-35B76D23D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46B51492-6EB3-BB98-1076-B38313AAAED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33A55E8-2E27-0786-72C2-43BAE50FFD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B04C7C0B-5C95-2F11-43F3-C6743FC97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2ABC75A1-9194-71E9-A0E0-1509D1DA346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AD12575-A295-BD32-81A7-6A69D5DC6C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031DBFE2-D344-832F-86FA-DA2845E44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EEC5C4E-7600-853D-537B-40506B3C611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89494453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188FFE-06E0-B9D8-73D3-DD9A4469DA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338CE6-0AAB-3D19-46EE-B67E250BD0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FA38217F-9F35-F0D5-A768-F550267BD34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9DAB10FB-23D7-3F2A-6ECB-1999C969A8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0BB539E0-2654-5232-4732-9F5A38CC3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CBC8A-1F5E-0C13-975E-3F2E77F0DE1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3E5FDB5-CDAF-E3FE-8E97-5A3E9EA1E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51CED8AF-FB1F-5C0C-B3B8-430C860D8E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2FABC88-A80A-6B5A-CC32-24ABDD617EC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7DC8BC5-BE3B-B76C-35B8-9362A4C86F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C8137597-BC38-6D43-2469-82D156471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4ABEF1E-60C0-3C98-3D80-9E6013004318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3922294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753500"/>
      </p:ext>
    </p:extLst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28206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1BDA61-8222-696F-C909-B30F78AFB9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0F9850B-48C6-FC33-4991-694C2030E0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D565B5B-8DC6-0963-D14D-D4E229608A2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2C08E7D-1019-685E-88CB-A5A01972CD30}"/>
              </a:ext>
            </a:extLst>
          </p:cNvPr>
          <p:cNvSpPr txBox="1"/>
          <p:nvPr/>
        </p:nvSpPr>
        <p:spPr>
          <a:xfrm>
            <a:off x="1793965" y="5501572"/>
            <a:ext cx="96008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 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3875094152"/>
      </p:ext>
    </p:extLst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2415615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E38BB9B8-D1F8-3CF6-86C3-D36F8D28FB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9937DF1-C6AE-E5F4-F347-36DEEE1148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6BDEB76D-B1D1-9EB3-2B82-319C533C7A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327" y="337127"/>
            <a:ext cx="11120581" cy="8340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6D9D9280-538F-F99D-E01E-397D3DA460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235" y="242455"/>
            <a:ext cx="11000509" cy="825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0D82CDE-B2C6-F030-94FA-758227ADBC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61" y="0"/>
            <a:ext cx="11483877" cy="8612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0CDD7335-B9C0-BF76-6FBD-8E560A0EA0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63" y="129309"/>
            <a:ext cx="11286837" cy="8465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492037"/>
      </p:ext>
    </p:extLst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4498832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2678CD-984F-C351-86A4-ABB6F52C52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EE5F181-1258-48B3-871B-37F8D079FC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714B11-EEDC-1F7F-EF1A-FE826052E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CD64B7-4267-AD98-A9BF-C29CF32DF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92327-CC63-9A7F-F5BF-A62E8A9AA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2F09028-3E2A-735A-8297-A09EE64BF3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3FDCA6-D7AB-CF41-AD96-93FCEA26FB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AC56547-E394-0222-E3B2-CC513B5C5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A07D5-5727-A07C-353B-6DE2F3658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F90CDBB-4D5E-A6DC-7DC4-1D43A0BCA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49E9B21-3F5B-F000-9FA0-83B79CA7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4C1A06-A5E5-5696-4F80-05652B20EC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852511E-D671-712C-9E69-BB2BE12976B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E88BD1-037B-C7AA-106B-DD7E6A950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622BB60-EC44-0343-0417-7B8361B2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24C9B2-B0DF-4714-D5B1-7FEB835FF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3D349-983C-28DD-32A3-49FF369F38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9A8BF6B-45CA-91D6-F6EF-7359E4BC85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940CF1-06C3-9841-C3BE-49140EE62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D2F60E-CC52-1279-932B-9DA52AB5B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FDF9B79-651F-56DE-15AF-D5D57DD7D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DFE1F-F7AD-F6ED-77C9-9F6E39B10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811E41-69A8-160B-EE90-07A0CA98E0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2EEC480-74D9-CD7C-EE22-AFD7CCA9E25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A692D2-6A1E-1957-CDE5-DEE3BF525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732C3C-5575-2CE7-17E5-DC82EB46F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9CD567-6EAC-8B8D-A044-3ACE7A9F8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70288906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9DA2D7-E86E-BEFB-7F53-F86F8CA7F1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B7CBA-141D-3BF8-F4D0-86461F6E46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A19FDEC-FA42-AED7-1F32-2DE20B3078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BAC99D0-EA3A-7AA3-45A6-8790ED342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CCFBFE-BB6D-56A0-8C1B-5CE3041FD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37450B-CE57-30BA-0C2F-BEE4AFC2D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35918162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8A1284-BB9B-D457-1F90-A64D31CBEF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07DD28-4BB0-0AAC-8B51-DEDFA165C1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403D9E3-BC15-390E-24B0-8D57DD4B40D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66887F-839F-E760-0B5F-F7810D0D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755AF1-D332-780F-123C-9F9DFD481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E754D0-AD62-41DC-8839-25A0B61C5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000960863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767C2-E7F0-C715-79D2-F5A951912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569BF3-E3B6-1813-F4F6-25C68CF08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4E4E9B2-EB10-10C6-DE07-03C357B8B6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B54BCB-96CE-FF44-167B-8FA3F4929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6FF0C2D-A044-4801-D465-50311F7AD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8A731B-062D-20C2-1A9D-BA62C2A7F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81380811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82370E-B4BF-2FA5-F6B0-543D23A609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14AEDFB-0004-744B-8829-A016A5B5E7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04698F-29B6-1AD1-D0E0-2A65675CC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0FAA58-F657-91FA-A6C5-D6D8C494D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A12B5-199D-4B13-6203-0FA26CA15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CBBD9D-E0AF-9F0F-2EC7-426F488B81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52B5425-E709-509E-D4F7-2F4AF9A2B9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993FD-46AE-6D1F-0E25-68D51C6C5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6016075-1377-CE7D-9A4B-4B7A23DBD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8B1F33-8D80-CA81-9418-CEC5D549B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1A080-4EEB-5136-741A-D594979DB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8BFF167-53CF-347C-4DAA-3543098233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A6A036-7910-5634-1C06-61ABF8FA3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9A01A4-3C45-A032-49EA-707B24E63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A00C2A-1099-E98D-3824-0378D3151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CB7B9B2-4665-A47A-BD6C-F49BD63F02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B27B7E-4322-EAF0-C28C-63588932EE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3001B28-7B23-012E-5F50-D05589BEFF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2" y="127000"/>
            <a:ext cx="10732316" cy="637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A2D7D1B-31E0-5EEE-AF95-E0B17806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A4B6F3F-080A-E133-9C47-F0C851807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AECD5-CCE7-E815-81BA-06A94528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802D0B-6FFB-8FFA-4DAC-8DDDA40AEF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2A0E8D9D-6BEB-02EE-379B-15785ABAD7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8" y="620784"/>
            <a:ext cx="11218878" cy="611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44B7468-9344-3A76-2B98-56B659102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06AEE4-5421-1AA9-9D5E-CA3D419E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A6F864-0B52-B404-D49E-B8A1A6AA7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654B93D-1C61-8F34-DA0D-C0A2DBDE25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6E7E51C3-81B2-0C40-01C6-2D88BF035B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1" y="303882"/>
            <a:ext cx="11126598" cy="594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24F7D83-EB20-E18B-BBE7-1D7E92380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28024E-4D62-19DD-AF97-132C3F0A6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8DEF7-1CDE-5D8D-9589-F2C297E47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B1407D-E898-6991-9B69-36A7DE2AEC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E3C793-AB5A-6BAC-BE2E-B8954DEEA0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85894"/>
            <a:ext cx="11249301" cy="6116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B29D87-5885-1571-F149-B945C3647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8A98C-F2BA-93A2-BD8A-AE9FC16A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750BA4E-43F7-EC36-EEF0-0F030EF9A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E57C45-F48C-82E7-479C-E31A07AF11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08A273-FE2F-AA99-CC20-7310E6AE12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9C756E9-AE98-2FE5-7856-CE96A947DA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60C0C9-115B-25CD-8BE9-6882BF33B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DB31DFE-619A-63CA-5CC0-AA16BBB2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9EB340-2FD6-ED52-17B7-BA8F20A8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0241929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6D80E-9DCE-1943-B27E-5BD719E5AD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4D4A77-7D48-E737-FBA2-F6D9149EB9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1E4EBAF-8F5E-16CA-4D37-D754819A5F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4DB7F0-D6AA-18C8-F3A5-17113E91C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3B71D4-A7C5-C355-22E0-230B2A641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9A5D03-C1BB-A204-0892-5018668AE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87511744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B1A47C-68CA-899C-25CD-E01ABE2C8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E7751-C397-F160-9D83-F7F7381877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E1D27A-B8C2-9973-A4A5-1C0B5794BB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EE4AC2-9B76-65A3-269B-6C0F080B6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75B167-A976-FC41-8520-B98DB0D9E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43D64D-9BC6-E4BE-B76D-25DF2D8C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45195056"/>
      </p:ext>
    </p:extLst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BC1E3-C4B7-4304-4A0A-8F76EE47F3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2A1676-2AA2-466B-263F-CF0577E4F9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0DF7D43-DEBA-BE68-9B3B-A9CB1C5D18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E61A97A-C83F-1B62-05A0-DE4534C6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40B6C91-BD4F-FCB9-7E7D-97A3ABE7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EF36-BFB3-B026-EB78-E3445F528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604288636"/>
      </p:ext>
    </p:extLst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95D9CD-8586-91BB-83FB-FF671C2C3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091B8C-9DB2-85CE-0979-303440663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27CF36C-FC30-876F-DB0B-FCE92352D8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807" y="18141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EF18ABF-933F-7F60-A069-31F430FA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7E5372-689A-5A97-1BE5-0699343F6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A78332-82A9-87C9-2FF2-0D0BB7CAC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1537924328"/>
      </p:ext>
    </p:extLst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0B4968-F0D3-02CC-A53C-DEA950F524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496F85-AD41-FA3A-EDBC-63C734DB51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52004C8-8E9E-64DB-439D-E75B92D818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EE1503-6970-61E5-1B09-8846E22E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A4590C6-225B-42B7-29AB-AA5DB0DDC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584286-7ECF-433E-423A-4E5D82143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593431249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05D0D25-92C7-2D25-3D2F-216CB52D3A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A1E6E6-BEBD-3AB8-5BED-5701D7800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998F-8D14-9EE0-8ED6-A9DDDDF4E4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51F2E4A-ADA4-02A1-5910-DED53FD17A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38690D-9C18-11C1-7D27-CFF9C80F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73530E-4BE1-385E-F80D-E0C06ACE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AC8B32-084B-5FEE-B5E1-0FC624C17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398604431"/>
      </p:ext>
    </p:extLst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35E683-68EF-46E7-F185-D21A4E01F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0D46DB-6DA4-630B-F572-450C36B303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473159B4-EE39-C555-5525-973202C1757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6F6EF4-F298-B1E5-F845-D7875200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1357E1-6A53-9901-5D1A-74A8EEA97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2ECCCF-445C-C680-5B67-7C40A44A3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891349460"/>
      </p:ext>
    </p:extLst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27610F-42F8-1AA5-750C-1445A6896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1D64BA-92AB-35DB-8478-44F5FCB6D9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94D2DF8-524B-B968-26C5-8DC8E3AAD8C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14AC8D-6521-FBA7-3AF9-6898F1CBE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B59A46-0901-3B1E-CF00-244FD83A5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1EBCE4-F1D3-B1A2-7A4C-3F50DACF3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88679148"/>
      </p:ext>
    </p:extLst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1EA7E-CF6E-218C-81D5-6810B08278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7F32A4C-73CB-8258-C38C-5E83198BAB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5E066DC-4E09-05E3-D07C-7BEB0749E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20E048-92AB-50A6-24EA-6DF615897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07AE9-6CEB-4965-ED00-DA447671B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34B99F8-246D-3903-2ADE-63BEE6F758EC}"/>
              </a:ext>
            </a:extLst>
          </p:cNvPr>
          <p:cNvSpPr txBox="1"/>
          <p:nvPr/>
        </p:nvSpPr>
        <p:spPr>
          <a:xfrm>
            <a:off x="3087149" y="469783"/>
            <a:ext cx="8380601" cy="54895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넘쳐나네 </a:t>
            </a:r>
            <a:r>
              <a:rPr lang="ko-KR" altLang="en-US" sz="4800" b="1" dirty="0" err="1"/>
              <a:t>넘쳐나네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주를 향한 내 속의 갈망이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주님께로 날 이끌어 주소서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(x3)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1011448899"/>
      </p:ext>
    </p:extLst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DF3CEF-7A16-A07E-E0C0-59DAC96C3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86CA017-E44E-23B7-4303-8F9A3F708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0633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CC53706-9650-FF97-5BE6-C9932F0AF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BBC89D9-3166-56A5-E38F-8EEA2F119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D1F6BCF-9FDE-1579-0728-68C4B997D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317EC9-A4AE-B894-94D0-E2A47F8B0E95}"/>
              </a:ext>
            </a:extLst>
          </p:cNvPr>
          <p:cNvSpPr txBox="1"/>
          <p:nvPr/>
        </p:nvSpPr>
        <p:spPr>
          <a:xfrm>
            <a:off x="3087149" y="469783"/>
            <a:ext cx="8380601" cy="56057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주님을 더 원합니다</a:t>
            </a:r>
            <a:endParaRPr lang="en-US" altLang="ko-KR" sz="60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635198579"/>
      </p:ext>
    </p:extLst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393E5FC-690E-B645-39CD-7CAE106BB8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768333"/>
      </p:ext>
    </p:extLst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C88D6E-8112-CE24-3714-937DBD675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633870"/>
      </p:ext>
    </p:extLst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6089C-CBD3-6AEF-58F7-43060D4D7D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0DF704-B228-1205-918C-3477567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005989"/>
      </p:ext>
    </p:extLst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A9A846-EDC2-309A-C52D-71B27F67A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CF1361-EA6B-D7C6-0B33-528CDD45A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622602"/>
      </p:ext>
    </p:extLst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9AB5654-B6C6-77F3-E4B9-B394C77235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9333792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B471F49-6F1D-2663-4367-A6444018D5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4ACF6A2-D400-B528-B544-286C7EF78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463352"/>
      </p:ext>
    </p:extLst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729BAA-7099-DE0B-1828-3CDDA749F1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13BD12-4EA3-63E1-9611-5851E858C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5501"/>
            <a:ext cx="12192000" cy="7009002"/>
          </a:xfrm>
          <a:prstGeom prst="rect">
            <a:avLst/>
          </a:pr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504C36F6-A36A-F474-3365-5585F373C615}"/>
              </a:ext>
            </a:extLst>
          </p:cNvPr>
          <p:cNvSpPr/>
          <p:nvPr/>
        </p:nvSpPr>
        <p:spPr>
          <a:xfrm>
            <a:off x="1140902" y="2088859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감사가</a:t>
            </a:r>
          </a:p>
        </p:txBody>
      </p:sp>
    </p:spTree>
    <p:extLst>
      <p:ext uri="{BB962C8B-B14F-4D97-AF65-F5344CB8AC3E}">
        <p14:creationId xmlns:p14="http://schemas.microsoft.com/office/powerpoint/2010/main" val="1803111008"/>
      </p:ext>
    </p:extLst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DB2B89-6DBE-F0AC-29CD-E03037D3A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C8FB746-DEA0-7DCB-1B73-6C8D7B6665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026334"/>
      </p:ext>
    </p:extLst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4F6B99-A194-DB9A-98BC-C26CA7F05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B6FCF4-01FB-6B1C-E80D-1615BECBD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359261"/>
      </p:ext>
    </p:extLst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C918C-F556-3324-0E25-A8E65C651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9920532-42AC-F24C-FA00-6EA0BFA5FB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4418347"/>
      </p:ext>
    </p:extLst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616565-99B0-F538-1C47-918430C096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A5796B-F7B1-CFD9-5843-6EF522933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907024"/>
      </p:ext>
    </p:extLst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D564B-A912-0CBD-9CCA-1C72F11CF9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0570EE-50BE-58AB-7741-6537329A1C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5478707"/>
      </p:ext>
    </p:extLst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1B3DC4-83A9-9D32-C16F-CA9E0123E6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630488D-F938-A500-77D2-3A51D99742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90F952E5-0070-B6EB-5041-A5077306C08F}"/>
              </a:ext>
            </a:extLst>
          </p:cNvPr>
          <p:cNvSpPr/>
          <p:nvPr/>
        </p:nvSpPr>
        <p:spPr>
          <a:xfrm>
            <a:off x="1149291" y="2021747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사랑이</a:t>
            </a:r>
          </a:p>
        </p:txBody>
      </p:sp>
    </p:spTree>
    <p:extLst>
      <p:ext uri="{BB962C8B-B14F-4D97-AF65-F5344CB8AC3E}">
        <p14:creationId xmlns:p14="http://schemas.microsoft.com/office/powerpoint/2010/main" val="1073089256"/>
      </p:ext>
    </p:extLst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E2193B-FC49-29D8-C360-E53F21FEC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0528C9D-AEB2-949F-0DA5-BB47AF4481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88577"/>
      </p:ext>
    </p:extLst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FBE6B-EEA3-5906-DFB0-754747BDD4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3E82AE-BCB2-BF82-6507-EF3F37A48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3F85AD4B-0A09-5093-5DAE-A1D5C896A65C}"/>
              </a:ext>
            </a:extLst>
          </p:cNvPr>
          <p:cNvSpPr/>
          <p:nvPr/>
        </p:nvSpPr>
        <p:spPr>
          <a:xfrm>
            <a:off x="1140902" y="2013358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기도가</a:t>
            </a:r>
          </a:p>
        </p:txBody>
      </p:sp>
    </p:spTree>
    <p:extLst>
      <p:ext uri="{BB962C8B-B14F-4D97-AF65-F5344CB8AC3E}">
        <p14:creationId xmlns:p14="http://schemas.microsoft.com/office/powerpoint/2010/main" val="389562271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16A14FE-3DED-F8E0-5A94-440D23E632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5EB31-2C0C-ACEB-C85A-4C16D288A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024AAB-D0AB-D42F-D8A7-0F2C132B67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081261"/>
      </p:ext>
    </p:extLst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6DE42E-3E3B-934F-3C5A-712F6C1327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F7CB837-D336-1C57-F9C7-62D15D09D6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551469"/>
      </p:ext>
    </p:extLst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2145B-4C7D-6CE4-38F5-4EEBB4EA6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8DD05B0-B565-79F0-0C0F-7674FD943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416170"/>
      </p:ext>
    </p:extLst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D57931-2F8C-CC17-BF7D-885113019D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D18731-8C97-A3EE-14A9-1F396064C1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271699"/>
      </p:ext>
    </p:extLst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4249-B6A6-4F7F-8FE2-75B2E36A4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64FB9A6-1BE6-83C1-FEAD-F758A41000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115195"/>
      </p:ext>
    </p:extLst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D308E6-0F99-291C-BD77-BF2519AF1F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71BB48A-BE77-534A-DA95-9F9E7756D6D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3C36C1FB-42C6-15F6-2921-650FBFC7AC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71D5E3FF-7AE2-85B7-F6D3-C6DAE1F4DD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711147"/>
      </p:ext>
    </p:extLst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A0983A-B128-0082-C3DC-43D2CCB073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30CA84F-A34B-08E6-71B1-74D7872A3B8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D6442821-291E-5B33-09E8-A310808501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8485092"/>
      </p:ext>
    </p:extLst>
  </p:cSld>
  <p:clrMapOvr>
    <a:masterClrMapping/>
  </p:clrMapOvr>
</p:sld>
</file>

<file path=ppt/slides/slide1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6392D-538B-7760-4341-99E234D261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80E0054-24EE-06E4-E601-C20242C25A1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CEC9B2D0-5024-BA90-9012-2E01E98525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61E51AF2-0486-8CBF-27ED-EB228E98CE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960680"/>
      </p:ext>
    </p:extLst>
  </p:cSld>
  <p:clrMapOvr>
    <a:masterClrMapping/>
  </p:clrMapOvr>
</p:sld>
</file>

<file path=ppt/slides/slide1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E71CF0-D690-0AB9-B6C8-A1E8EC441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210852-B69C-43F7-8F2C-93904477A92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FDCB2972-04E1-513D-ABF9-9D3A30C96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524544"/>
      </p:ext>
    </p:extLst>
  </p:cSld>
  <p:clrMapOvr>
    <a:masterClrMapping/>
  </p:clrMapOvr>
</p:sld>
</file>

<file path=ppt/slides/slide1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4BD479-6A5B-E51A-4289-0F94BB5C15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23F3955-7805-E47C-BA95-9516194450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6F98C98-F0CA-973F-1312-99E0D1EBB6C1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670CD0-B52C-85F4-37EB-3AFAFA28A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3FF2EA-161C-DDF7-CD7C-6C0D37549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130990785"/>
      </p:ext>
    </p:extLst>
  </p:cSld>
  <p:clrMapOvr>
    <a:masterClrMapping/>
  </p:clrMapOvr>
</p:sld>
</file>

<file path=ppt/slides/slide1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</p:cSld>
  <p:clrMapOvr>
    <a:masterClrMapping/>
  </p:clrMapOvr>
</p:sld>
</file>

<file path=ppt/slides/slide1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47202D-4FF1-4D28-620B-1C54783558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2C1128-1824-3263-193B-3523B619B8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>
            <a:extLst>
              <a:ext uri="{FF2B5EF4-FFF2-40B4-BE49-F238E27FC236}">
                <a16:creationId xmlns:a16="http://schemas.microsoft.com/office/drawing/2014/main" id="{F4E4E428-D43D-C323-8A00-6B4EBCE2A9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31616"/>
      </p:ext>
    </p:extLst>
  </p:cSld>
  <p:clrMapOvr>
    <a:masterClrMapping/>
  </p:clrMapOvr>
</p:sld>
</file>

<file path=ppt/slides/slide1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6CCADB-7F66-29BC-1726-F89377ED0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64E9E07-5D7D-0D63-53E7-97B448F0F4B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>
            <a:extLst>
              <a:ext uri="{FF2B5EF4-FFF2-40B4-BE49-F238E27FC236}">
                <a16:creationId xmlns:a16="http://schemas.microsoft.com/office/drawing/2014/main" id="{8D67CAA9-CE5E-1509-3F19-BC5CF4CD2B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009804"/>
      </p:ext>
    </p:extLst>
  </p:cSld>
  <p:clrMapOvr>
    <a:masterClrMapping/>
  </p:clrMapOvr>
</p:sld>
</file>

<file path=ppt/slides/slide1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3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76541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 dirty="0"/>
          </a:p>
        </p:txBody>
      </p:sp>
      <p:pic>
        <p:nvPicPr>
          <p:cNvPr id="3" name="그림 2" descr="4.jpg"/>
          <p:cNvPicPr>
            <a:picLocks noChangeAspect="1"/>
          </p:cNvPicPr>
          <p:nvPr/>
        </p:nvPicPr>
        <p:blipFill>
          <a:blip r:embed="rId2"/>
          <a:srcRect r="6353" b="62864"/>
          <a:stretch/>
        </p:blipFill>
        <p:spPr>
          <a:xfrm>
            <a:off x="-427838" y="-386840"/>
            <a:ext cx="11417417" cy="3018405"/>
          </a:xfrm>
          <a:prstGeom prst="rect">
            <a:avLst/>
          </a:prstGeom>
        </p:spPr>
      </p:pic>
      <p:pic>
        <p:nvPicPr>
          <p:cNvPr id="5" name="그림 4" descr="4.jpg">
            <a:extLst>
              <a:ext uri="{FF2B5EF4-FFF2-40B4-BE49-F238E27FC236}">
                <a16:creationId xmlns:a16="http://schemas.microsoft.com/office/drawing/2014/main" id="{BA1948DB-CCA1-FDD1-44EB-9A33609005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34762" r="29954"/>
          <a:stretch/>
        </p:blipFill>
        <p:spPr>
          <a:xfrm>
            <a:off x="2175545" y="2340150"/>
            <a:ext cx="10016455" cy="5302542"/>
          </a:xfrm>
          <a:prstGeom prst="rect">
            <a:avLst/>
          </a:prstGeom>
        </p:spPr>
      </p:pic>
      <p:pic>
        <p:nvPicPr>
          <p:cNvPr id="6" name="그림 5" descr="4.jpg">
            <a:extLst>
              <a:ext uri="{FF2B5EF4-FFF2-40B4-BE49-F238E27FC236}">
                <a16:creationId xmlns:a16="http://schemas.microsoft.com/office/drawing/2014/main" id="{2D45FEF2-6ACE-D655-E497-2B6A347EC0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453" t="62864" r="66248" b="1"/>
          <a:stretch/>
        </p:blipFill>
        <p:spPr>
          <a:xfrm>
            <a:off x="-209333" y="4494963"/>
            <a:ext cx="4332718" cy="3018406"/>
          </a:xfrm>
          <a:prstGeom prst="rect">
            <a:avLst/>
          </a:prstGeom>
        </p:spPr>
      </p:pic>
    </p:spTree>
  </p:cSld>
  <p:clrMapOvr>
    <a:masterClrMapping/>
  </p:clrMapOvr>
</p:sld>
</file>

<file path=ppt/slides/slide1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1FCFB6C3-FA5B-51C3-4FBD-F4CDBEE7022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</p:cSld>
  <p:clrMapOvr>
    <a:masterClrMapping/>
  </p:clrMapOvr>
</p:sld>
</file>

<file path=ppt/slides/slide1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F55E4-1007-BD66-8629-7EFA64AA0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8AD3222-C5E4-4D93-69DE-9C9773CF67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26639621-5714-B3CF-1EDF-E88B925A46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98A9DA28-0CF8-1CF5-43C7-297E3867DBB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1173124"/>
      </p:ext>
    </p:extLst>
  </p:cSld>
  <p:clrMapOvr>
    <a:masterClrMapping/>
  </p:clrMapOvr>
</p:sld>
</file>

<file path=ppt/slides/slide1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F3CEB7-7C6D-5C9D-849D-6D1DF95E14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6D82170-50DE-C789-DF6C-4B2823950A6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A6EF4C5F-0764-FD48-3D83-A7F4D0C1B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430327"/>
      </p:ext>
    </p:extLst>
  </p:cSld>
  <p:clrMapOvr>
    <a:masterClrMapping/>
  </p:clrMapOvr>
</p:sld>
</file>

<file path=ppt/slides/slide1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56A042-6B66-10CD-1998-CF04DE4E49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69A4164-3C9A-2931-329D-69255159C4D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96979879-2B6C-A024-CC4C-56D527CBF8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FCF92520-FE42-CAD1-2ECE-C47990E6E1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46979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6EDD5-98AC-3EDD-CE3E-33415F1D8B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A72A002-864A-D5B7-5084-753D9542DF4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FF13212-30BB-1D1A-DDAD-33928188C7A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7FDEF31-A38E-80E8-F4E4-3ECB60EBBF04}"/>
              </a:ext>
            </a:extLst>
          </p:cNvPr>
          <p:cNvSpPr txBox="1"/>
          <p:nvPr/>
        </p:nvSpPr>
        <p:spPr>
          <a:xfrm>
            <a:off x="628073" y="4773324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396569139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6ED4BF-FF6A-43A8-262E-5E70EF2C67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431DDA3-4F15-5694-886A-05D518FC58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91494090-4E4A-BFE9-8235-72961EC37C13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90CDC0-E3EC-5292-B5B8-F597F80E1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6FB8BE-403A-8FDB-CD46-7604FBC3A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8251880"/>
      </p:ext>
    </p:extLst>
  </p:cSld>
  <p:clrMapOvr>
    <a:masterClrMapping/>
  </p:clrMapOvr>
</p:sld>
</file>

<file path=ppt/slides/slide1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7026BB-8C75-1232-F5AE-9214FE8B5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3A19BBC-F48C-7D50-E57C-114AA6DDF12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8483141D-9E8A-F60E-A4EA-5CFC1EB08E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926555"/>
      </p:ext>
    </p:extLst>
  </p:cSld>
  <p:clrMapOvr>
    <a:masterClrMapping/>
  </p:clrMapOvr>
</p:sld>
</file>

<file path=ppt/slides/slide1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13E3D-95C7-D8BC-A5A3-2F22B6A8BA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3DED751-FBB6-9268-20B2-6C6025450A2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508AFE58-89BE-C89F-9C27-C7E47A2AD9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A64B1BAA-A400-5390-DFB5-08EB4F53A8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5206058"/>
      </p:ext>
    </p:extLst>
  </p:cSld>
  <p:clrMapOvr>
    <a:masterClrMapping/>
  </p:clrMapOvr>
</p:sld>
</file>

<file path=ppt/slides/slide1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E2467-5956-69A9-834D-F7A4257DC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A6F84A-C278-C0B0-4F10-98CFEE0B62B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EE328272-FB3F-C430-7EB3-57AF26F25C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467953"/>
      </p:ext>
    </p:extLst>
  </p:cSld>
  <p:clrMapOvr>
    <a:masterClrMapping/>
  </p:clrMapOvr>
</p:sld>
</file>

<file path=ppt/slides/slide1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FEE7F3A-FCF7-9C2F-7A78-52975CCB7F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E4F407A-8F51-4999-81FF-01EAC3B4F2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954" y="514905"/>
            <a:ext cx="10918898" cy="5300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276527"/>
      </p:ext>
    </p:extLst>
  </p:cSld>
  <p:clrMapOvr>
    <a:masterClrMapping/>
  </p:clrMapOvr>
</p:sld>
</file>

<file path=ppt/slides/slide1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111B16-8B0B-E492-ED62-F28CD9513D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3F1422C-2196-4D56-9826-5C4D0DCCB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85" y="-290556"/>
            <a:ext cx="11654029" cy="8450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5504439"/>
      </p:ext>
    </p:extLst>
  </p:cSld>
  <p:clrMapOvr>
    <a:masterClrMapping/>
  </p:clrMapOvr>
</p:sld>
</file>

<file path=ppt/slides/slide1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3C8474-31D2-6B72-51A5-12A3E0893A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447C364-6215-4380-937F-6E05A28239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801013"/>
      </p:ext>
    </p:extLst>
  </p:cSld>
  <p:clrMapOvr>
    <a:masterClrMapping/>
  </p:clrMapOvr>
</p:sld>
</file>

<file path=ppt/slides/slide1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63638C-305E-D7D1-B82D-4A01C60C87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0EEF178-D75B-47BD-9FE4-BE5A74791B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7144412"/>
      </p:ext>
    </p:extLst>
  </p:cSld>
  <p:clrMapOvr>
    <a:masterClrMapping/>
  </p:clrMapOvr>
</p:sld>
</file>

<file path=ppt/slides/slide1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D38DF-92AB-832F-A0F8-E388839B77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C8A08B6-1286-4B76-91ED-C756393D00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9822294"/>
      </p:ext>
    </p:extLst>
  </p:cSld>
  <p:clrMapOvr>
    <a:masterClrMapping/>
  </p:clrMapOvr>
</p:sld>
</file>

<file path=ppt/slides/slide1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E16542-9050-3C98-05B6-3C65930BB5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D720F84-BC3E-449E-930C-9AE84F261E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8682887"/>
      </p:ext>
    </p:extLst>
  </p:cSld>
  <p:clrMapOvr>
    <a:masterClrMapping/>
  </p:clrMapOvr>
</p:sld>
</file>

<file path=ppt/slides/slide1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D73197D-A46A-4751-B1AF-312AE74D9D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943777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C77364F-04A4-864E-BE7D-B49E95AAA5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E1350D2-A172-B1E3-1A7A-30E83FE3874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78377086"/>
      </p:ext>
    </p:extLst>
  </p:cSld>
  <p:clrMapOvr>
    <a:masterClrMapping/>
  </p:clrMapOvr>
</p:sld>
</file>

<file path=ppt/slides/slide1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FE85C0-F9E0-647C-5589-961F10E323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4B60AA9-9B6B-4E1F-9FA2-F3C84CC2B0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7094049"/>
      </p:ext>
    </p:extLst>
  </p:cSld>
  <p:clrMapOvr>
    <a:masterClrMapping/>
  </p:clrMapOvr>
</p:sld>
</file>

<file path=ppt/slides/slide1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408D3-50F4-AB7A-4B60-A5D3D074A7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E2D4CE-5056-AC4F-BD60-B1AA4734C7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346C58-3252-B2CE-8006-3B7D9C1DD7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3786502"/>
      </p:ext>
    </p:extLst>
  </p:cSld>
  <p:clrMapOvr>
    <a:masterClrMapping/>
  </p:clrMapOvr>
</p:sld>
</file>

<file path=ppt/slides/slide1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B718A4-2A0E-C16B-F838-3146EC8C14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45AEA8-8213-772F-BF65-D6914EDB23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E714C42-35B3-0E9F-1C2D-F30B0F826D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6960355"/>
      </p:ext>
    </p:extLst>
  </p:cSld>
  <p:clrMapOvr>
    <a:masterClrMapping/>
  </p:clrMapOvr>
</p:sld>
</file>

<file path=ppt/slides/slide1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3C5020-EBE7-318D-B7D7-10BD145475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931EA-1937-DC9D-DF72-A5BB53D0EC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ABD7CEB-C23E-6D41-9D4E-1E650D6DCB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0333365"/>
      </p:ext>
    </p:extLst>
  </p:cSld>
  <p:clrMapOvr>
    <a:masterClrMapping/>
  </p:clrMapOvr>
</p:sld>
</file>

<file path=ppt/slides/slide1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4DBB72-6435-A5D2-61B8-7D4B196A57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CDFD2-7811-DE6B-2AD3-0BEEA38548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0E000BD-B82B-5A1F-9FDE-A7D5F11A51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9105605"/>
      </p:ext>
    </p:extLst>
  </p:cSld>
  <p:clrMapOvr>
    <a:masterClrMapping/>
  </p:clrMapOvr>
</p:sld>
</file>

<file path=ppt/slides/slide1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7CE0B5-16F6-0015-7966-E5E70058FE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A6B4F-6A70-BE7E-8B19-57D039EF39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4213FE1-35CD-EBA0-662D-5965D45C1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6784953"/>
      </p:ext>
    </p:extLst>
  </p:cSld>
  <p:clrMapOvr>
    <a:masterClrMapping/>
  </p:clrMapOvr>
</p:sld>
</file>

<file path=ppt/slides/slide1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94825-3710-4F6A-EAA7-B3E1051B2D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9AC716-2AFA-6F1A-36FB-C50BDC88E3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09AE035-3B86-F8FE-3957-01A9017DCC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6248286"/>
      </p:ext>
    </p:extLst>
  </p:cSld>
  <p:clrMapOvr>
    <a:masterClrMapping/>
  </p:clrMapOvr>
</p:sld>
</file>

<file path=ppt/slides/slide1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54AB2F-D10F-4E10-C4F0-4FBAFB0768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4853F4-9349-C729-5A61-199B1DC563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5DE6818-3169-6BDE-DF03-645C014B6C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1270165"/>
      </p:ext>
    </p:extLst>
  </p:cSld>
  <p:clrMapOvr>
    <a:masterClrMapping/>
  </p:clrMapOvr>
</p:sld>
</file>

<file path=ppt/slides/slide1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78B779-29E1-9452-7C6C-9F07996482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0A7A7D-35F1-E250-9D2D-4CE2D0A0A6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9DBD616-1766-332C-7FFF-8C6588752B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9878181"/>
      </p:ext>
    </p:extLst>
  </p:cSld>
  <p:clrMapOvr>
    <a:masterClrMapping/>
  </p:clrMapOvr>
</p:sld>
</file>

<file path=ppt/slides/slide1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138142-5EBB-27F7-B1AA-992CC2B315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CE741D-A141-99AF-5BF3-31254179D6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E2130A-EF60-5B2B-55C5-11238FD70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519866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44AE3D-0EED-FBE5-6D63-95B26F4503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12888" y="4153630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7B065AA-E281-B7B0-D013-41483BEE39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EA7AF2-D377-9471-2E77-CF5927746F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CA2791D-6FAA-FD2C-E17E-7987FA252A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C4BA911F-5333-FF01-92AA-EE6C623D2B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058739"/>
      </p:ext>
    </p:extLst>
  </p:cSld>
  <p:clrMapOvr>
    <a:masterClrMapping/>
  </p:clrMapOvr>
</p:sld>
</file>

<file path=ppt/slides/slide1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AAEA5-8628-E626-4B6B-C6D70A39BA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0830D-5C53-F841-AC42-5F95381DC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2E13DE6-7637-C740-0307-25FD3A877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625098"/>
      </p:ext>
    </p:extLst>
  </p:cSld>
  <p:clrMapOvr>
    <a:masterClrMapping/>
  </p:clrMapOvr>
</p:sld>
</file>

<file path=ppt/slides/slide1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C8230-4D4C-FD2C-A0AA-ADB7D8EBB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65AB6-142E-5592-FB85-0171198C1E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CB4E2DB-FB83-F46A-4DB4-3CE592D40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7425144"/>
      </p:ext>
    </p:extLst>
  </p:cSld>
  <p:clrMapOvr>
    <a:masterClrMapping/>
  </p:clrMapOvr>
</p:sld>
</file>

<file path=ppt/slides/slide1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2B2C9-A6EA-534D-3AB7-438A7D138E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6D994F-6EE0-475B-0770-7D9091B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3E8B95B-FAC4-8D9A-E0B5-D37EFD0DE8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205038"/>
      </p:ext>
    </p:extLst>
  </p:cSld>
  <p:clrMapOvr>
    <a:masterClrMapping/>
  </p:clrMapOvr>
</p:sld>
</file>

<file path=ppt/slides/slide1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E5AD17-A01C-9B73-24D9-69819DC6ED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F5AE5A-EACC-4B9F-4DE0-74ABA8672D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EA426A4-5084-9489-B20A-6F796DD225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BA52F8D-1699-0D92-7EB6-9A7531BD7686}"/>
              </a:ext>
            </a:extLst>
          </p:cNvPr>
          <p:cNvSpPr/>
          <p:nvPr/>
        </p:nvSpPr>
        <p:spPr>
          <a:xfrm>
            <a:off x="1230595" y="2461189"/>
            <a:ext cx="8366332" cy="837487"/>
          </a:xfrm>
          <a:prstGeom prst="rect">
            <a:avLst/>
          </a:prstGeom>
          <a:solidFill>
            <a:schemeClr val="bg2"/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오직 감사만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을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드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리리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7B3EBE84-B73B-35D1-F460-A3257E09B9BB}"/>
              </a:ext>
            </a:extLst>
          </p:cNvPr>
          <p:cNvSpPr/>
          <p:nvPr/>
        </p:nvSpPr>
        <p:spPr>
          <a:xfrm>
            <a:off x="5828232" y="4972229"/>
            <a:ext cx="6363768" cy="837487"/>
          </a:xfrm>
          <a:prstGeom prst="rect">
            <a:avLst/>
          </a:prstGeom>
          <a:solidFill>
            <a:schemeClr val="bg2">
              <a:lumMod val="90000"/>
            </a:schemeClr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님께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 사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26130673"/>
      </p:ext>
    </p:extLst>
  </p:cSld>
  <p:clrMapOvr>
    <a:masterClrMapping/>
  </p:clrMapOvr>
</p:sld>
</file>

<file path=ppt/slides/slide1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6BD75F-70BE-CFD2-902A-E1989F190F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4DC958-B0A5-A791-CCD3-A1547D1D0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0BBA7AF-5A14-8166-9461-1E7388B59D75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구주를 </a:t>
            </a:r>
            <a:r>
              <a:rPr lang="ko-KR" altLang="en-US" sz="6000" b="1" dirty="0" err="1"/>
              <a:t>찬송하리로다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346086055"/>
      </p:ext>
    </p:extLst>
  </p:cSld>
  <p:clrMapOvr>
    <a:masterClrMapping/>
  </p:clrMapOvr>
</p:sld>
</file>

<file path=ppt/slides/slide1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6075E7-0397-3F6F-C50E-5D6E9AF016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618029-31D9-F2D6-6189-4DB5C11BDE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675964-2274-6D44-41E5-10A14ADFAF78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  구주를 찬 송 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2130423679"/>
      </p:ext>
    </p:extLst>
  </p:cSld>
  <p:clrMapOvr>
    <a:masterClrMapping/>
  </p:clrMapOvr>
</p:sld>
</file>

<file path=ppt/slides/slide1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9CFAA9-20AC-4649-5F43-CBEF7C7851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BE539-574D-855D-50AD-1D565DB43F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F85B715-7613-B806-56E5-434BEED7AE53}"/>
              </a:ext>
            </a:extLst>
          </p:cNvPr>
          <p:cNvSpPr txBox="1"/>
          <p:nvPr/>
        </p:nvSpPr>
        <p:spPr>
          <a:xfrm>
            <a:off x="1438542" y="1991169"/>
            <a:ext cx="9314915" cy="2022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600" b="1" dirty="0" err="1"/>
              <a:t>하리로다</a:t>
            </a:r>
            <a:endParaRPr lang="en-US" altLang="ko-KR" sz="19900" b="1" dirty="0"/>
          </a:p>
        </p:txBody>
      </p:sp>
    </p:spTree>
    <p:extLst>
      <p:ext uri="{BB962C8B-B14F-4D97-AF65-F5344CB8AC3E}">
        <p14:creationId xmlns:p14="http://schemas.microsoft.com/office/powerpoint/2010/main" val="4134605448"/>
      </p:ext>
    </p:extLst>
  </p:cSld>
  <p:clrMapOvr>
    <a:masterClrMapping/>
  </p:clrMapOvr>
</p:sld>
</file>

<file path=ppt/slides/slide1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905350"/>
      </p:ext>
    </p:extLst>
  </p:cSld>
  <p:clrMapOvr>
    <a:masterClrMapping/>
  </p:clrMapOvr>
</p:sld>
</file>

<file path=ppt/slides/slide1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769526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EFC41F-BB37-BD0A-B0D9-B7E43B80E5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27318AB6-244D-EBA9-0A86-3428FEBB03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C1F7BE-4E5A-764E-D9CB-F2455806B2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707D821-AB62-2A59-C1A9-B0A20F2DE8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433D712-22F1-DB4A-B9BE-EA5F73F6690C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여전도회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감사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56905965"/>
      </p:ext>
    </p:extLst>
  </p:cSld>
  <p:clrMapOvr>
    <a:masterClrMapping/>
  </p:clrMapOvr>
</p:sld>
</file>

<file path=ppt/slides/slide1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BFBC4-B1A0-CAD5-C6E1-B950798820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47043B8-9E9A-3427-7835-125C0BD7F3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DC292B1-F78A-4D81-9230-17B131A0FB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814AA544-8F58-8B05-6C47-FBEB19E3B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3CCD3B66-F75F-087F-62B6-CB4ECD9EC59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1D90CB9-B29C-00E6-205E-BBA9B231EF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8FB956-E90A-5CC8-0391-94FF66C1D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186C2E8-DBAE-4051-1088-C579A88D58B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E71E73F-5CB9-CCBF-B2F6-E6D229CAE7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D84D615-29AE-5D73-E8BB-BB63F209E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0A59F4A-5A2C-35E1-174B-401C925B712B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오늘 숨을 쉬는 것 감사 나를 구원하신 것 감사</a:t>
            </a:r>
            <a:endParaRPr lang="en-US" altLang="ko-KR" sz="3600" b="1" i="0" dirty="0">
              <a:effectLst/>
              <a:latin typeface="se-nanumsquare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 뜻대로 안 돼도 주가 인도하신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</p:cSld>
  <p:clrMapOvr>
    <a:masterClrMapping/>
  </p:clrMapOvr>
</p:sld>
</file>

<file path=ppt/slides/slide1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060A7C-2862-22DB-E81C-400565E11C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73428D-6D44-B0C5-F16E-2B9588B756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769B0A6-6618-E335-8C31-49CA3396E62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6B2744C-8E66-02AD-6578-2D48531EE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68B5177-6641-7B58-8075-AF67F297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DEC26867-1201-96A0-4827-7DE3AAE7DF1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8F5857E-957A-6BAD-1652-BC533D247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16ABF7A-F28F-3C4B-9E81-02BC1D1DCB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5A51F42E-8A3A-DD19-F62E-728A64E2B23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5B92195-C371-58CE-B848-400A95159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C792E48-BDC2-A1B5-2029-E2279D754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F9277E94-B5CD-4117-26B6-01D1EC71828A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주신 모든 것 감사 때론 가져가심도 감사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고난 주셔서 주 뜻 알게 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910936190"/>
      </p:ext>
    </p:extLst>
  </p:cSld>
  <p:clrMapOvr>
    <a:masterClrMapping/>
  </p:clrMapOvr>
</p:sld>
</file>

<file path=ppt/slides/slide1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E721FC-8D8B-3931-3092-33C1B7A3A3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2B9A1EE-E17F-C799-A329-468EE1D588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A8AED9-6206-7D52-468D-1DB000C40D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E7B8195-64B1-FAE2-4185-6C2559186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E9298FF-6809-C163-014C-88FDBB9BE5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E148B92B-9D0A-C64D-1557-65C444A4CBB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57A29CB-88BA-0175-E60C-7D1DC70372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4B787E4-478B-CB06-CDEF-E0A7A9AA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A6A4EA34-6808-9C74-7E6B-E64E2186B77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3D7E8C7E-EB83-570B-A62C-45887941C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B0D7D53-32F0-5B74-A95E-686DBE430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E8E5552-8E2D-2912-D5F6-AAF90ABEF0D9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944899408"/>
      </p:ext>
    </p:extLst>
  </p:cSld>
  <p:clrMapOvr>
    <a:masterClrMapping/>
  </p:clrMapOvr>
</p:sld>
</file>

<file path=ppt/slides/slide1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EF3F3-5668-0749-393B-6D679B255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7856B7-4172-F252-BB5E-7F1BEA1EC0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959FAB51-902F-639F-3361-C56DE3FF991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D29FCB8-0750-4EFC-7D3C-67546999AE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B8CEDC8-569E-4044-CCBD-7C5228F95B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2DFAE2BE-00E8-DFC7-1613-7E79096F8F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D54DB6D-A0B7-CA06-F4E5-4DDAC8F50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E4C5D27-A4F4-B7E5-A2F0-7B13E8186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7F6D7ABD-22E3-304D-75EC-6E2F386779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D0B6740-2CAD-FE89-411A-0F96F827A8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6B6F28-E2F3-08E9-E3F5-DAA3715DC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F22C102-F584-46FB-7FDC-AE14CE617A02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079088892"/>
      </p:ext>
    </p:extLst>
  </p:cSld>
  <p:clrMapOvr>
    <a:masterClrMapping/>
  </p:clrMapOvr>
</p:sld>
</file>

<file path=ppt/slides/slide1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DBF7B1-1EC9-EE14-AC43-A9C8BCCFB3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B307-A3A3-80D3-BD91-5B40AFE84C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A996935-A659-AC39-C960-D9826B625A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049AC99-9E13-4E6C-7AEF-78E2B4BD8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C1AD9-34B0-4172-ED55-AAFDE01B1D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1403C7D5-0B63-D482-A7CF-36BE12917CD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61F7EA-FE64-DDCF-E8AB-066B3B94A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734B7D1C-45CC-56C7-F750-03A6DFE08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3FDB3F12-1A20-2C97-1CE8-D1EBB299FAA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D093FCFA-E780-7383-60B6-86C06442D7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B19FC6E-EFFA-D718-F9DB-ECE441424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992A65C-7307-A987-8DA2-2A94449276E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항상 주 안에 있음 감사</a:t>
            </a:r>
            <a:r>
              <a:rPr lang="ko-KR" altLang="en-US" sz="3600" b="1" dirty="0">
                <a:latin typeface="se-nanumgothic"/>
              </a:rPr>
              <a:t> </a:t>
            </a:r>
            <a:r>
              <a:rPr lang="ko-KR" altLang="en-US" sz="3600" b="1" i="0" dirty="0">
                <a:effectLst/>
                <a:latin typeface="se-nanumsquare"/>
              </a:rPr>
              <a:t>참된 소망 주심도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 같은 사람도 자녀 삼아 주신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​</a:t>
            </a:r>
            <a:endParaRPr lang="ko-KR" altLang="en-US" sz="36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018985939"/>
      </p:ext>
    </p:extLst>
  </p:cSld>
  <p:clrMapOvr>
    <a:masterClrMapping/>
  </p:clrMapOvr>
</p:sld>
</file>

<file path=ppt/slides/slide1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EA5FA9-BFC4-E585-B4E2-72CB77361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F7AD0-E9E4-C6FD-CAEA-4BF2D95E0A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77280F2-1F96-A68B-2401-91765862BF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F58774E8-8DF2-810A-D014-D4CAF99C1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7EA8007-AD36-6197-E689-1DE37F3D7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46E273B1-7F1E-5211-1ED9-7D00E2AECA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19D50EB-FBD2-49EC-0871-9953616130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216D56B-CA30-A82D-E8F0-2B0E600FF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F6C0B29-24A8-E413-E593-5B1372350C8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857B1E9A-7C8C-E4B4-09D8-C5B344B18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9D9B984-F0A5-C473-5BF4-69D4507F9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2A598ED-D69B-7861-1C42-B815905BD8C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866798892"/>
      </p:ext>
    </p:extLst>
  </p:cSld>
  <p:clrMapOvr>
    <a:masterClrMapping/>
  </p:clrMapOvr>
</p:sld>
</file>

<file path=ppt/slides/slide1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B45D99-811E-0BB4-DE11-93A5B1B50A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DFEB8F-B339-B019-F237-70753A3586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2AB600D4-3FCD-7392-2FE6-C1EC26524E8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7895AAB-8330-88A3-DCEA-EA8ECB7D94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25B8ED3-407F-D235-7092-13E451E51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BE7831D-C8D1-93D3-F2A0-F4DBC80062B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F614F0D-001C-3788-D54D-32D77ED2D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D8C57F9E-46F1-1BF2-9C72-668DF07AE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B80D6E31-DA24-D58C-F7FF-70FC0466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887EAC8-8AC9-81DA-D780-5AA91B5FFA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EBB6A0A-5685-5A76-77C5-7995F4A89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9CBB8A9-6716-FEA5-C9E3-0F742F74B9A3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4257241459"/>
      </p:ext>
    </p:extLst>
  </p:cSld>
  <p:clrMapOvr>
    <a:masterClrMapping/>
  </p:clrMapOvr>
</p:sld>
</file>

<file path=ppt/slides/slide1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B8A17E-C7E6-117C-8052-CA7784FBB9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0816B7A-706C-A7F3-A46D-24587BBEF9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6EA79EC-278D-07A3-30C2-BC880B45EE1A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남전도회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실로암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38382809"/>
      </p:ext>
    </p:extLst>
  </p:cSld>
  <p:clrMapOvr>
    <a:masterClrMapping/>
  </p:clrMapOvr>
</p:sld>
</file>

<file path=ppt/slides/slide1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8D7E14-6705-35B9-C4A3-340836EE3C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534C7E0C-71C6-EFCC-4B4A-9C7142E00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EDCBD9-8631-A6DC-2497-74F0143FF1B5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49352A-D0B2-826C-31A8-999494454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0B70AC-D8CE-57A3-21BB-CF914DB2440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96363AE-FB4D-5E9B-F132-7F4BE9B3B4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62376"/>
      </p:ext>
    </p:extLst>
  </p:cSld>
  <p:clrMapOvr>
    <a:masterClrMapping/>
  </p:clrMapOvr>
</p:sld>
</file>

<file path=ppt/slides/slide1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E8AED0-BD86-6BA3-940B-57C2A9141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872E97-7BD8-F74C-41CE-77DCD210F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6B4918A-8037-076E-526C-BE8917AF8EBD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658205"/>
      </p:ext>
    </p:extLst>
  </p:cSld>
  <p:clrMapOvr>
    <a:masterClrMapping/>
  </p:clrMapOvr>
</p:sld>
</file>

<file path=ppt/slides/slide1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2E91B8-F797-1261-773B-A829C3F9E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F54FEB1-B2F4-EBFC-CAAE-5D7E663BDC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5CF0A01A-A5DF-5A02-BCC7-74EE0D3E1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C9083C0B-35C7-2773-6691-E7D97C45A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9C33DA-52F5-6AA7-635C-0C7C5B992956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25439"/>
      </p:ext>
    </p:extLst>
  </p:cSld>
  <p:clrMapOvr>
    <a:masterClrMapping/>
  </p:clrMapOvr>
</p:sld>
</file>

<file path=ppt/slides/slide1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6C8810-D042-5C21-E430-714F2F6F26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F2776A-94A9-B813-B143-9053E4B303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6FA8C63C-7CEA-866F-D012-753D129E6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735D460F-54B9-896B-6FB9-A81179533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BFBB74-7363-A519-2712-840E9E88C894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4068629"/>
      </p:ext>
    </p:extLst>
  </p:cSld>
  <p:clrMapOvr>
    <a:masterClrMapping/>
  </p:clrMapOvr>
</p:sld>
</file>

<file path=ppt/slides/slide1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3F6D4F-4257-ACDC-4753-D310A397E3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8149A8-FE07-C626-4E8F-A6DCD7D85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61AD91CC-D7C0-1F5B-649B-0DC249385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2F1F3C-BACE-C112-F224-EF449C21EF5E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398328"/>
      </p:ext>
    </p:extLst>
  </p:cSld>
  <p:clrMapOvr>
    <a:masterClrMapping/>
  </p:clrMapOvr>
</p:sld>
</file>

<file path=ppt/slides/slide1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D38A1-B2E3-FD94-C833-EF7E06FA2B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CF8CC9-1B9C-B09A-0427-3F7CD641C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DA8D065-2184-BE44-1300-A653A9B04CAB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6373804"/>
      </p:ext>
    </p:extLst>
  </p:cSld>
  <p:clrMapOvr>
    <a:masterClrMapping/>
  </p:clrMapOvr>
</p:sld>
</file>

<file path=ppt/slides/slide1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FA8DDA-92C5-05C8-9DF9-2F98C3EBC6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476C87-8831-6894-BFC8-AAA32AD124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ED99640-2EA0-0DF7-668B-D81BDCEC8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533DBC9C-2535-84B1-494A-4DB170FF0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F0F5207-E8B5-BDDD-EBAD-5BA962B2EFCC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1985718"/>
      </p:ext>
    </p:extLst>
  </p:cSld>
  <p:clrMapOvr>
    <a:masterClrMapping/>
  </p:clrMapOvr>
</p:sld>
</file>

<file path=ppt/slides/slide1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8BB8C1-817F-946E-E2C4-A3B2A35D65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05367A6-4564-2F1C-F77D-BF71651A2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2D4D07E-8778-B694-FF79-E7FCC7AEE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FBB27379-1C20-D17E-E73E-30A061EB2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082A13-AB35-B2CA-A536-C8E232832A3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159681"/>
      </p:ext>
    </p:extLst>
  </p:cSld>
  <p:clrMapOvr>
    <a:masterClrMapping/>
  </p:clrMapOvr>
</p:sld>
</file>

<file path=ppt/slides/slide1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D76BDF-A718-B90C-9934-C9CED2D469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F16516-2DA8-80C8-F03C-81B936888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BB5059BB-D90B-D7F3-B7B9-0A765D30D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2C6666B0-0E0D-CD92-AFF2-D100FA8F7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2F7834-CAF1-144A-3540-26404CC330F3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074255"/>
      </p:ext>
    </p:extLst>
  </p:cSld>
  <p:clrMapOvr>
    <a:masterClrMapping/>
  </p:clrMapOvr>
</p:sld>
</file>

<file path=ppt/slides/slide1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869965-D396-5490-BCE8-34C35F217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6849D-0E86-D214-AD09-3F2E45033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4A84F08-42AC-C2C9-7795-BEF750C76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A942BE50-3311-895E-9307-7CC4A4908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827622-140B-25E6-B516-C9A92404D8C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47434"/>
      </p:ext>
    </p:extLst>
  </p:cSld>
  <p:clrMapOvr>
    <a:masterClrMapping/>
  </p:clrMapOvr>
</p:sld>
</file>

<file path=ppt/slides/slide1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501659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2B5171-84E0-6C50-CFE8-23535FB21A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A256A1-74A8-3638-58DD-F22EBA19C8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7430FE9D-517A-12EF-140A-94A2F39AE5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9526037"/>
      </p:ext>
    </p:extLst>
  </p:cSld>
  <p:clrMapOvr>
    <a:masterClrMapping/>
  </p:clrMapOvr>
</p:sld>
</file>

<file path=ppt/slides/slide1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191A7-0E38-91CC-1F20-865C1E7901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DF1EA2F4-6BF4-B29E-7B3C-0D3CBAE8D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270" y="-334425"/>
            <a:ext cx="10653712" cy="7990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F9AF0F91-38CA-A1B1-8BC3-B71C5CA0BF7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672464-F408-642E-5821-DE724E3655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B1C0CE0-9469-4560-6BC0-132F4B37B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04396CD-0028-59A8-70F1-99B4B5EEC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FE24946-A3E6-D7AA-3AC9-8782F200D4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FA1C0720-77D6-D82B-A37F-063E28C12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AB4A066-C814-E743-8CAF-C4E05A26901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4EA937D5-2103-7588-5341-330EAA9E41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23137EE-CF91-5122-6DC6-527A894F0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3205967"/>
      </p:ext>
    </p:extLst>
  </p:cSld>
  <p:clrMapOvr>
    <a:masterClrMapping/>
  </p:clrMapOvr>
</p:sld>
</file>

<file path=ppt/slides/slide1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5B6DED-3703-A71C-7E29-35FF40F5BC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5C6F60B-BEE1-4CA4-E722-838C3072A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220" y="-637335"/>
            <a:ext cx="10843559" cy="8132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4CB2FDD6-4C89-74EE-53D9-048F5BF23EB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CD37A93-0BEF-0D24-35BE-AE1640AB4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9987A4-529C-E1CC-D9A6-CBCEA0DAC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E6BC64B-B25D-482C-EA38-0DFCEC1637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7C7775A6-DAF9-A9BD-8B47-B061E8D432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FD9D085-9424-E400-EF54-10FE47990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884F2D7-9EA1-025F-66B2-5FECE4E982F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F38A1209-6819-A0FF-0B0C-8916E27E2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B59556A-9CFB-ED9C-9C59-3D3FFF8FC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3835932"/>
      </p:ext>
    </p:extLst>
  </p:cSld>
  <p:clrMapOvr>
    <a:masterClrMapping/>
  </p:clrMapOvr>
</p:sld>
</file>

<file path=ppt/slides/slide1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804CC9-CC94-080B-1253-B5355E4A2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625FAB61-C36E-957A-8C02-3788B180D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409" y="-490538"/>
            <a:ext cx="10921626" cy="8191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85E9AD72-563E-3F02-06BB-4117950C46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EB46DF4-E3D2-4B16-01DA-7E0505C06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6684BD3-C88C-EEFD-D231-E46C8407C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FFA3627D-FC82-AD8E-5945-58A44C837D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32F83AD-8010-0BC6-3BEF-EFC5B74D5D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7A827C28-E121-40C2-A384-FD8D1FC80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87DF8873-9B37-C187-F513-9C81E55B93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4108" name="Picture 12">
              <a:extLst>
                <a:ext uri="{FF2B5EF4-FFF2-40B4-BE49-F238E27FC236}">
                  <a16:creationId xmlns:a16="http://schemas.microsoft.com/office/drawing/2014/main" id="{A0EB2BFE-38AA-2B56-48FB-EE35B0576D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6D2DBDEF-16D3-B216-73C1-B62E51AAC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4C708-A465-F76E-DE13-E9993FF1AD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A1C5362-A48E-12AC-ABE2-FDBE9BBEA1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251" y="-619300"/>
            <a:ext cx="11045497" cy="828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153E627-63BC-C09B-EB1C-480AE38655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2D552-E205-F88B-73CE-91A82FE26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0A547F-2CAB-CAFA-F46C-D156E2E8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280A1D0E-9B48-AA4D-D488-2D876894E2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10FDD071-9736-4969-2B41-0CB3896E85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3668011-CD18-5A70-93AD-DAAD320CE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F1F986F-99E5-D4B8-59F8-E18433B9FB2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5132" name="Picture 12">
              <a:extLst>
                <a:ext uri="{FF2B5EF4-FFF2-40B4-BE49-F238E27FC236}">
                  <a16:creationId xmlns:a16="http://schemas.microsoft.com/office/drawing/2014/main" id="{1A1CEC83-52A5-7AA6-3D1E-7F10F66F86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D551330-935C-407A-1050-658EB9EBC8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67AE4A-320D-725E-9AF7-7C4A8FECA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32BCA17-D4A3-0A36-9F1C-499D7907D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33" y="-724251"/>
            <a:ext cx="11075334" cy="8306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DFED5B97-7DA4-9D64-B991-C1BF9C526C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62CF95D-08EE-6952-FCCD-89F0EEAA2F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9DE9E3E-2085-05A2-3CFA-71F5420958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FFBAFEEE-0E3B-6FB7-758C-2A2910C17AB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098721D-1916-1B19-9831-30BB8B01FE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70F9307-CBAA-956F-0F23-CC49F79E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A72B16E-8439-4692-08E6-2B9D4E78D1C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95A3A750-654B-4B39-FCE6-F22EDB78A1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A955029-D321-4B0D-4E00-E1438884E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F86AC7-C39C-D78F-EE43-2F970A9085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8B161C1A-20C0-D91C-D635-3134849B8C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047" y="-618565"/>
            <a:ext cx="11199905" cy="8399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E32D2C11-B25B-1003-2438-F79AD9ADBB1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68CE80B-B9E6-DC2F-45E5-D4613E79C5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B298B18-E34D-1011-10AE-FF3F027BC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9097BFA6-32CB-88B9-CD83-9FD1FF9AF2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A8FE20D-7A3F-1697-6A21-5F9700480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E3F8C-39E5-374A-B27C-4CA2D698B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ED138D24-6DAB-F824-CA90-82889401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AC7BE6C8-3718-33A9-2DA7-5F5A94A54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E2A1DF2-396B-9885-7D76-D75BCA2DE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3CD0A5-B53A-E924-6AD6-DBDE3B0EF9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CF951049-5642-3A74-D614-D24C88AF7F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4D982D3D-D391-B0FA-845A-312DFCA855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0AEF3805-E06A-1FD9-0B53-0780CAB5D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CA591D5-A43A-C15F-6D0B-580DC7300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D3E24F0D-E482-FC8E-8B7B-60ADF7CDD66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B5916B79-EF04-5611-C2EA-4915888C8E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D9E05A8-7DD0-ED37-8089-D8C97A830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21A39022-5A38-8878-1833-06EA3AC699F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8BCB802C-6ACE-1248-400F-57B099A329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B13BE582-1CB3-9D21-38A4-73E50A6A4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087A90-6FE6-B3E9-0AE2-DF4055306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F743AB8F-4816-CDB9-F0CE-4A2A0190E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8F63199-2FA3-0EB7-D1BF-FE37B2D9920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D4B0D84-E5B7-30A1-C913-3A811F3C9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A321FA9-816A-5D1F-8D51-F2E15EFA7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5BD109F-D926-8198-8E5E-7FAA27AC5E3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D69EFCCF-2574-1EAC-1ECC-368E427F01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29BDBBC-4577-C19F-4247-FC8A649B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B1DC4E1-8326-8D37-1CDB-8753D3F63F0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8C16EEC-79B1-783B-256E-7C3EC904A1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D4B6FB9E-F70D-94B3-C37A-BCA87841A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3927BF-1D0E-851E-E6D2-8857AAE0F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5C438B-0115-6370-069A-B80DD51C3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D13E86B2-3059-907D-083A-4BDEBB91E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C7BB3345-6C7A-6129-0F98-05F9D2F0FC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A291EC7B-D958-11AF-0B65-DCF89E69CB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430D9C8-78E7-70D5-5E22-EBAB259E09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7981AF1E-E5A9-0945-9F04-54A7DFB2AF5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0ACA595-6B6F-19A8-FD1B-5C2F3A908D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AA7B217-6BB9-FA80-D145-2FAF39BA46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0EB9BFC4-BD19-5260-4AE3-A0FE4FF48E0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FDD49294-8988-B74D-D55C-663390AA12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7E79FBFE-1E9F-B68E-A139-6AC4066B1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9235906"/>
      </p:ext>
    </p:extLst>
  </p:cSld>
  <p:clrMapOvr>
    <a:masterClrMapping/>
  </p:clrMapOvr>
</p:sld>
</file>

<file path=ppt/slides/slide1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C02BD0-5DA3-2403-3F49-619B4D87F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4B93C3-75D8-3D66-2843-D759C95AF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9DEDEEF7-7A83-4419-647F-3EE0F9D500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10745144-B9B2-4231-FC89-DDE6DE4EAE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61C901F-913D-C8F8-3FC2-B1C38F7E98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53FCE-357F-9B11-54B4-B90569780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CEB90750-5EA4-5E79-DC80-7F325F0693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00CF5C7-7320-08D0-1AE8-231DA0D10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B32DB2D-0CDC-6CE7-012E-3457E7FA30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6833B5B3-719C-8BA6-04E8-5FE0717A30D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F5241A1-D547-6725-AA68-6BDE99956F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17FD2B7-E733-2342-715E-44BC4A69C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6736154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F9973ED2-A4DA-4DBE-A358-49C1E3F1C4E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6F9A78B6-3F95-954A-26CC-96DA834F21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3D2F2B99-4F39-1D36-682B-5DD9064D0F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123860369"/>
      </p:ext>
    </p:extLst>
  </p:cSld>
  <p:clrMapOvr>
    <a:masterClrMapping/>
  </p:clrMapOvr>
</p:sld>
</file>

<file path=ppt/slides/slide1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037532"/>
      </p:ext>
    </p:extLst>
  </p:cSld>
  <p:clrMapOvr>
    <a:masterClrMapping/>
  </p:clrMapOvr>
</p:sld>
</file>

<file path=ppt/slides/slide1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21C369-A4BF-DABE-563D-D37252B0EC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1CB9C74C-0B87-39EB-EF9A-714CB5C918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7969025"/>
      </p:ext>
    </p:extLst>
  </p:cSld>
  <p:clrMapOvr>
    <a:masterClrMapping/>
  </p:clrMapOvr>
</p:sld>
</file>

<file path=ppt/slides/slide1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940684520"/>
      </p:ext>
    </p:extLst>
  </p:cSld>
  <p:clrMapOvr>
    <a:masterClrMapping/>
  </p:clrMapOvr>
</p:sld>
</file>

<file path=ppt/slides/slide1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12485982"/>
      </p:ext>
    </p:extLst>
  </p:cSld>
  <p:clrMapOvr>
    <a:masterClrMapping/>
  </p:clrMapOvr>
</p:sld>
</file>

<file path=ppt/slides/slide1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040803459"/>
      </p:ext>
    </p:extLst>
  </p:cSld>
  <p:clrMapOvr>
    <a:masterClrMapping/>
  </p:clrMapOvr>
</p:sld>
</file>

<file path=ppt/slides/slide1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305583-EB23-6E84-24BA-615C1E30E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0F0C2-ED29-37FF-CE7F-2646924955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CD431C1-98AB-EE4E-6D94-B0CF7556B35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C7E8C17-2988-71F4-0B09-8AE4E860A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794E52B-F2AD-4AF2-3AE0-F04737EAD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2D7720-FD23-FA2C-B6A5-0E42BDDD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9B521A-4E83-876A-D867-B5199E2C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63C44C1-0ADB-1782-2D43-9C8422F82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162851884"/>
      </p:ext>
    </p:extLst>
  </p:cSld>
  <p:clrMapOvr>
    <a:masterClrMapping/>
  </p:clrMapOvr>
</p:sld>
</file>

<file path=ppt/slides/slide1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F82699-4019-FEB8-E553-665D1A5659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B94F49-AEE7-882E-B0B1-BF74B999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D194870-3B8E-6D74-85AD-9F351EE00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8E79621-7F36-AC97-2AF4-F801968D7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B02936-C9D1-A684-1685-212A817E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E58A2B-1F15-A8AD-3EC7-7B15CB6E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B7240F-F0F6-97BA-D507-E776DC982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D0A1AD4-A297-1A6E-E6F7-EA601B28E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39855F-36D1-5A60-5B25-30ABE29498F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935038993"/>
      </p:ext>
    </p:extLst>
  </p:cSld>
  <p:clrMapOvr>
    <a:masterClrMapping/>
  </p:clrMapOvr>
</p:sld>
</file>

<file path=ppt/slides/slide1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6580DC-F540-DB3E-648E-3AEB5587B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D91471-A9A6-B0F0-E6D3-B373F6A781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A8AFD64-9E9E-356B-422A-527FFC37D6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4B3114-21F9-50C2-B357-3996B4BB4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74D034-CB0D-E9FE-025E-78194FD5D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5B782F-874D-ED62-BECB-70C66518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1A266C-8368-6A6A-FC8D-F7AFEAE1C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972EC4C-97B5-8800-7913-36DAC97AC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21131819"/>
      </p:ext>
    </p:extLst>
  </p:cSld>
  <p:clrMapOvr>
    <a:masterClrMapping/>
  </p:clrMapOvr>
</p:sld>
</file>

<file path=ppt/slides/slide1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4F5201-D96E-49AF-C22E-1CC78F7B6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784DCB-1ED8-FB27-108F-99EA44D23E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5C97EC2-8BA2-E952-5322-772875A8322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4317B-9CE2-9F2E-96EF-36E2FA6BC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3A4FE5E-E612-CBD2-0C9B-D08857ED8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5E30B5-FB7D-8325-3340-5FF430D1E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C4A2DB-5984-1C0E-0D43-07C9A3CA5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1D9994-5F14-88E8-B3F7-A92AF2253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429B6-87E2-11FF-D16D-734E92E91AC6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76351288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D6C6F2-40E4-4E1C-91CC-3E50215B60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947CB9-CB2E-2AD2-FE4C-4CDCAD56B0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19086ECD-368D-E052-E3DF-8A5C09CD62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4082316"/>
      </p:ext>
    </p:extLst>
  </p:cSld>
  <p:clrMapOvr>
    <a:masterClrMapping/>
  </p:clrMapOvr>
</p:sld>
</file>

<file path=ppt/slides/slide1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A6CED4-DC2B-7E3D-2711-041350D4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21702-50CB-DAAC-4AB8-8194ABAA9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412DFD6-5620-E94A-803B-59D535B513F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E6D104-1DF3-C9F9-FF9F-570B4A70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F12AE1-56AF-0FF5-D1B9-2B985FC74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339D2F0-0573-13AD-073A-BDBCE8614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BA319A-1031-4F83-0676-8FA07E3D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55A7067-69C5-E24E-F06F-DDDCD2E9D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63649993"/>
      </p:ext>
    </p:extLst>
  </p:cSld>
  <p:clrMapOvr>
    <a:masterClrMapping/>
  </p:clrMapOvr>
</p:sld>
</file>

<file path=ppt/slides/slide1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5D07E3-21F3-FC97-8A1B-6E8FF3228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BFD238-2973-3266-039A-14E8684BB7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6FEE363-D416-80DC-A561-E73BF815AC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0BBB46-2F9C-4DE0-88C0-139FA825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3C67B3-C88A-831F-72BD-79DF68FFC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D010ED-2121-DF62-8A9B-E6008EA3A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9589B6-8921-187A-048B-471A9B162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084186C-AD29-35EE-550E-4050535F7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65CCBF-9575-5223-A851-22D46465AD6E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541277619"/>
      </p:ext>
    </p:extLst>
  </p:cSld>
  <p:clrMapOvr>
    <a:masterClrMapping/>
  </p:clrMapOvr>
</p:sld>
</file>

<file path=ppt/slides/slide1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466679-B277-DD46-1F32-3F30362588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5275330"/>
      </p:ext>
    </p:extLst>
  </p:cSld>
  <p:clrMapOvr>
    <a:masterClrMapping/>
  </p:clrMapOvr>
</p:sld>
</file>

<file path=ppt/slides/slide1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07DBFA-A76B-36DA-2E87-EC53011B88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62104882"/>
      </p:ext>
    </p:extLst>
  </p:cSld>
  <p:clrMapOvr>
    <a:masterClrMapping/>
  </p:clrMapOvr>
</p:sld>
</file>

<file path=ppt/slides/slide1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424637C-1CA6-B0EF-7D8A-F4D145076A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990643E-32DB-20DB-A751-E3E159798983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3094727608"/>
      </p:ext>
    </p:extLst>
  </p:cSld>
  <p:clrMapOvr>
    <a:masterClrMapping/>
  </p:clrMapOvr>
</p:sld>
</file>

<file path=ppt/slides/slide1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2CB804-27D4-02AD-4244-A35AC709EB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16F715A-1CB6-4A63-69A3-053B394294D6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36147121"/>
      </p:ext>
    </p:extLst>
  </p:cSld>
  <p:clrMapOvr>
    <a:masterClrMapping/>
  </p:clrMapOvr>
</p:sld>
</file>

<file path=ppt/slides/slide1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54FCA-E09B-5C1E-1CD8-02A9222F73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466020-CD8D-4AD0-9DC8-81B723D52B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F1E7D0F-E9A6-7C95-F2D5-A6C5156EBF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93DDEA0-BC24-2900-F8AE-165A449C7CAB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4239282894"/>
      </p:ext>
    </p:extLst>
  </p:cSld>
  <p:clrMapOvr>
    <a:masterClrMapping/>
  </p:clrMapOvr>
</p:sld>
</file>

<file path=ppt/slides/slide1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18975C-3058-0BC3-23B9-AD991C21D3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9DD10F-D587-3D72-837C-458585BEF2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161C7B-1318-FCE0-487D-A015DF984A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37263F44-5F7D-4C80-3C25-A0E74F1C0CC3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63018541"/>
      </p:ext>
    </p:extLst>
  </p:cSld>
  <p:clrMapOvr>
    <a:masterClrMapping/>
  </p:clrMapOvr>
</p:sld>
</file>

<file path=ppt/slides/slide1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F1266-2997-7786-2AC2-648F603FE0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99B0D3-B976-AD51-3576-46A5B819DD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50C7832-9ED2-9AA0-7182-9FA7990CC0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411333"/>
      </p:ext>
    </p:extLst>
  </p:cSld>
  <p:clrMapOvr>
    <a:masterClrMapping/>
  </p:clrMapOvr>
</p:sld>
</file>

<file path=ppt/slides/slide1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B3DCD-9382-34A4-7CE2-1C90177546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4A1A4-B39A-11D1-081F-C74555756A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74D3591-60E9-18CE-A7A7-DF72E1BE3C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6892216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C84245-B541-AA66-60A5-AA0BBA1C5D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C5CCEC-43C4-E755-D069-4050C1730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910B96AE-A31F-A9C8-A047-27A1B543B2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0011935"/>
      </p:ext>
    </p:extLst>
  </p:cSld>
  <p:clrMapOvr>
    <a:masterClrMapping/>
  </p:clrMapOvr>
</p:sld>
</file>

<file path=ppt/slides/slide1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955D98C-4165-D4EC-3E70-E3B97EE7DB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16" y="-781581"/>
            <a:ext cx="11897399" cy="892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6AEAC6B-1C75-0535-DA24-C8ABDB6A8FBF}"/>
              </a:ext>
            </a:extLst>
          </p:cNvPr>
          <p:cNvSpPr txBox="1"/>
          <p:nvPr/>
        </p:nvSpPr>
        <p:spPr>
          <a:xfrm>
            <a:off x="1886581" y="1673624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２．</a:t>
            </a:r>
          </a:p>
        </p:txBody>
      </p:sp>
    </p:spTree>
    <p:extLst>
      <p:ext uri="{BB962C8B-B14F-4D97-AF65-F5344CB8AC3E}">
        <p14:creationId xmlns:p14="http://schemas.microsoft.com/office/powerpoint/2010/main" val="1323052975"/>
      </p:ext>
    </p:extLst>
  </p:cSld>
  <p:clrMapOvr>
    <a:masterClrMapping/>
  </p:clrMapOvr>
</p:sld>
</file>

<file path=ppt/slides/slide1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80D16D-CF80-90C1-9EEA-C9379DEFE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104" y="-782361"/>
            <a:ext cx="11691791" cy="8768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0386558"/>
      </p:ext>
    </p:extLst>
  </p:cSld>
  <p:clrMapOvr>
    <a:masterClrMapping/>
  </p:clrMapOvr>
</p:sld>
</file>

<file path=ppt/slides/slide1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C38A6D-BDBA-2C76-48E1-2F611851CF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34696036"/>
      </p:ext>
    </p:extLst>
  </p:cSld>
  <p:clrMapOvr>
    <a:masterClrMapping/>
  </p:clrMapOvr>
</p:sld>
</file>

<file path=ppt/slides/slide1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A86D74-D7F8-FEB0-2F4B-841DB82E6B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99062589"/>
      </p:ext>
    </p:extLst>
  </p:cSld>
  <p:clrMapOvr>
    <a:masterClrMapping/>
  </p:clrMapOvr>
</p:sld>
</file>

<file path=ppt/slides/slide1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F22B53-76D0-0B30-D0DE-21C6FC07B1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2B3FD-8BE4-BB5A-7329-E7CCA4F757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1AAF1A6-910F-AC43-5BB7-87F795EC0D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6523259"/>
      </p:ext>
    </p:extLst>
  </p:cSld>
  <p:clrMapOvr>
    <a:masterClrMapping/>
  </p:clrMapOvr>
</p:sld>
</file>

<file path=ppt/slides/slide1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F11044-CCE4-41AD-0FD0-AA28B3553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F87E3A-B599-C725-19F7-8A4DE97A8C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AD510D0-9213-7884-7343-C8AEC55A17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9642754"/>
      </p:ext>
    </p:extLst>
  </p:cSld>
  <p:clrMapOvr>
    <a:masterClrMapping/>
  </p:clrMapOvr>
</p:sld>
</file>

<file path=ppt/slides/slide1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48DDC7-C38A-DCF3-48A6-CF0F54281B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1266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813" y="-683841"/>
            <a:ext cx="11729187" cy="8796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959BADD-B488-39B4-DCD4-0D07144A33B8}"/>
              </a:ext>
            </a:extLst>
          </p:cNvPr>
          <p:cNvSpPr txBox="1"/>
          <p:nvPr/>
        </p:nvSpPr>
        <p:spPr>
          <a:xfrm>
            <a:off x="1610296" y="1951239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2461916353"/>
      </p:ext>
    </p:extLst>
  </p:cSld>
  <p:clrMapOvr>
    <a:masterClrMapping/>
  </p:clrMapOvr>
</p:sld>
</file>

<file path=ppt/slides/slide1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2E4E3D-86F9-6138-8F56-82F34291F0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2290" name="그림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84"/>
          <a:stretch/>
        </p:blipFill>
        <p:spPr bwMode="auto">
          <a:xfrm>
            <a:off x="2105636" y="-891552"/>
            <a:ext cx="10086363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C38B00AE-A63E-1F2D-48A2-A09F700F27F3}"/>
              </a:ext>
            </a:extLst>
          </p:cNvPr>
          <p:cNvSpPr/>
          <p:nvPr/>
        </p:nvSpPr>
        <p:spPr>
          <a:xfrm>
            <a:off x="1861618" y="1522949"/>
            <a:ext cx="9253878" cy="7184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끝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없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는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–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찬양 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드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리   리 라 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E580EB79-2BC7-0420-668B-575431219AC5}"/>
              </a:ext>
            </a:extLst>
          </p:cNvPr>
          <p:cNvSpPr/>
          <p:nvPr/>
        </p:nvSpPr>
        <p:spPr>
          <a:xfrm>
            <a:off x="2297762" y="570451"/>
            <a:ext cx="520118" cy="62917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1">
            <a:extLst>
              <a:ext uri="{FF2B5EF4-FFF2-40B4-BE49-F238E27FC236}">
                <a16:creationId xmlns:a16="http://schemas.microsoft.com/office/drawing/2014/main" id="{60A76576-7086-5E4A-C9B1-1543422E53F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3939"/>
          <a:stretch/>
        </p:blipFill>
        <p:spPr bwMode="auto">
          <a:xfrm>
            <a:off x="915554" y="-891552"/>
            <a:ext cx="1892128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0153919"/>
      </p:ext>
    </p:extLst>
  </p:cSld>
  <p:clrMapOvr>
    <a:masterClrMapping/>
  </p:clrMapOvr>
</p:sld>
</file>

<file path=ppt/slides/slide1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7FCC3-AB18-F824-445A-78CC793A18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79438324"/>
      </p:ext>
    </p:extLst>
  </p:cSld>
  <p:clrMapOvr>
    <a:masterClrMapping/>
  </p:clrMapOvr>
</p:sld>
</file>

<file path=ppt/slides/slide1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E9C054-7C26-C7EE-67E2-98A66724F3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950353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FC1DA2-43EC-F689-6B4F-6EB9C1497C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598A265-CB84-3B65-704E-49B333E40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16C4A9D-D84B-0DD8-43BD-747727C9734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1344B1A-B9EE-82EA-E7D6-CA8C732529CC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50961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BC71-BEAA-8243-213D-0C9323B62B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AFA00A9-3693-8746-C229-3F595F1F36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042ED765-CC67-2F70-929E-69559D3423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3522532-C5DF-F99D-75D7-EC3A23733D1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8887735"/>
      </p:ext>
    </p:extLst>
  </p:cSld>
  <p:clrMapOvr>
    <a:masterClrMapping/>
  </p:clrMapOvr>
</p:sld>
</file>

<file path=ppt/slides/slide1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556931-AC91-F9A8-809B-E7C4A7089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B3099E-3820-AFEE-44BF-F79758CBD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D6F118FF-C9DB-FA04-CA74-0047EC46C2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7802631"/>
      </p:ext>
    </p:extLst>
  </p:cSld>
  <p:clrMapOvr>
    <a:masterClrMapping/>
  </p:clrMapOvr>
</p:sld>
</file>

<file path=ppt/slides/slide1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2D9CEF-587E-8921-42F7-DE77D30DF7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542FD5-7D52-5F10-1D40-FCFBFC57FD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8B9C0DB-333F-8418-44BF-3A670339E1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0335726"/>
      </p:ext>
    </p:extLst>
  </p:cSld>
  <p:clrMapOvr>
    <a:masterClrMapping/>
  </p:clrMapOvr>
</p:sld>
</file>

<file path=ppt/slides/slide1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942FC-0E08-259E-E25A-ED724624E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10E64C-5CA1-11BD-8AA9-A012C05E49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22D015-4B8B-A0A6-1970-4877A1565412}"/>
              </a:ext>
            </a:extLst>
          </p:cNvPr>
          <p:cNvSpPr txBox="1"/>
          <p:nvPr/>
        </p:nvSpPr>
        <p:spPr>
          <a:xfrm>
            <a:off x="1417739" y="494950"/>
            <a:ext cx="8766495" cy="366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주님만 날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다스리소사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 홀로 높임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받으소서</a:t>
            </a:r>
            <a:endParaRPr lang="ko-KR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29039965"/>
      </p:ext>
    </p:extLst>
  </p:cSld>
  <p:clrMapOvr>
    <a:masterClrMapping/>
  </p:clrMapOvr>
</p:sld>
</file>

<file path=ppt/slides/slide1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760903"/>
      </p:ext>
    </p:extLst>
  </p:cSld>
  <p:clrMapOvr>
    <a:masterClrMapping/>
  </p:clrMapOvr>
</p:sld>
</file>

<file path=ppt/slides/slide1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E2F1B3-4487-3180-A646-54F399C43F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741B7-640F-CE4E-6A51-9744A058651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-602549"/>
            <a:ext cx="12224564" cy="1093907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6290411-AEAE-1E14-AA61-09F5A122C4F2}"/>
              </a:ext>
            </a:extLst>
          </p:cNvPr>
          <p:cNvSpPr txBox="1"/>
          <p:nvPr/>
        </p:nvSpPr>
        <p:spPr>
          <a:xfrm>
            <a:off x="1551694" y="-736773"/>
            <a:ext cx="7875165" cy="97231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en-US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새시대교회 특주</a:t>
            </a:r>
            <a:endParaRPr kumimoji="0" lang="en-US" altLang="ko-KR" sz="7200" b="1" i="0" u="none" strike="noStrike" cap="none" normalizeH="0" baseline="0" dirty="0">
              <a:ln>
                <a:noFill/>
              </a:ln>
              <a:solidFill>
                <a:srgbClr val="7030A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-</a:t>
            </a:r>
            <a:r>
              <a:rPr lang="ko-KR" altLang="en-US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-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lang="ko-KR" altLang="en-US" sz="6600" b="1" dirty="0" err="1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카리스</a:t>
            </a:r>
            <a:r>
              <a:rPr lang="ko-KR" altLang="en-US" sz="66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오케스트라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1E0DBCAD-8178-91C0-ED15-7D76D0C4325F}"/>
              </a:ext>
            </a:extLst>
          </p:cNvPr>
          <p:cNvSpPr/>
          <p:nvPr/>
        </p:nvSpPr>
        <p:spPr>
          <a:xfrm>
            <a:off x="2037768" y="1706984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A764A01-B026-314E-BA24-5669D00C9030}"/>
              </a:ext>
            </a:extLst>
          </p:cNvPr>
          <p:cNvSpPr/>
          <p:nvPr/>
        </p:nvSpPr>
        <p:spPr>
          <a:xfrm>
            <a:off x="7282213" y="2419272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FA8B4E70-FCB5-74CF-ABD6-5737B5B67BEF}"/>
              </a:ext>
            </a:extLst>
          </p:cNvPr>
          <p:cNvSpPr/>
          <p:nvPr/>
        </p:nvSpPr>
        <p:spPr>
          <a:xfrm>
            <a:off x="9993684" y="1883153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2503928"/>
      </p:ext>
    </p:extLst>
  </p:cSld>
  <p:clrMapOvr>
    <a:masterClrMapping/>
  </p:clrMapOvr>
</p:sld>
</file>

<file path=ppt/slides/slide1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A5C912-CE61-89A9-2586-ED3744B8C3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47294" y="619007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BF16ACA-39F2-C0D1-D321-34AF3E6C13A6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A42D3E-8462-65DD-2408-04B1D0CD9F09}"/>
              </a:ext>
            </a:extLst>
          </p:cNvPr>
          <p:cNvSpPr txBox="1"/>
          <p:nvPr/>
        </p:nvSpPr>
        <p:spPr>
          <a:xfrm>
            <a:off x="788564" y="4783780"/>
            <a:ext cx="11118209" cy="19924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누려왔던 모든 것들이 내가 지나왔던 모든 시간이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걸어왔던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758566364"/>
      </p:ext>
    </p:extLst>
  </p:cSld>
  <p:clrMapOvr>
    <a:masterClrMapping/>
  </p:clrMapOvr>
</p:sld>
</file>

<file path=ppt/slides/slide1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3CA785-38D2-559C-AD84-EA3D54AC82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BF26609-68F2-DC80-848A-478B03AA28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64072" y="602329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6B6F780-CCCC-51CC-5876-D4B60EDF1FE2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D73E071-02E3-2A9D-BCD8-C0B286E4EB95}"/>
              </a:ext>
            </a:extLst>
          </p:cNvPr>
          <p:cNvSpPr txBox="1"/>
          <p:nvPr/>
        </p:nvSpPr>
        <p:spPr>
          <a:xfrm>
            <a:off x="679509" y="4683945"/>
            <a:ext cx="11245261" cy="39985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아침 해가 뜨고 저녁의 노을 봄의 꽃 향기와 가을의 열매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변하는 계절의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99576760"/>
      </p:ext>
    </p:extLst>
  </p:cSld>
  <p:clrMapOvr>
    <a:masterClrMapping/>
  </p:clrMapOvr>
</p:sld>
</file>

<file path=ppt/slides/slide1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300E0-FD58-20BD-3CE1-19A671FF9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871AB1-0466-E0E7-8140-840CE44CE6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D109C84-26E5-D8DA-98B1-89A6DD61E88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D584EC-A774-08FC-C318-6273FD7D5F62}"/>
              </a:ext>
            </a:extLst>
          </p:cNvPr>
          <p:cNvSpPr txBox="1"/>
          <p:nvPr/>
        </p:nvSpPr>
        <p:spPr>
          <a:xfrm>
            <a:off x="1052637" y="4818340"/>
            <a:ext cx="1034362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40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72936850"/>
      </p:ext>
    </p:extLst>
  </p:cSld>
  <p:clrMapOvr>
    <a:masterClrMapping/>
  </p:clrMapOvr>
</p:sld>
</file>

<file path=ppt/slides/slide1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D32E4-D15F-2C0B-DA46-6A06444E9E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3B730C-157C-4BED-96E0-59B5346F69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92279" y="6484690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E2A6EDA-EA11-24E5-01E3-CEA74EAA273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8FA1A9-1D98-5ECB-CA9B-862777705286}"/>
              </a:ext>
            </a:extLst>
          </p:cNvPr>
          <p:cNvSpPr txBox="1"/>
          <p:nvPr/>
        </p:nvSpPr>
        <p:spPr>
          <a:xfrm>
            <a:off x="691911" y="4655856"/>
            <a:ext cx="11782157" cy="36576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이 땅에 태어나 사는 것 어린 아이 시절과 지금까지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숨을 쉬며 살며 꿈을 꾸는 삶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84123360"/>
      </p:ext>
    </p:extLst>
  </p:cSld>
  <p:clrMapOvr>
    <a:masterClrMapping/>
  </p:clrMapOvr>
</p:sld>
</file>

<file path=ppt/slides/slide1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96836F-FCE5-0308-DE6A-34C72AD1AC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3CAD9F-C773-1B8D-C959-320C51A7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7" y="6639715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2F6B4BA-179A-D51D-8D19-E200B0DA81D8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81203E-9AA1-BDE5-2E5A-58C45CB4C219}"/>
              </a:ext>
            </a:extLst>
          </p:cNvPr>
          <p:cNvSpPr txBox="1"/>
          <p:nvPr/>
        </p:nvSpPr>
        <p:spPr>
          <a:xfrm>
            <a:off x="857681" y="4700723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(</a:t>
            </a:r>
            <a:r>
              <a:rPr kumimoji="0" lang="ko-KR" altLang="en-US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함께 찬양해요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^^)</a:t>
            </a:r>
          </a:p>
          <a:p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하나님의 자녀로 살며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오늘 찬양하고 예배하는 삶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복음을 전할 수 있는 축복이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당연한 것 아니라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000" dirty="0">
              <a:solidFill>
                <a:srgbClr val="FF0000"/>
              </a:solidFill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08432254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4002FB-DBA5-F7A9-755B-B959444FDC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4B5424F-FACA-0E59-B7C2-BED4A2DC84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48C6789E-D00C-91B4-C82A-068CA6CF53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FD8543A1-6E19-4C74-DE1E-2538BE42EF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2413599"/>
      </p:ext>
    </p:extLst>
  </p:cSld>
  <p:clrMapOvr>
    <a:masterClrMapping/>
  </p:clrMapOvr>
</p:sld>
</file>

<file path=ppt/slides/slide1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AF8141-7205-E042-2B0C-A7ED62AA3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161E52-14BC-5F6A-58F5-803F7F57C6E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2905EE1-E09D-49FC-A96E-EA96070E848F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EA6A3C-9120-6A9E-DA54-6A5EB7CCF304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8162943"/>
      </p:ext>
    </p:extLst>
  </p:cSld>
  <p:clrMapOvr>
    <a:masterClrMapping/>
  </p:clrMapOvr>
</p:sld>
</file>

<file path=ppt/slides/slide1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88F011-4218-F627-EB19-DF92A421B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FE78-D25D-1029-BA32-CEE0CB1E5B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CB81935-CE2D-EA9F-424D-580101C5F0AB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6040D7-7EBC-9AFB-5C89-643D83E76A98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00368484"/>
      </p:ext>
    </p:extLst>
  </p:cSld>
  <p:clrMapOvr>
    <a:masterClrMapping/>
  </p:clrMapOvr>
</p:sld>
</file>

<file path=ppt/slides/slide1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00C88-27A8-7E59-AC3A-563ED618AA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2BB00C-C492-1384-7959-E02845BD09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45BE55-21B3-5B7C-0393-F64AE021997A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431A95A-69C9-E751-C203-0CCE3F8257E1}"/>
              </a:ext>
            </a:extLst>
          </p:cNvPr>
          <p:cNvSpPr txBox="1"/>
          <p:nvPr/>
        </p:nvSpPr>
        <p:spPr>
          <a:xfrm>
            <a:off x="857683" y="4835118"/>
            <a:ext cx="10733533" cy="18197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4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</p:txBody>
      </p:sp>
    </p:spTree>
    <p:extLst>
      <p:ext uri="{BB962C8B-B14F-4D97-AF65-F5344CB8AC3E}">
        <p14:creationId xmlns:p14="http://schemas.microsoft.com/office/powerpoint/2010/main" val="312346548"/>
      </p:ext>
    </p:extLst>
  </p:cSld>
  <p:clrMapOvr>
    <a:masterClrMapping/>
  </p:clrMapOvr>
</p:sld>
</file>

<file path=ppt/slides/slide1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A2FD8-E228-D706-8CB7-E14C159D4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B65CE-423B-A9FE-A377-D6AC92F9B5C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5234556"/>
            <a:ext cx="12224564" cy="56122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95C7D3D-F438-A84E-DC1E-4D4F52958D2E}"/>
              </a:ext>
            </a:extLst>
          </p:cNvPr>
          <p:cNvSpPr txBox="1"/>
          <p:nvPr/>
        </p:nvSpPr>
        <p:spPr>
          <a:xfrm>
            <a:off x="2057712" y="4237900"/>
            <a:ext cx="7875165" cy="4875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혜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92D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00B0F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소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F6B0D3A6-FCFE-D2A8-E574-0A1BED7EE8B9}"/>
              </a:ext>
            </a:extLst>
          </p:cNvPr>
          <p:cNvSpPr/>
          <p:nvPr/>
        </p:nvSpPr>
        <p:spPr>
          <a:xfrm>
            <a:off x="1159882" y="5381362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0F0155E1-FD98-26EB-D675-81C6547806E8}"/>
              </a:ext>
            </a:extLst>
          </p:cNvPr>
          <p:cNvSpPr/>
          <p:nvPr/>
        </p:nvSpPr>
        <p:spPr>
          <a:xfrm>
            <a:off x="5570858" y="5606706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BCB09EF5-A263-F8DE-D469-0737A3EBBB03}"/>
              </a:ext>
            </a:extLst>
          </p:cNvPr>
          <p:cNvSpPr/>
          <p:nvPr/>
        </p:nvSpPr>
        <p:spPr>
          <a:xfrm>
            <a:off x="9807320" y="5381362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4488599"/>
      </p:ext>
    </p:extLst>
  </p:cSld>
  <p:clrMapOvr>
    <a:masterClrMapping/>
  </p:clrMapOvr>
</p:sld>
</file>

<file path=ppt/slides/slide1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A930A58-35E5-4A9A-E029-B499D821DE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13C861E-A549-6DFA-1DBF-D163CA3C6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4041362"/>
      </p:ext>
    </p:extLst>
  </p:cSld>
  <p:clrMapOvr>
    <a:masterClrMapping/>
  </p:clrMapOvr>
</p:sld>
</file>

<file path=ppt/slides/slide1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1741-33A0-C0DA-4D78-E4D2BFC34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4C6D92-A904-812C-27F5-A2A3C8FB97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CB9539-BAAF-6757-7CA5-BBED28959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2960F65-E358-A232-EF63-1DCC6BD2B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F0D748-925F-65CA-10EF-4CEDCCDE2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33394B-BF2C-3903-BFA6-0B1BAA19EE54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23930982"/>
      </p:ext>
    </p:extLst>
  </p:cSld>
  <p:clrMapOvr>
    <a:masterClrMapping/>
  </p:clrMapOvr>
</p:sld>
</file>

<file path=ppt/slides/slide1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0234E1-E387-71A1-911B-99C2603F85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A37F02-3A6B-EE45-96F3-EEC0C5505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EB6212-92C5-EC73-C8CB-F81AF5D50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D8F555-51F8-6145-CD38-A85B1BE5E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71217577"/>
      </p:ext>
    </p:extLst>
  </p:cSld>
  <p:clrMapOvr>
    <a:masterClrMapping/>
  </p:clrMapOvr>
</p:sld>
</file>

<file path=ppt/slides/slide1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EC47D3-10AD-D165-DAAF-6D3D9280BC6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B1576-5BDE-2CB6-A088-8EA4D425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55E1110-35EB-4013-2DA5-FE112F99C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EB0C633-9488-BB96-58D8-61F1F99BA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4D5993-8636-7E52-B7C8-8119CCB62A68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87334107"/>
      </p:ext>
    </p:extLst>
  </p:cSld>
  <p:clrMapOvr>
    <a:masterClrMapping/>
  </p:clrMapOvr>
</p:sld>
</file>

<file path=ppt/slides/slide1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42DA24-1825-F08F-AE16-896B166327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09724"/>
            <a:ext cx="12192000" cy="8017024"/>
          </a:xfrm>
          <a:prstGeom prst="rect">
            <a:avLst/>
          </a:prstGeom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47FFE40-2C25-2CAF-45D3-31BA096C7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ACC35D-7931-B741-AD80-E9B6DA63B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DA83CC-A639-7822-9F31-CC62D9D1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158080518"/>
      </p:ext>
    </p:extLst>
  </p:cSld>
  <p:clrMapOvr>
    <a:masterClrMapping/>
  </p:clrMapOvr>
</p:sld>
</file>

<file path=ppt/slides/slide1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36B8BD-AA17-0DD4-E6F9-8424CFA6076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0" y="-122098"/>
            <a:ext cx="12223752" cy="7102195"/>
          </a:xfrm>
          <a:prstGeom prst="rect">
            <a:avLst/>
          </a:prstGeom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7194F9-E447-F5C7-7654-1E9076057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47D156A-B613-B60D-9246-60C536CE8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8AD2B33-0E5E-043F-4F73-7CE212900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65893739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5958BA-7B88-5E3F-FDA1-97010F6E05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3B7D92-C073-A0E6-1C58-A47055B57E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0DFDA040-913D-0BC9-F721-C91642D2D7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5582059"/>
      </p:ext>
    </p:extLst>
  </p:cSld>
  <p:clrMapOvr>
    <a:masterClrMapping/>
  </p:clrMapOvr>
</p:sld>
</file>

<file path=ppt/slides/slide1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0C747-ED3F-ADCB-1AC0-381BC3F96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42103-E94F-B027-4E67-50BFD51806F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D661D0-6CBE-99AD-C860-8604A2227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4EAC560-0DE2-91E1-08DD-4D5BEE34E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EAF8EA5-835B-CE87-36B4-1F033AC57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F18038-93FD-A553-66A5-EF1704F29E97}"/>
              </a:ext>
            </a:extLst>
          </p:cNvPr>
          <p:cNvSpPr txBox="1"/>
          <p:nvPr/>
        </p:nvSpPr>
        <p:spPr>
          <a:xfrm>
            <a:off x="2032232" y="293102"/>
            <a:ext cx="7875165" cy="75071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한 없는 은혜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</a:t>
            </a:r>
            <a:endParaRPr kumimoji="0" lang="en-US" altLang="ko-KR" sz="480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없었던 것을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800" dirty="0">
                <a:solidFill>
                  <a:srgbClr val="FF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~~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40486658"/>
      </p:ext>
    </p:extLst>
  </p:cSld>
  <p:clrMapOvr>
    <a:masterClrMapping/>
  </p:clrMapOvr>
</p:sld>
</file>

<file path=ppt/slides/slide1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7C382-0100-03D5-C1AD-25570B0991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9A6688-5B43-8EB5-31DF-E66270A19EB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0ACA187-29DB-785E-2DEE-024FF6FE9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4CE1D8C-C7DC-3126-2C22-4084A962D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49829B6-52FC-12E7-9B23-0B14ACE5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BC6105E-FCC7-8812-87D2-1EAC17EA0428}"/>
              </a:ext>
            </a:extLst>
          </p:cNvPr>
          <p:cNvSpPr txBox="1"/>
          <p:nvPr/>
        </p:nvSpPr>
        <p:spPr>
          <a:xfrm>
            <a:off x="2032232" y="293102"/>
            <a:ext cx="7875165" cy="67685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6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6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75046528"/>
      </p:ext>
    </p:extLst>
  </p:cSld>
  <p:clrMapOvr>
    <a:masterClrMapping/>
  </p:clrMapOvr>
</p:sld>
</file>

<file path=ppt/slides/slide1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749360"/>
      </p:ext>
    </p:extLst>
  </p:cSld>
  <p:clrMapOvr>
    <a:masterClrMapping/>
  </p:clrMapOvr>
</p:sld>
</file>

<file path=ppt/slides/slide1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A9066F-8C5E-1D8F-2568-1983E84B62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927" y="0"/>
            <a:ext cx="10349378" cy="6489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3847162902"/>
      </p:ext>
    </p:extLst>
  </p:cSld>
  <p:clrMapOvr>
    <a:masterClrMapping/>
  </p:clrMapOvr>
</p:sld>
</file>

<file path=ppt/slides/slide1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F399844-48A4-55AB-82C4-80117455DA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774FCCE-0931-9E77-A5CA-58C5E21A28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285377"/>
            <a:ext cx="10336306" cy="6382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A44AA1-E7D6-05A7-3EC7-71B477EC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287B23-3ABC-9CE5-1D4C-0B6CCA761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01FBED-C8B0-3D80-8C0A-CB34BBA9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AD65A2-EE8A-CAE8-FD52-AFE71C6F8A6B}"/>
              </a:ext>
            </a:extLst>
          </p:cNvPr>
          <p:cNvSpPr txBox="1"/>
          <p:nvPr/>
        </p:nvSpPr>
        <p:spPr>
          <a:xfrm>
            <a:off x="1439833" y="2382839"/>
            <a:ext cx="8640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1018211914"/>
      </p:ext>
    </p:extLst>
  </p:cSld>
  <p:clrMapOvr>
    <a:masterClrMapping/>
  </p:clrMapOvr>
</p:sld>
</file>

<file path=ppt/slides/slide1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BC4420-939B-2084-98B5-C5707744A79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15FD0BB-DE8B-EE78-C3E2-82BF8062A9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286" y="0"/>
            <a:ext cx="10502526" cy="6507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9C8F01F-1368-30DC-7BCE-661DF30FE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B09DB-1968-5DCC-D0B5-925944355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DFE4-1641-DCF5-3CD0-8EF308A5E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566584629"/>
      </p:ext>
    </p:extLst>
  </p:cSld>
  <p:clrMapOvr>
    <a:masterClrMapping/>
  </p:clrMapOvr>
</p:sld>
</file>

<file path=ppt/slides/slide1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8B3CAB-AD37-F3D3-9D9C-2E7F596D9A0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0422D19-F729-F120-6C21-004023E3602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80" y="-122098"/>
            <a:ext cx="10286625" cy="64903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FCA94F-F17E-04F2-2490-7E6183F97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90AAD0-775D-F6C2-0333-CBEDD4E1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0E9322-A384-A044-BF62-B8DD47BCB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717843822"/>
      </p:ext>
    </p:extLst>
  </p:cSld>
  <p:clrMapOvr>
    <a:masterClrMapping/>
  </p:clrMapOvr>
</p:sld>
</file>

<file path=ppt/slides/slide1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D51160-00B5-5DE5-84AF-CEB1F59328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7101924-AFA5-EA11-1D35-C266E7803A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15" y="0"/>
            <a:ext cx="10358344" cy="6337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DB2534-6C0D-8EDE-18A9-20A2039B1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0D8CAA-2351-FAE3-D311-3C0F9C714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F1CC92-C619-3242-ACAA-1E8A327E5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27434102"/>
      </p:ext>
    </p:extLst>
  </p:cSld>
  <p:clrMapOvr>
    <a:masterClrMapping/>
  </p:clrMapOvr>
</p:sld>
</file>

<file path=ppt/slides/slide1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6D6BCB-AAE6-878B-3080-A8D109C92DA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9808387-3AA0-AAA8-E1FA-B49D54003A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79" y="0"/>
            <a:ext cx="11102415" cy="6427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6801CCC-FEBE-9803-2935-3A2A27BB7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E38D3C-977E-3625-D851-D3DE50C21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1D1A86-0F6D-D21E-3AF7-E993C3B5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632133792"/>
      </p:ext>
    </p:extLst>
  </p:cSld>
  <p:clrMapOvr>
    <a:masterClrMapping/>
  </p:clrMapOvr>
</p:sld>
</file>

<file path=ppt/slides/slide1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5CA7A-D523-03CC-EB63-028DA81333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851" y="0"/>
            <a:ext cx="11003802" cy="6337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6339260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66DED0-2606-8C5E-6055-FDEBB7EDA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D25737C-B142-53A2-9B97-537D458ACD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6D426CFF-E3A7-9F43-3C30-6B4FA649C5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A9A7108-CC33-3C87-7D25-F53A04FCB44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75185125"/>
      </p:ext>
    </p:extLst>
  </p:cSld>
  <p:clrMapOvr>
    <a:masterClrMapping/>
  </p:clrMapOvr>
</p:sld>
</file>

<file path=ppt/slides/slide1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그림 3">
            <a:extLst>
              <a:ext uri="{FF2B5EF4-FFF2-40B4-BE49-F238E27FC236}">
                <a16:creationId xmlns:a16="http://schemas.microsoft.com/office/drawing/2014/main" id="{350EFAEA-B653-898E-2191-938899E1D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331" y="-98611"/>
            <a:ext cx="12436661" cy="86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그림 4">
            <a:extLst>
              <a:ext uri="{FF2B5EF4-FFF2-40B4-BE49-F238E27FC236}">
                <a16:creationId xmlns:a16="http://schemas.microsoft.com/office/drawing/2014/main" id="{CCD98D3F-650D-EDE3-FA32-96E9C27A7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7236" y="-71717"/>
            <a:ext cx="12326471" cy="7299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그림 2">
            <a:extLst>
              <a:ext uri="{FF2B5EF4-FFF2-40B4-BE49-F238E27FC236}">
                <a16:creationId xmlns:a16="http://schemas.microsoft.com/office/drawing/2014/main" id="{CD9484F1-5B66-38DD-0085-17C438415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984" y="0"/>
            <a:ext cx="12379967" cy="7144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그림 1">
            <a:extLst>
              <a:ext uri="{FF2B5EF4-FFF2-40B4-BE49-F238E27FC236}">
                <a16:creationId xmlns:a16="http://schemas.microsoft.com/office/drawing/2014/main" id="{1E87D7D9-8ECF-BCD4-6BD2-8E7F2D240E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19829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그림 1">
            <a:extLst>
              <a:ext uri="{FF2B5EF4-FFF2-40B4-BE49-F238E27FC236}">
                <a16:creationId xmlns:a16="http://schemas.microsoft.com/office/drawing/2014/main" id="{FB31A256-9174-AD11-74D4-4736404C2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5506"/>
            <a:ext cx="12260424" cy="752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그림 1">
            <a:extLst>
              <a:ext uri="{FF2B5EF4-FFF2-40B4-BE49-F238E27FC236}">
                <a16:creationId xmlns:a16="http://schemas.microsoft.com/office/drawing/2014/main" id="{B92E3AA3-4953-CA2A-243D-AD65D44039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824" y="0"/>
            <a:ext cx="12281647" cy="7437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그림 1">
            <a:extLst>
              <a:ext uri="{FF2B5EF4-FFF2-40B4-BE49-F238E27FC236}">
                <a16:creationId xmlns:a16="http://schemas.microsoft.com/office/drawing/2014/main" id="{F16369C8-6131-779E-0A64-D53CA49BF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77826" cy="7351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TextBox 1">
            <a:extLst>
              <a:ext uri="{FF2B5EF4-FFF2-40B4-BE49-F238E27FC236}">
                <a16:creationId xmlns:a16="http://schemas.microsoft.com/office/drawing/2014/main" id="{DFCA577B-3F02-74B8-06D3-53B274A63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95" y="1928160"/>
            <a:ext cx="7207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r>
              <a:rPr lang="en-US" altLang="ko-KR" sz="4000" dirty="0"/>
              <a:t>2.</a:t>
            </a:r>
            <a:endParaRPr lang="ko-KR" altLang="en-US" sz="4000" dirty="0"/>
          </a:p>
        </p:txBody>
      </p:sp>
    </p:spTree>
  </p:cSld>
  <p:clrMapOvr>
    <a:masterClrMapping/>
  </p:clrMapOvr>
</p:sld>
</file>

<file path=ppt/slides/slide1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그림 1">
            <a:extLst>
              <a:ext uri="{FF2B5EF4-FFF2-40B4-BE49-F238E27FC236}">
                <a16:creationId xmlns:a16="http://schemas.microsoft.com/office/drawing/2014/main" id="{79E6C371-B0A1-2F56-C0AD-A997C8D19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84842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그림 1">
            <a:extLst>
              <a:ext uri="{FF2B5EF4-FFF2-40B4-BE49-F238E27FC236}">
                <a16:creationId xmlns:a16="http://schemas.microsoft.com/office/drawing/2014/main" id="{4D310F3D-DEF7-0E7F-7CAA-39AFAC8FAB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8973" y="-89648"/>
            <a:ext cx="12429946" cy="740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그림 1">
            <a:extLst>
              <a:ext uri="{FF2B5EF4-FFF2-40B4-BE49-F238E27FC236}">
                <a16:creationId xmlns:a16="http://schemas.microsoft.com/office/drawing/2014/main" id="{09AE8FD1-177B-DCC4-AA4E-00DD69735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2400"/>
            <a:ext cx="12347450" cy="7736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CBDE2A-8933-EB69-991B-B5A73A16EE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2B93B2D-C0D3-9AC1-3A5B-7524CED812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C478A328-801A-F91B-D28E-E03FE9B617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B6AC3693-4909-BB41-82BB-AFDD458100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6782505"/>
      </p:ext>
    </p:extLst>
  </p:cSld>
  <p:clrMapOvr>
    <a:masterClrMapping/>
  </p:clrMapOvr>
</p:sld>
</file>

<file path=ppt/slides/slide1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그림 1">
            <a:extLst>
              <a:ext uri="{FF2B5EF4-FFF2-40B4-BE49-F238E27FC236}">
                <a16:creationId xmlns:a16="http://schemas.microsoft.com/office/drawing/2014/main" id="{277D24E1-BAB7-B0EC-B62F-7EFC23DB3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4130"/>
            <a:ext cx="12297841" cy="7046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그림 1">
            <a:extLst>
              <a:ext uri="{FF2B5EF4-FFF2-40B4-BE49-F238E27FC236}">
                <a16:creationId xmlns:a16="http://schemas.microsoft.com/office/drawing/2014/main" id="{E7F2B497-0B20-E294-EB60-AED57B6C4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3313" y="0"/>
            <a:ext cx="12318626" cy="7671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1105088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C130AE-E141-78F8-9E53-0F3658FCD4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26C5E0-B246-5185-E22B-09AD349C02D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B7DFD698-9F9C-ED1A-6D75-8B73CA868C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7791295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A39AF2E-522F-BCA5-C9AD-3B097D94EA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AD84A4E-5B08-7209-0548-6EF187CC23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08DC6EB-FC16-D1CB-702E-9C6D6200F6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A1BB19B8-D7E4-C24E-236B-62E8734CB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033F2F5-D0CB-3604-2AD1-01788B3A40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7472ABF-7F06-A4FC-8154-BBCF2886DD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9E0F5DF-C48D-4825-E288-45DD8A015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FFAD8438-D440-9E61-B9AF-64481C539D9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830EECC-1F64-92A3-4D69-B04B61D22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410326A1-62F9-39EE-A741-108747DB7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EA49270B-0FCA-19C9-68A1-ADAFF8321D2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2D40FB46-7AFB-7C7A-94C6-70BDB5345F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4902DA-36FB-DA9C-C961-091DF89C5B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077DE25C-7A48-34CE-01A2-27FC04C5162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D3B7EBDC-70EB-2F68-2664-6153C25F47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4904E14-E358-8BA7-9610-8FAAB3227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94BDEE-7E0E-3C18-99B9-AE8E450D7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6C4302C-6302-CEE6-BFC2-6078A0711C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ABD3924-EF56-F230-B814-1C9628BA5A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D1165AC-F4F4-E837-4FD2-984494903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7279EC34-9ABB-2D51-85C4-7C39D1F606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EA044D2E-3376-0DD3-3E71-5297366D2B8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265C76C-BBE1-F1DC-A8A7-916FD9D88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447068E-3CA9-3339-80C3-983CE9CA0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89364199-F122-C681-F4F8-33410F9FE90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B82659-C1BE-A495-325E-B23F25186D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B253A2-64D9-0DD1-01CF-94DE0F2C3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26EDEE20-B3D7-36B7-2AD6-EE362AC799A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3B6BA59-1F3D-F6BA-E899-1C095DB1DD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30BE9A8-AF61-A0FC-FE91-745B90782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40D15DF4-B43C-7977-95BC-417A9A8370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B06979E-DF3B-782A-48A5-12F27CD853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72D27-A67B-4886-0DDE-75DBCA784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9474506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6C91D2-17C7-396D-D7E6-FC1625BCBC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E56141B-4DC6-CFB7-C328-5C4E5A86B7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CF9BDA7-431B-AD3B-B824-3D0C18C8B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9CF85E7-620A-8072-EC34-3965B107E0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A3738DDE-309E-E123-D445-A0E7EDE3670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9A614CE-EBEB-F225-6522-151647D565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3572B582-D41A-331B-E3DB-73B8D220B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3FBAD2A8-0FFA-1954-D20B-C702D0D2F64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A6CEB0E-1370-276F-E5F4-DC64895ED8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3D27794-5033-FFD2-528B-FDC2C8B65F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873BA6E2-F893-F074-F66B-BF0A70A754A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5D226A1-9A84-AF44-4643-91356C2CD5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F094462-EABB-58BC-0C24-9D86D77D6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4C3CC435-F38F-1C96-1F38-FFD2F71D4E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86902F0E-9E56-5C6C-49DC-E237DCA9D1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BA2F359-A190-3B37-8CB0-CA6D7A262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D2198D-D6D4-9323-0458-57895BC8CE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88005D-13F7-0517-758A-9597F0EAF4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71FEB8F-311D-0CFE-E897-C1CB0CBABC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4BF88334-B149-98FC-75CA-641C5F221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0C5783A6-AD05-4089-A26D-5610EE7978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2D0D1AD-A436-8A56-A1EB-1B68E5E36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7FAD08D-E50A-003F-DBBA-38C5C5828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728B2551-EC34-468E-C220-58C63AE33F8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E62F3-4399-6345-69AA-8B371436D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845E86B-FDC4-FE02-9E2B-4B087FB57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2714C843-6A65-37AF-8362-57C174F1A9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4852C4C-F2B1-3C90-BCB4-264530FB17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609B601-B3FF-43A5-5426-9190C74A1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3005470E-D3B1-7734-5A47-4054BF9559E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3D4F6844-74F7-25E3-0C42-CB6EE30BD8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6485856-0384-D744-73F6-F92FBD21B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E63F0C-70E2-7A76-CF19-399E6BD95C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24BE0BA-0CCC-8D3B-0C8F-5361B93E12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E29956F-3D9A-F13E-DA1B-460120BC97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FC58FF4-CBCE-377B-A5D3-15E66E4E7FF2}"/>
              </a:ext>
            </a:extLst>
          </p:cNvPr>
          <p:cNvSpPr txBox="1"/>
          <p:nvPr/>
        </p:nvSpPr>
        <p:spPr>
          <a:xfrm>
            <a:off x="628073" y="4773324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2260345976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AEB354-5E8B-ACA7-8268-D53B6CB735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E3DB9D5-0188-BB28-33EA-E8ADFEBF72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CC6BCB-D910-3DA9-2C26-545A881139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F732A64-F411-A9F7-E104-2B0C65AF81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4F032C2-0DEB-477F-354C-62156A66B9B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D9C523-9B5C-FB49-3B9A-1BBC95DA1F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A8B6BA05-447C-452F-6468-C6D34D58A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A4505194-5777-4F9B-A84C-6157499DC4D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D85DB93-CE55-880D-AF7C-E7614573D2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A80A429-DB85-3C26-820A-DE2A3E03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C89AA0AA-9A6E-81E6-3DF7-601D61178FB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74A9F2D-D145-AD23-6B77-08958B9FB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F875F8-F40C-8379-4A2C-89057B1E3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EC1984F2-0859-48EB-DEB1-7EBE287BEBC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79E64154-CEC4-3274-F5DE-65F4EBE19C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06614E0-F553-DC66-6795-8B596761F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DA963C-5047-DD80-77C4-0A184AEE55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31F1F6-23E1-EF10-6B65-7CE9D0336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20A94D-9930-95F1-A998-4086A38B84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D6BBBB-AE8B-BA18-1DCB-A5D9CA5405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A47E0670-8573-44C5-A409-D346387B2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5862AAED-B7D3-A590-280D-2365667C64A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6A17756-38F9-30DA-FAFC-618879A025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CD1FDA77-2AB9-B19E-329A-3D9D858D9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677631B2-5F79-31DD-CEA6-0F6748037FA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F1E18C0-45E7-7667-C779-18F4FFFA4C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DE3F9E1-1ADF-0817-4761-DD1FC9B79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598E753-E0B0-1BEE-B963-1B5ECF8F7AA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6EB7B56D-49B4-7189-EC04-F04EFBA5C7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AE69671-C731-9A90-27F9-64B65272DB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A07452F-7E15-6C80-CB42-48289E3E1F1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917DB34B-6512-9ED1-1D72-2917C8D156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B26CCC4-675A-D826-B9C5-F1E88C8A1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4835018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85AB3-F523-C2FF-8DC1-F5D1495AF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4F69C2-6DCF-586D-71BA-C5879497BF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2ED3AF9-956C-D5F6-9B24-0343CBB4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62693465-29F4-7242-9868-4C6151C225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58C51CBD-639C-461F-E04C-D405B212B17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5057CDC-0668-CE64-F9B1-7D1BE2E844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94D29ED-71A3-149C-DBF6-0CE429738D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D0110A9F-AF5F-5AEE-D4C7-4F9112D7703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2308442-1D89-46F0-6C57-306DA0A188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E45D330-1D3D-AEDC-7B1D-DBB9CC4A0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D5232F9D-3BEA-F4BA-B0DB-7C10DD6DD28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C58B4F-20D1-0DF8-4B47-80EFD5CF31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EEBD4-9760-FF96-9850-655F40EABC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B023364E-1FE9-D3D3-FFDF-7D0F2D92D7E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B56D499A-6AD3-D08F-D4D4-059EC1A85F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D4F5320-AD3B-33C0-B242-EE621DB535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9EE18F-9D6F-6022-8056-DE19C722B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28BB4B2-C713-2D4E-5CE8-1F77E6BF77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B396A8-BEBA-9F44-87A8-EBE0ED7931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7542B98F-B681-6467-B491-855447C4F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054E1B08-B3C6-B3B1-EF55-62F0F574BE3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2859FC8-B775-132F-52F0-46E760E63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FA21323-E5A5-9456-880E-03196B1E1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C2C1FF2F-3CD7-E5C4-0644-ADB298C9781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D731A-8833-BB14-9B97-26B287CD39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D5038BF-4A97-5305-A606-9FC93884E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8B93DB2F-E100-94CA-0B1C-CDD34ECBF86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957B3C9-23C4-70A9-F023-9D23976F00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3B4D72F-704B-5C43-0422-C50E6E3E3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C963203-8B9B-DB4D-850E-07C170D5862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7ED5096A-D445-84D0-CE78-0406A9BDA8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50CCB2A-8DA4-32A6-2828-8D77CE2DF9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BBABB9-4037-68B1-8602-1D45417CE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832241-E610-D95E-2C27-5A88DF69F2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CBDF5D-92C1-71B0-B7C5-CF24EA73A7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154DDEF-733E-7EA6-4289-EADCD152A0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265B08FE-C5BF-40A3-42CB-D509FFF11A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4A21E4E2-9024-1065-9CDD-931FA744E7D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E0852D3-D440-E791-8795-FA99A9980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1D4F157D-0982-9161-1F97-0B0B17B9D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47B018BE-D624-DC28-374C-5536950FD0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F0B3069-BF24-12D5-546E-82242A9A7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3E9AA72-1A9B-D33E-60B4-032DDD81D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012B8ADB-CB92-2A5E-6361-EDE4F507ACD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4C95486D-864C-4EA8-A0AB-296F10D046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FEE4955-FD44-CBA8-5CFD-471439F93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636E4A8B-F48A-FDB2-3C67-E0A04933C3B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03D9811C-05E7-3494-21CD-C33DBB14E0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190C575-37C2-678F-9178-A86673B93E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6827410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AC4C99-A565-E10E-94C3-0F95B06097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670D50-9305-389E-20A5-DDE50CD9F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A2B0D54-FD97-C43C-B76D-040AF3EFB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5DC5181-1314-CDC1-1F12-74DC9979D9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527643DA-3A8C-1744-F768-238EA38565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B0187664-EF08-4D6A-0973-6197D93B53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00C21BE-349B-277A-51ED-8E2AFA14C4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003246D2-E4E6-8295-A252-6448ADAF79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B3AF8150-717C-3763-036D-00D6A0D809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6060F4B-9BE1-7253-F4D7-36DFAB718C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3E8FD12F-ABEB-2AFE-7906-A08323F558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89F31628-65D2-4C33-8036-BF403E2C5C6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3E1DB469-D89B-577F-062B-5E2CABCCB5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0F02210-A809-A74B-769C-E1432C66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841F874-EC4E-95BA-FADD-FA8C4D27069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5695B07D-3521-E822-2752-9EA7FC263F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AC02395-2A39-4D63-27BD-B8E0D0F8D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0270907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0E347D-7E97-2FB8-EAF2-05F202C1D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2C78DE48-9164-B5C8-79F9-AB40BDEBF4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25B9E03-D230-E5ED-8B3E-341FAAC9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BF12600A-D57E-B287-185D-DF9CF05604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7038095B-7A0F-CA76-274C-8AE70BA47DAF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0D4C7EDB-ECF1-BEED-B992-91DA99DEFC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AF75CD4C-4A93-7CB6-EA72-FEB5AB92D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4CAA47-0812-4243-2A55-B016CA626F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A42D3FB-C7DB-2DF8-1D2B-3A66B3081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1E1F0D3-C4BE-0B2D-BFFC-520945E348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4346818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F0A8D-680B-9D87-6D15-42026F2E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4DECB28-DBE3-0853-6973-1985C141E9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C511A229-95A0-9F82-4168-D28A75D264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A7E82AC4-D1EE-01FD-36DF-AC3061760C73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882AD309-8A44-D75C-8A03-B0F138D80A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38A215CB-1BBA-FDC5-C4F4-E82C4C226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76642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13D619-BA25-0417-B392-671B8594D3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88789EB-3740-2AB8-6218-AD8E354869D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A8F1F89-BD70-E1F7-48F6-7FBFDA5984F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E4CF68B-49EA-A74B-2C91-A4233E8A6ED5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758921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68ECD9-DE68-04D4-4603-D5A2BABD6D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90E2382-7543-E9B1-7261-9F3FE5059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7013BC31-D636-0387-36B1-DC2B9DB42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7151263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99B4AE-728A-EF4F-246E-80CA9A2F3B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75AE3B3-FF49-A9E3-BC4A-D439F7D31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6E975B50-807F-0B1D-8186-59D1D9CC95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5D520DA1-F694-499E-0793-E49A2DB4949B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BF67A6C-D7A2-C202-C53A-F8D237D19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F5D9A213-5A6D-4131-F9DE-44ACDAA71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75662904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0E04FA-C137-3E04-C5B2-CA24C2D15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AA9DA10-939A-74C7-6083-5BC711B9F8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971C2AB1-F249-BB2A-2EF7-99932211E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3544755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CB08F-BA85-1AE2-049F-3C338D7C2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E43D57E-6508-B571-E966-FC09BCB61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08B00CAF-6A38-66FB-7CCD-105B26CA4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C068ECC8-D91F-EE46-7697-DF98F62BF2B9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35EFF30A-1C4D-11C4-03DD-1DFC6E8EAE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64B4C2F-9528-F881-F7DF-21B21A109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6034690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F1AC95-D706-8469-2F74-013A57008F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B658A-B6FF-92F8-1A21-8093B9C042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78353" y="2812205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4183759-73E5-04C6-5DD9-23B971A11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745" y="-916405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9186599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E933F7-DC9A-9BD6-188F-8B1D73E13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ADFF7B6-120D-FD42-B87F-E1A0E8F08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6062" y="2821441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24DC4E6D-958B-5774-87BC-4484DB0E0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108" y="-634048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25289163-4594-250B-82F2-442B74D773A7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28BBD309-3026-CC00-737E-DD08D260C2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7DDB7941-05AE-6DB6-2733-140CCE24D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90821941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870AE6-92C2-07E2-D153-B6397A6F9E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A07B4C-7304-1A14-00A4-38F5CA59D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1C41E3A0-6FFE-C7C5-683B-D2E9D6A8F6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683" y="-900648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8010878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646E58-1C3A-18E2-0963-BE41D799B9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730651-4743-7103-1F77-6314EF1D25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8DAF25DC-DF8B-C5EA-85CD-EA669C70F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966" y="-902989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6B75F811-A0BF-BC3E-BEFB-2CC3E8F601B6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7914E3C-66E0-EC62-0AB4-8771BC8146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8C7B812-E8B6-687E-A0B8-64A33ABA6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6233022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2DB186-99E7-548C-858F-9819C5D0C2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EAF428-58B4-493D-D874-9F96D78C8C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B0C73DA-D6C8-6D1E-94D7-53D77E00A5F9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5380477-FF5B-F2D9-A61E-EAD31F761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76325988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3116E3-A8CB-B063-F2B1-9025A80F19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7A5EF4-4C84-A35C-AC70-57373750E2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FD4709-4C2D-0352-0BD3-E13A64B04A8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7D12EFF-9898-EC8A-76C8-94F31B7E08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15758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42FF7E-0B29-2883-84A7-DCFE31E83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0C70C02-D9EE-C50F-5771-8CA778D478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674256" y="5073207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5FB979D-58A9-69A5-2CD8-039E28765A4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735128" y="540451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20E65-11D7-8B0A-94E5-2194B53C8457}"/>
              </a:ext>
            </a:extLst>
          </p:cNvPr>
          <p:cNvSpPr txBox="1"/>
          <p:nvPr/>
        </p:nvSpPr>
        <p:spPr>
          <a:xfrm>
            <a:off x="549565" y="4718252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 algn="ctr">
              <a:buAutoNum type="arabicPeriod"/>
            </a:pP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늘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상처 입은 심령을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" panose="020B0200000000000000" pitchFamily="50" charset="-127"/>
              </a:rPr>
              <a:t>Oh, the best friend to have is Je-sus,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" panose="020B0200000000000000" pitchFamily="50" charset="-127"/>
              </a:rPr>
              <a:t> When the cares of life up-on you roll</a:t>
            </a:r>
          </a:p>
          <a:p>
            <a:pPr algn="ctr"/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  <a:ea typeface="Noto Sans KR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226679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CFE548-E789-74E0-11AD-BE0969717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8D2219E-3114-5B0A-98EF-E45E14EE79E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E33A770-AD21-26A9-2CB8-90CEF71499E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88DA381-AD24-4129-B43A-B234A0F1E3D8}"/>
              </a:ext>
            </a:extLst>
          </p:cNvPr>
          <p:cNvSpPr txBox="1"/>
          <p:nvPr/>
        </p:nvSpPr>
        <p:spPr>
          <a:xfrm>
            <a:off x="837945" y="4392134"/>
            <a:ext cx="10805415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1.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진정 사모하는 친구가 되시는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구주 예수님은 아름다워라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ko-KR" altLang="en-US" sz="36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36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 have found a friend in Jesus, He's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ev'rything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to me,</a:t>
            </a:r>
          </a:p>
          <a:p>
            <a:pPr algn="ctr">
              <a:buNone/>
            </a:pP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fairest of ten thousand to my soul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73268611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F9F3A3-E5DE-3B08-BFC2-F039ECB10F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68814-D608-BCD7-F2E1-76FFD9C667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068012B-D53B-564E-EED3-7E27C747FC9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D49675D-0B74-34E0-BB40-2FEFD1961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42572052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002EDA-A12C-75F3-8E00-534EAB9F07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8C779EC-2328-C7D3-6E70-2CA6CD63FC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CE0784-A49D-18BD-B617-2FE26BEA8E24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03EBC3E-60A3-7D2D-C415-AB9C85C9A9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23856515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0191A9-B719-1DA9-AB42-988829162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E441B2-252D-B34F-8BBA-9F2647EC2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B0E4DD-EAED-B93D-7A66-309E4D38E9C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14F18FB-8BBF-7C2E-0F85-D6294FB1CF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93592896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FFD91D-E7CB-8FAE-26AE-E1483CA75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F51528-A752-7314-1587-DF4154F917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BCCC3C6-F468-A021-789A-F0F83D6CCA6B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71AEE5E-E53D-8E2D-29A3-18BEBF4D3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62247269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CC0E1-F677-558D-C2F4-AC95AEFD8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39CA30-AFBD-F277-719E-0E53CCD82F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EFDBACA-5108-4FA2-1E07-80D21D3A6FDD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8F78418-62EE-BFB9-215F-74C5898CE6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01365446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155919-36A7-A337-2D4D-52847E594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2418B5-7419-27C7-AA7A-B547919D24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4B176A8-397A-C8BA-06C3-6A15FE9894C2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F41B623-29D1-6AD0-DAC4-A177D14D19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39744766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CAF14-9B43-C0ED-0763-66486B0D8A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CE784-0E7B-4D89-DA06-93C5806C71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43D4A10-6266-C448-FE3C-B9C895D131A6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EC69DB-7068-DF7B-F876-5027E00945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31544908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E57D1CF-D2B6-7787-25B1-1AD4602E21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C7FA82C-6A80-DCB2-88F0-CC3B143EA92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05958373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9650D00-121C-C16E-2F39-897A9F505F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D1D8500-EDA6-4F5D-762F-0EED852F076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5463386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CB20D-1F1B-C61D-C830-B6176198A3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6736" y="3157754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358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0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9F4B99-F780-0E6E-29B1-4605015431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0EA30C0-4FE6-2CC1-B8ED-1D8218D08F4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EE48F09-4086-EF8A-9290-91951010C63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F169539-AAC5-B3F4-E933-15E70AD47C47}"/>
              </a:ext>
            </a:extLst>
          </p:cNvPr>
          <p:cNvSpPr txBox="1"/>
          <p:nvPr/>
        </p:nvSpPr>
        <p:spPr>
          <a:xfrm>
            <a:off x="1185412" y="3695449"/>
            <a:ext cx="10169518" cy="37240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산 밑에 백합화요 빛나는 새벽 별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주님 형언할 길 아주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 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Lily of the Valley, in Him alone I see</a:t>
            </a:r>
            <a:r>
              <a:rPr lang="ko-KR" altLang="en-US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28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All I need to cleanse and make me fully whole</a:t>
            </a:r>
            <a:r>
              <a:rPr lang="en-US" altLang="ko-KR" sz="3600" b="0" i="0" dirty="0">
                <a:solidFill>
                  <a:srgbClr val="333333"/>
                </a:solidFill>
                <a:effectLst/>
                <a:latin typeface="AppleSDGothicNeo-Regular"/>
              </a:rPr>
              <a:t>.</a:t>
            </a:r>
            <a:br>
              <a:rPr lang="en-US" altLang="ko-KR" sz="36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50804499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C6D157-4BB8-3A66-4307-5C27D172CD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358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21341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20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8776425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7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52534818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76051642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51839480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08374419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95267522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217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71752070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07966056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1855311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EC816A-9AFD-E287-B23E-5FEEFD17A3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798FA1B-373E-FDCE-8DAC-B6CF20B2667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C3C30A0-332C-D2C0-4683-489BCB03AD9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A763ABC-3598-1721-3A91-881BE44BDD0F}"/>
              </a:ext>
            </a:extLst>
          </p:cNvPr>
          <p:cNvSpPr txBox="1"/>
          <p:nvPr/>
        </p:nvSpPr>
        <p:spPr>
          <a:xfrm>
            <a:off x="837945" y="4392134"/>
            <a:ext cx="10805415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1.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진정 사모하는 친구가 되시는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구주 예수님은 아름다워라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ko-KR" altLang="en-US" sz="36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36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 have found a friend in Jesus, He's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ev'rything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to me,</a:t>
            </a:r>
          </a:p>
          <a:p>
            <a:pPr algn="ctr">
              <a:buNone/>
            </a:pP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fairest of ten thousand to my soul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14387467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10417323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71295222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93549014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97426925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70856239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52642089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FC666B-9EA3-ED54-ECED-893E232AD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19953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551A56-FFAE-69D7-6C9C-4BC134C90E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1" name="Picture 17" descr="358-3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93059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F48164-D787-D950-C391-36E86BFCFD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2BAF8-ED89-AAAF-CEDF-3CF50A41F7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486EA-4C49-E677-4375-655A9F58EF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>
            <a:extLst>
              <a:ext uri="{FF2B5EF4-FFF2-40B4-BE49-F238E27FC236}">
                <a16:creationId xmlns:a16="http://schemas.microsoft.com/office/drawing/2014/main" id="{5F2E8CAF-7672-979C-1070-C0FBF3BFC0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12430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43923-125C-C789-64D0-1EEE0480C5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DE530CA-C3AD-2FB7-9EDB-D10501AD24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C5730F5-27FB-4840-D9B6-F216CD40836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EBFCA17-F289-8AB5-518E-9B6FBE2FFA72}"/>
              </a:ext>
            </a:extLst>
          </p:cNvPr>
          <p:cNvSpPr txBox="1"/>
          <p:nvPr/>
        </p:nvSpPr>
        <p:spPr>
          <a:xfrm>
            <a:off x="1011241" y="3765118"/>
            <a:ext cx="10169518" cy="37240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산 밑에 백합화요 빛나는 새벽 별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주님 형언할 길 아주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3600" dirty="0">
                <a:solidFill>
                  <a:srgbClr val="333333"/>
                </a:solidFill>
                <a:latin typeface="AppleSDGothicNeo-Regular"/>
              </a:rPr>
              <a:t>   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Lily of the Valley, in Him alone I see</a:t>
            </a:r>
            <a:r>
              <a:rPr lang="ko-KR" altLang="en-US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28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All I need to cleanse and make me fully whole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.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8861721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428089-ACB1-0C47-745B-CE37EFCF40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358-4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636494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960A78-0D48-4189-558C-CCE11F8C81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85095B-EE24-FAE0-B750-6A759D8615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AB63F-11E2-5CED-94D3-B21FD5A6E2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>
            <a:extLst>
              <a:ext uri="{FF2B5EF4-FFF2-40B4-BE49-F238E27FC236}">
                <a16:creationId xmlns:a16="http://schemas.microsoft.com/office/drawing/2014/main" id="{7E30A661-AE46-3A0D-741C-73DA8479BA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18868475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C580F019-EA9D-B78C-7E37-4CBAD6CD1F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BEC12087-E5B3-A813-F1CC-A1BE1E06A0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14F083FD-2532-6E9C-FD9B-46BED05AE3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5CCC4400-A5C4-AA6A-9594-AC19D5CA93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509F4-DE3A-CA6C-3153-80CB64BE8A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8755C007-AE8C-B6E3-6709-B8CFEFC931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040179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1AC1AE-7169-107B-5E86-9A05529A8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279374DB-01C1-E37E-7B2B-A3709E34AB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0537583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500D99-9BE2-FED5-26F7-2EEB99850C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39CB0F33-9FDD-641A-9343-48AEC5D00D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15476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D099F0-4BD9-3AB2-DEE7-D8D4873844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8003A66-2885-5DB7-E998-DA0ED57FA9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96C1751-F153-32C9-9F15-699AB00B467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E8453D9-6C02-BE9A-280C-06100848FB6E}"/>
              </a:ext>
            </a:extLst>
          </p:cNvPr>
          <p:cNvSpPr txBox="1"/>
          <p:nvPr/>
        </p:nvSpPr>
        <p:spPr>
          <a:xfrm>
            <a:off x="1171391" y="3895746"/>
            <a:ext cx="10169518" cy="44319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맘이 아플 적에 큰 위로되시며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나 외로울 때 좋은 친구라</a:t>
            </a:r>
            <a:br>
              <a:rPr lang="ko-KR" altLang="en-US" sz="4000" dirty="0"/>
            </a:b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In sorrow He's my comfort in trouble He's my stay,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 tells me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ev'ry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care on Him to roll.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87497712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BCE100-12D7-6C65-AE8C-1F010D82E5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F8494BD7-143F-D464-BB9A-B5B623F1AE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9045396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2B24C714-4EC3-9C0F-E143-A0B89D9716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F3C873A-E34C-9699-213E-566F1406A1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955E93-8A9D-D6E3-FE4B-19D63C2B9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5FC67DF9-61B7-F434-1769-60985CE5DD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390082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A140B8-BF22-2B1A-0029-EEB5B0A749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A70D7CB-64BA-E074-90F8-AF299659AF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7463194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081776BC-A04E-7008-333F-A809710FFA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9C7273AA-6696-B6C8-A4E8-B83123900D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0A3EB6-D0AC-9B6C-18FE-96AC8FC10E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A12C6F34-426B-20F5-AC1D-D32718DD2E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36018942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5A909A-BF06-1CDE-CBB4-751F531D8F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8644B550-B43E-4F59-43F1-BF9B7E62B5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3505077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F21301-7AD7-522D-48DA-DEA25BD7A8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1836644D-254E-234E-BED8-450A773A71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480069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58E45E-5421-DCF5-AE62-26067C9F3B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DBE72CD-2614-015D-9856-8B5976A337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D5C1202-5C3B-9A67-8AD1-B4C121758D8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BB81247-C3C8-E786-42AB-741B3C30AF45}"/>
              </a:ext>
            </a:extLst>
          </p:cNvPr>
          <p:cNvSpPr txBox="1"/>
          <p:nvPr/>
        </p:nvSpPr>
        <p:spPr>
          <a:xfrm>
            <a:off x="1011241" y="3225185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58212145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74D3A1-559F-7C7D-1F10-25F0C0829B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CA43F3AA-707F-F6FC-0818-64390F2FB7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8485598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DD41801-0943-FFD6-E560-56D11F0C69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빛되신주1 사본.png">
            <a:extLst>
              <a:ext uri="{FF2B5EF4-FFF2-40B4-BE49-F238E27FC236}">
                <a16:creationId xmlns:a16="http://schemas.microsoft.com/office/drawing/2014/main" id="{73E2F82F-153A-CDA3-F220-87D8947A81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071" y="262218"/>
            <a:ext cx="10515600" cy="788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4C02FEC-486E-6696-3897-1125054EAE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빛되신주2 사본.png">
            <a:extLst>
              <a:ext uri="{FF2B5EF4-FFF2-40B4-BE49-F238E27FC236}">
                <a16:creationId xmlns:a16="http://schemas.microsoft.com/office/drawing/2014/main" id="{96EC0DBD-53C7-BA27-FDF3-4B5C7AC185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396688"/>
            <a:ext cx="10587318" cy="7940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DD8B661-A9EA-E903-04DC-B674825257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빛되신주3 사본.png">
            <a:extLst>
              <a:ext uri="{FF2B5EF4-FFF2-40B4-BE49-F238E27FC236}">
                <a16:creationId xmlns:a16="http://schemas.microsoft.com/office/drawing/2014/main" id="{97980828-7AEC-0EB9-34AB-33E80ED08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530" y="132229"/>
            <a:ext cx="10390094" cy="7792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5F6A6F2-F855-0877-8A02-C6904028D6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빛되신주4 사본.png">
            <a:extLst>
              <a:ext uri="{FF2B5EF4-FFF2-40B4-BE49-F238E27FC236}">
                <a16:creationId xmlns:a16="http://schemas.microsoft.com/office/drawing/2014/main" id="{61EAB13E-78B8-8FCA-B587-26DD77850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493" y="-17929"/>
            <a:ext cx="10650071" cy="7987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5EB4959-6AAE-07C7-AD82-941EFC8F6B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6616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빛되신주1-1 사본.png">
            <a:extLst>
              <a:ext uri="{FF2B5EF4-FFF2-40B4-BE49-F238E27FC236}">
                <a16:creationId xmlns:a16="http://schemas.microsoft.com/office/drawing/2014/main" id="{DC64DB46-4E83-7EBA-9EFA-2BA707ECAE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210" y="-31377"/>
            <a:ext cx="10488707" cy="7866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4F0891F-C561-327B-71C3-C698F24D3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빛되신주1-2 사본.png">
            <a:extLst>
              <a:ext uri="{FF2B5EF4-FFF2-40B4-BE49-F238E27FC236}">
                <a16:creationId xmlns:a16="http://schemas.microsoft.com/office/drawing/2014/main" id="{5E887126-D3B3-9D6B-859F-50B1D856D1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988" y="414617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EF3ABCB-8149-6113-354B-895AF840F7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B505D400-1890-BB52-9940-5C16922A017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60F2B1C-7A4C-89B5-6FA1-7223B0B1D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085DC918-3813-CDBF-6B51-458F1856EA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BD690-43CA-8EE5-4BC5-D0D72EB846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0A5D932-616C-86CA-3D0C-B921C55AAD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248F4016-8229-5955-AB6E-C05660A325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462755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ED9E5C-E599-B453-91B1-2F22607456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A30A6B6-BB9D-8954-F988-0355DAC533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36E1836-CE61-1A99-4AB8-6477BD2B895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35C9D98-0DB8-56F5-8D65-9A8604B7D548}"/>
              </a:ext>
            </a:extLst>
          </p:cNvPr>
          <p:cNvSpPr txBox="1"/>
          <p:nvPr/>
        </p:nvSpPr>
        <p:spPr>
          <a:xfrm>
            <a:off x="927551" y="3190352"/>
            <a:ext cx="10169518" cy="44319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2.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몸의 모든 염려 이 세상 고락간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나와 항상 같이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하여주시고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 all my grief has taken, and all my sorrows borne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 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In temptation He's my strong and mighty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tow'r</a:t>
            </a:r>
            <a:br>
              <a:rPr lang="ko-KR" altLang="en-US" sz="3200" b="1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endParaRPr lang="ko-KR" altLang="en-US" sz="32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1D8D24-06FA-5783-3C90-15418D51E3AC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92781808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947CC1-0126-E6A0-6D2F-0EC5796C9D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7B5B1DB-19CE-FAB1-D3AE-47DA6736D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1D106DB3-D2A2-6691-A6BA-3E75DFFA8D0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65620189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6428093-5774-D294-2813-163384DFB8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 descr="빛되신주5 사본.png">
            <a:extLst>
              <a:ext uri="{FF2B5EF4-FFF2-40B4-BE49-F238E27FC236}">
                <a16:creationId xmlns:a16="http://schemas.microsoft.com/office/drawing/2014/main" id="{C9F09E95-ADB0-CD53-A20F-A35E4125D1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4" y="163605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FDBF074-DA7D-1D79-0372-98B0C4468856}"/>
              </a:ext>
            </a:extLst>
          </p:cNvPr>
          <p:cNvSpPr/>
          <p:nvPr/>
        </p:nvSpPr>
        <p:spPr>
          <a:xfrm>
            <a:off x="10820400" y="4160743"/>
            <a:ext cx="1120588" cy="113851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softEdge rad="635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000" dirty="0">
                <a:solidFill>
                  <a:schemeClr val="tx1"/>
                </a:solidFill>
              </a:rPr>
              <a:t>x4</a:t>
            </a:r>
            <a:endParaRPr lang="ko-KR" alt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95D87C9-C7C0-ED74-F0F6-846145EE2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FC84B2C3-1C65-A824-B139-F9BD4DB0C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BB0CCC2-8559-86BF-44D2-498E9F6619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826DC8A8-F912-D1E7-4DD3-884F0693CC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96629B3-3000-D29B-7294-01E4E3841E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E91A1322-BD28-3737-16D2-0F85951FC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657CD-7FBE-F2C9-2D71-A64DA3D91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F0120CA-44B8-77EB-E0BD-2A3230ABE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9C717BD0-971C-0865-29EE-4A2938332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966897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0D3E18-479D-5DD6-DA1B-7E6B179996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954CA7-683B-38B0-3633-0CA7B190C4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C753FF49-0B26-405D-33E9-A010FE2D2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197557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EDE70-6639-D0B6-54BD-99BB71AB7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8E74751-3699-A8F1-47E3-ED63F52072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3143E59D-6763-2E1E-7991-519AB2E751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1564029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55C3B86-B4D0-D676-0367-A4159C6895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71" y="34065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4" descr="주품에품으소서-04 copy">
            <a:extLst>
              <a:ext uri="{FF2B5EF4-FFF2-40B4-BE49-F238E27FC236}">
                <a16:creationId xmlns:a16="http://schemas.microsoft.com/office/drawing/2014/main" id="{D62A01D4-27EB-B31F-05C3-A885804FE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43435"/>
            <a:ext cx="10913036" cy="8184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3997BCB-37AE-1509-FC86-6DB9A974E0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5FF34E9A-9C6E-CF8D-5B50-51FB1EB4E7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4F42C9-2B01-7264-1601-0C8A3914AC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A06273A-D474-490A-82D2-FCC0A1E407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4770402A-4B0B-A60D-6D4A-E77D0AB92CF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BA66C74-BBFD-512B-78CB-016EC35FF355}"/>
              </a:ext>
            </a:extLst>
          </p:cNvPr>
          <p:cNvSpPr txBox="1"/>
          <p:nvPr/>
        </p:nvSpPr>
        <p:spPr>
          <a:xfrm>
            <a:off x="1011241" y="3023344"/>
            <a:ext cx="10169518" cy="42780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시험을 당할 때에 악마의 계교를 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즉시 물리치사 날 지키시네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 have all for Him forsaken, and all my idols torn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From my heart, and now He keeps my by His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pow'r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.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06AF34F-4DB6-B05E-9895-77BE0F9FF3FA}"/>
              </a:ext>
            </a:extLst>
          </p:cNvPr>
          <p:cNvSpPr txBox="1"/>
          <p:nvPr/>
        </p:nvSpPr>
        <p:spPr>
          <a:xfrm>
            <a:off x="3223826" y="1788239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94812843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F33CA79-1AAA-0A44-FE60-F8DA7D08B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BF43635F-F9D2-173C-B2D6-0BDBF26E1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B24575-63D5-9988-6678-47EEB42E90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31FA4D5-8C4D-07B1-904B-ED986A9DF9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92B0AF3A-EA42-EC71-58E1-D2FD52FCF2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7191067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AEFDE-3840-57A9-AD98-12622E9620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634906D-4CB8-F642-8D60-5686DCFC22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935F9E6-B3F6-2D1E-04CE-CF7C3900AB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5456573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00ED6-E44F-16AE-017E-DF5251D361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1B24B0A-6E5D-80D3-0B52-EB185F43E0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F1693174-776A-9448-2759-4570A0E8BE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30814694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CA7E9-FDD6-F2E4-1D08-B68AA08929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54F4E10-2BDE-A0E2-F8FD-FD35B183B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E3D0D394-AA86-139C-A473-2411DCA5E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6563620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B256E0-1480-B7EA-7C41-E1A2CFC861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7CDDC4A-2F27-BC82-06A0-8C418BD80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452F4E6E-B442-78E1-C390-47B105B842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1185167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4BE1C-8A32-9CAA-A068-5CEE3858DB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90E7B85-0BC3-4BB6-AAEE-2E0AB6994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86CFB16-3B34-6DAB-A493-B2152D592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7181997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102FDEF-CB6C-1539-699C-B815F6598F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4">
            <a:extLst>
              <a:ext uri="{FF2B5EF4-FFF2-40B4-BE49-F238E27FC236}">
                <a16:creationId xmlns:a16="http://schemas.microsoft.com/office/drawing/2014/main" id="{46599BB9-3ECF-3D05-3777-E91387858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0300" y="115887"/>
            <a:ext cx="10483976" cy="7862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B12B7125-15AE-B54D-A5DB-75BEBF2B14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F77D756-B34D-19AE-EE07-BD9DE51D3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BA31572-04D0-D218-CF84-29AECECA9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6E3714D3-AD9D-4C74-FCA0-65D1EE332DE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E66E2C7-4D5C-499C-F24E-33B644051D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B8F4576-1071-71D0-95BB-C44FBD967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D9D622F-1F37-4F9A-0C7F-434B8D5CB53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CF0591E-621B-B549-EBE5-DEC197C870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4378F7-7E82-6539-41E2-B810ADE6F0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85EBD149-4A5D-CFE9-DB81-8A10ABDCA03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2055" name="Picture 15">
              <a:extLst>
                <a:ext uri="{FF2B5EF4-FFF2-40B4-BE49-F238E27FC236}">
                  <a16:creationId xmlns:a16="http://schemas.microsoft.com/office/drawing/2014/main" id="{C67CF84E-8998-4E3D-4D23-6CB0A93B5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C4EB581-0BCC-5903-EB95-8D366798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>
            <a:extLst>
              <a:ext uri="{FF2B5EF4-FFF2-40B4-BE49-F238E27FC236}">
                <a16:creationId xmlns:a16="http://schemas.microsoft.com/office/drawing/2014/main" id="{A740A7AF-1B47-3E01-40F4-FA3AF967C9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968" y="187324"/>
            <a:ext cx="10531787" cy="789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1D34252D-5992-024C-6996-5C7C7C6263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76B6F35-770B-2954-414C-1B7037CFD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80CA9D6-3024-E004-3C56-1A450CB00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FD44BE1-55B5-038D-948F-222B0B60698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25A6BD-B8F2-26A2-94F2-7E455D289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CDB5D4EB-C6ED-B047-7100-85B670A1F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39002F4B-D978-96F7-2985-4933E37973B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C18B28E-C1E5-5EC1-DBB4-AB44770BD6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6144D-4CF9-0309-EA48-476C5E09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31319F9E-BFB4-51D7-EA2D-93173876952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3079" name="Picture 15">
              <a:extLst>
                <a:ext uri="{FF2B5EF4-FFF2-40B4-BE49-F238E27FC236}">
                  <a16:creationId xmlns:a16="http://schemas.microsoft.com/office/drawing/2014/main" id="{197FD605-934A-3BD5-8AB0-69C79DA73C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BCFAEAF-2417-A50D-0481-C267E2CE9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57F7063-7667-E843-4845-DA80DB17DE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17">
            <a:extLst>
              <a:ext uri="{FF2B5EF4-FFF2-40B4-BE49-F238E27FC236}">
                <a16:creationId xmlns:a16="http://schemas.microsoft.com/office/drawing/2014/main" id="{F3FE0918-9203-9E4B-ABBB-BD00FDC0D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407" y="-233082"/>
            <a:ext cx="10769600" cy="807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B41DE65A-BD4A-7DD5-38B4-A1670A29B15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D2A5CD6-A78E-99D9-C970-5CC925D67A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9590D52-AB35-B86E-4254-8E445F618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A8FED24F-F61B-8F89-CF4E-4D741DE635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ED430F7-0331-94CB-821A-4D7B99335B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C68E599-7E50-A7FF-D865-92996A165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F0DFA198-3856-BD81-518F-257BDE4C2A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1F79C89-12C9-E994-626C-3B6BC6114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DCDB57D1-C7A3-FD51-EC88-C481A1EDE9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094E5040-C41E-1AC2-1D49-078FDC30E790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6151" name="Picture 15">
              <a:extLst>
                <a:ext uri="{FF2B5EF4-FFF2-40B4-BE49-F238E27FC236}">
                  <a16:creationId xmlns:a16="http://schemas.microsoft.com/office/drawing/2014/main" id="{CFC9FA58-D48D-5114-5C99-28D192726F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967ADD6-D585-D818-90A3-C8B78271D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D1777884-7178-7BA8-3987-00BD4D3E7F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7C873F-35B7-4F37-9CB3-13F6783669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B0277D0-5EFD-8207-A110-FF429426A74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16747D8-0F48-9DFE-B594-952F5551164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85773DA-AE2A-E140-B17B-2816DB734103}"/>
              </a:ext>
            </a:extLst>
          </p:cNvPr>
          <p:cNvSpPr txBox="1"/>
          <p:nvPr/>
        </p:nvSpPr>
        <p:spPr>
          <a:xfrm>
            <a:off x="1011241" y="3172934"/>
            <a:ext cx="10169518" cy="36009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   </a:t>
            </a: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온 세상 날 버려도 주 예수 </a:t>
            </a:r>
            <a:r>
              <a:rPr lang="ko-KR" altLang="en-US" sz="4000" b="0" i="0" dirty="0" err="1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안버려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끝까지 나를 돌아보시니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Though all the world forsake me, and Satan tempts me sore,</a:t>
            </a:r>
          </a:p>
          <a:p>
            <a:pPr algn="ctr">
              <a:buNone/>
            </a:pPr>
            <a:r>
              <a:rPr lang="ko-KR" altLang="en-US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Through Jesus I shall safely reach the goal</a:t>
            </a:r>
            <a:endParaRPr lang="ko-KR" altLang="en-US" sz="12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9260D48-3D6D-BBBB-9BFE-27B066435FE4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2491765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4">
            <a:extLst>
              <a:ext uri="{FF2B5EF4-FFF2-40B4-BE49-F238E27FC236}">
                <a16:creationId xmlns:a16="http://schemas.microsoft.com/office/drawing/2014/main" id="{5DB03AF1-A6DC-A782-4383-08DE9722A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9244"/>
            <a:ext cx="10733368" cy="8050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50ABB877-9D72-3E69-AAEB-EB6EB36C2B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DB85AFB9-8F82-2B5A-4B24-7D3ABD9E28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D08848D-6787-CDB7-A3F1-FD5392B01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1255F585-CBCA-A2A5-DC04-7231993BB03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0ED9307-E081-7F2C-F1EE-33287677A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740569-E31C-0AE9-6689-C24605488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4B28C02-463F-4B8B-7694-32DB93BE2E0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260DF44-92AC-75AC-F660-CC39A97E06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173DD5C-0106-93E0-16E3-7E4816C0B7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2F554579-28BE-66D3-EE31-4F86062FBA7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7175" name="Picture 15">
              <a:extLst>
                <a:ext uri="{FF2B5EF4-FFF2-40B4-BE49-F238E27FC236}">
                  <a16:creationId xmlns:a16="http://schemas.microsoft.com/office/drawing/2014/main" id="{7A449D58-7C25-A24C-14FC-A3BAA5131E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456AC61-35E2-26F3-B42C-B6C6CF65A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70BDF20-B6F7-460E-591B-AF2C3756B5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>
            <a:extLst>
              <a:ext uri="{FF2B5EF4-FFF2-40B4-BE49-F238E27FC236}">
                <a16:creationId xmlns:a16="http://schemas.microsoft.com/office/drawing/2014/main" id="{CB8D7299-BA3B-1ADB-722D-0B3730371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115887"/>
            <a:ext cx="10722660" cy="8041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00ED0001-6BAC-E351-57FF-AE2B0F55D2F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A6497E8-5878-3B3D-ECE4-E4F27191FE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C79467F-51F3-529A-8062-555779A50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CD297F15-179C-B0E6-70F5-878AEB62D87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CF8D2B6-0A48-864C-36D3-ED775B8D4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0244AF87-6D4D-60D1-365F-93DB1AF1C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4E0028AD-941C-6696-5234-F5F285826A0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1BF4F9F-13D1-352D-DDA8-369B51332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60054FFA-DA6C-1441-8067-F75E837C3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E6539875-FB30-F9B0-3729-A38103DE37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4103" name="Picture 15">
              <a:extLst>
                <a:ext uri="{FF2B5EF4-FFF2-40B4-BE49-F238E27FC236}">
                  <a16:creationId xmlns:a16="http://schemas.microsoft.com/office/drawing/2014/main" id="{6CF78D6A-1813-1E72-0A10-4994E84189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B5803DD-D988-FF6B-FFA6-F86C0C2A3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C6BB5FF-6D70-2A6E-1DEF-AE47492C94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4">
            <a:extLst>
              <a:ext uri="{FF2B5EF4-FFF2-40B4-BE49-F238E27FC236}">
                <a16:creationId xmlns:a16="http://schemas.microsoft.com/office/drawing/2014/main" id="{0FCA8BBA-3F3E-45C8-DBC5-77A29C80BC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" y="-164307"/>
            <a:ext cx="10869146" cy="8151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92E704DD-A49A-B0DB-4DF0-EAF268EB29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58A4F32D-E8A1-2144-7823-A1180E00A8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10B1C9F-294D-AF57-1492-08FB092CB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36ABCAC3-A61F-E2D4-3817-A84472DA5EC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30C177A-6595-9EDE-EE12-5E392007F5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65749B7-882F-FCA5-66D1-1AFAC8250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DB98CAA7-1131-1BC4-59C0-4CED1468760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D8F73AE-2981-53EE-132F-D534B13272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AFC7A714-65C2-2BC6-9F87-A669BA1C7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AB97B9D2-1D87-5EFC-937B-55659C388EA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5127" name="Picture 15">
              <a:extLst>
                <a:ext uri="{FF2B5EF4-FFF2-40B4-BE49-F238E27FC236}">
                  <a16:creationId xmlns:a16="http://schemas.microsoft.com/office/drawing/2014/main" id="{42E205B9-1BEE-B7BF-89BB-77D143E5C8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A2C66A2-790C-C541-E25E-08C814A5B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08D80FC9-2B50-414B-2099-44FF716FFE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DBE74292-2664-0DA9-0800-CDCAD8F19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-108066"/>
            <a:ext cx="10806112" cy="8104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3">
            <a:extLst>
              <a:ext uri="{FF2B5EF4-FFF2-40B4-BE49-F238E27FC236}">
                <a16:creationId xmlns:a16="http://schemas.microsoft.com/office/drawing/2014/main" id="{DCC01927-E871-1AB0-CACC-BFA788D8B63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E59C887-826C-6DC9-FCA5-6C9D912A2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DC1B20D3-6E50-38AA-1492-231DCA3EF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6">
            <a:extLst>
              <a:ext uri="{FF2B5EF4-FFF2-40B4-BE49-F238E27FC236}">
                <a16:creationId xmlns:a16="http://schemas.microsoft.com/office/drawing/2014/main" id="{59A9D292-7C4B-F4AA-016A-7A7FE63E70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12A54B8-DFD2-7075-75C7-73C4E61A8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8153606E-5B5E-2D75-4A1F-EDFEBF009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9">
            <a:extLst>
              <a:ext uri="{FF2B5EF4-FFF2-40B4-BE49-F238E27FC236}">
                <a16:creationId xmlns:a16="http://schemas.microsoft.com/office/drawing/2014/main" id="{CE80D630-20D3-D72B-EE11-5F91FB0613D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5ABFB9A-E896-9ED4-254E-9F43CBF338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C16DF04-6388-5E26-DF4C-D67298A2F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2">
            <a:extLst>
              <a:ext uri="{FF2B5EF4-FFF2-40B4-BE49-F238E27FC236}">
                <a16:creationId xmlns:a16="http://schemas.microsoft.com/office/drawing/2014/main" id="{C3A6E7A1-356C-3C67-CB8E-271DDA1C2FBF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8199" name="Picture 13">
              <a:extLst>
                <a:ext uri="{FF2B5EF4-FFF2-40B4-BE49-F238E27FC236}">
                  <a16:creationId xmlns:a16="http://schemas.microsoft.com/office/drawing/2014/main" id="{58C3B7ED-C881-A33C-1EAA-31A7A8659B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5310C59-C3FC-0DE2-97E7-92CD6334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4F2C835-FEDB-4AA0-3FE9-D317546CA0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A648E70D-0757-F980-90FC-BC11DDA7D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933" y="-173096"/>
            <a:ext cx="10558134" cy="7918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3">
            <a:extLst>
              <a:ext uri="{FF2B5EF4-FFF2-40B4-BE49-F238E27FC236}">
                <a16:creationId xmlns:a16="http://schemas.microsoft.com/office/drawing/2014/main" id="{3D279B55-BCC0-1F3E-FB7F-6D2E381CFD6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0B28DFA-0EAF-E3FB-3EDB-9395D6D2F7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71FB4-02F7-0586-EDEE-B52E8FDFA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6">
            <a:extLst>
              <a:ext uri="{FF2B5EF4-FFF2-40B4-BE49-F238E27FC236}">
                <a16:creationId xmlns:a16="http://schemas.microsoft.com/office/drawing/2014/main" id="{D2F607C7-86A8-91CB-740F-36495E42F46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05E7816-E672-A5CC-C84B-BCADF52586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7D9B5D96-AB82-7811-991B-976F506C51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9">
            <a:extLst>
              <a:ext uri="{FF2B5EF4-FFF2-40B4-BE49-F238E27FC236}">
                <a16:creationId xmlns:a16="http://schemas.microsoft.com/office/drawing/2014/main" id="{EF71C805-5A2C-CCEB-CD0C-94F4856DD8B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5BD088A-01A3-FC5E-559B-9F3E58DE10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0F6EADC-A252-2AAF-A480-F8B71EBE0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2">
            <a:extLst>
              <a:ext uri="{FF2B5EF4-FFF2-40B4-BE49-F238E27FC236}">
                <a16:creationId xmlns:a16="http://schemas.microsoft.com/office/drawing/2014/main" id="{18FF5033-B88A-E854-03B4-5620267531F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9223" name="Picture 13">
              <a:extLst>
                <a:ext uri="{FF2B5EF4-FFF2-40B4-BE49-F238E27FC236}">
                  <a16:creationId xmlns:a16="http://schemas.microsoft.com/office/drawing/2014/main" id="{C4F4CAAF-5DDE-BDE8-8F86-5FDC18D349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DB4EEB1-008B-776E-25CC-0A977BF9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F6669B-EA2A-A7F2-93C5-29EA816096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4">
            <a:extLst>
              <a:ext uri="{FF2B5EF4-FFF2-40B4-BE49-F238E27FC236}">
                <a16:creationId xmlns:a16="http://schemas.microsoft.com/office/drawing/2014/main" id="{F3407628-A8DB-7131-4420-30A6EE5CEE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134401"/>
            <a:ext cx="10662116" cy="799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5">
            <a:extLst>
              <a:ext uri="{FF2B5EF4-FFF2-40B4-BE49-F238E27FC236}">
                <a16:creationId xmlns:a16="http://schemas.microsoft.com/office/drawing/2014/main" id="{2154F108-9636-517D-F29D-AC5AC3F918D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EA5FCB2-8E98-B4AF-2DE7-2D5630960F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0DA2EEF-A3AB-6BEF-E896-748753BF2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9C855256-BA9F-0E44-B1B5-0071DC2302E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5736951-E4E9-0B66-1A59-5896233B3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668A40-D820-1DF9-7144-C60503A69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86BF4A2-8F6E-59A7-B49F-21FDDA00125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5846D05-09C1-A380-09A5-BBE082ABFC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585D342A-4978-91D2-CD3F-0FD23B013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C27B665D-822C-F70F-7D0F-8108C9715E5B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0247" name="Picture 15">
              <a:extLst>
                <a:ext uri="{FF2B5EF4-FFF2-40B4-BE49-F238E27FC236}">
                  <a16:creationId xmlns:a16="http://schemas.microsoft.com/office/drawing/2014/main" id="{41556F8B-BE33-DE98-B4AF-FBDE62B727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751C73A9-2168-C89B-C614-A46291314A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1E87E0E-FC4A-9F6A-E61E-0C5F2E24CE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>
            <a:extLst>
              <a:ext uri="{FF2B5EF4-FFF2-40B4-BE49-F238E27FC236}">
                <a16:creationId xmlns:a16="http://schemas.microsoft.com/office/drawing/2014/main" id="{4E8AF7AC-96C0-6761-8BE3-D53F8E97A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49" y="112338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4EACA640-19FB-E34C-4B51-ED15D9BCC21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4798E32-EE31-5F7F-F357-DD3B0903C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6D929C6-BA0F-B50B-8E93-3419F68A6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E99B6D10-6C4A-CBA3-320E-EA9F9F7396C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0F0E92C-0041-4745-02E6-0765988A8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77E808A7-265C-04AC-76CE-831F8D32A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037E8E36-4283-9504-E5C1-4914B333C51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2B59-8C53-8CD1-4C5A-A12EC102F9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352D037B-E6A4-37A9-806C-3211A5967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A8855970-1DF4-389B-6461-516FF0E74207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1271" name="Picture 15">
              <a:extLst>
                <a:ext uri="{FF2B5EF4-FFF2-40B4-BE49-F238E27FC236}">
                  <a16:creationId xmlns:a16="http://schemas.microsoft.com/office/drawing/2014/main" id="{7AC45D2C-A817-5566-F212-5D3A230DB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F48DB113-BAD8-5CFC-D49E-86A48D20F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F856531-89DA-5010-7C43-32164C7167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2CBD15F3-C39E-9598-B9D3-8C79A3D98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EF714AFC-F2BD-4CA3-CBD6-E46E4E5D01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698018D-A926-A000-E7AC-3744B1CF17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8799429-B058-D70D-2607-DBD7177A8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9F579A67-8180-A6A4-3E8E-788D0EF9D5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98EFBC0-854F-AB15-5C28-2C12BCA10C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C010EF0A-D0B8-0B3C-21B7-E6DDEC3B9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A120E631-F7F4-E614-2799-75AAF05870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0BAD9AA-EC02-F669-1CEA-F256F1F6BD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4E805317-5AD4-167D-5822-5882E4B40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8FC8133C-BE9C-0C85-B9D6-D701CA30574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8F37EF92-26DE-668C-4E54-291FDF808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EBA85EA-931B-4CE4-5795-154D6DBB3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87644EA-3837-067E-BDA2-DBA6F6DD4E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1C03B420-1BAE-6D1A-1126-07D3494EC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1C7B488-0391-CCE6-6E2D-2F311BCF5D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4A0B589-A9D8-2875-984B-C6B3FE298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49F24E0-ACF9-DD1B-3F09-D726EF557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8CA72C86-FAA3-FAB5-2F71-4EC748B67B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1304DD-F9D0-16D4-9FA2-7C0762BC7E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3946466-586B-3B87-CE75-6D21ABE3D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7BCFF896-7CA8-74D6-F4C5-6FCD4D1F11A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035A446-554F-CBCB-0981-FCAC492B06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5566B4-4ADD-6FB1-376F-D291547BF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6450322A-605E-A7D3-DD31-3BCD8F951DB5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848521C5-17FC-A809-BECD-AFED344851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579D2B-81CD-125F-31D6-2CFCD02A8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A85FADF-F327-A81E-7954-09B52B76D0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24D480-A3C3-650F-D54C-EFA124187B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8F2B2C6B-2527-5320-2912-27C39957FF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2A3F323F-A8FF-BD7B-FAE1-E861B775E25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B49FAAF1-BE9F-82FD-649A-DF376F0394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8C676501-52BD-5AFC-D058-7621CAD0F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A15195F4-445F-CDB4-32C7-F70C75DC8C0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2AA30B7-9751-8841-124C-96A74E10A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BC517F3B-2340-116A-BE4A-197609D00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E8F99224-CD50-4550-AAA2-29238E0DA11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02D3BEE-39C0-F4C3-86C1-D9E79D2A30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37523-BC41-C233-D1A0-7972C004E6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FCF49EEE-FDD5-B8CC-8BB8-16416A643E22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7BA164C9-2C9C-7EAD-8540-190E256A5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04104D-3DF6-A2EC-60AE-3562E4409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9DD532F-72AD-16D2-6616-2139CF2C93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724783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32DCF3-C248-6EA4-9FAE-FD14B6D02E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97714A8-ABC5-58AA-0AFC-51CAAC2ABB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47DD9F90-611C-4888-D11C-3944A6B8DAB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2EF9DBC-D195-00AA-FED1-7D627705DE26}"/>
              </a:ext>
            </a:extLst>
          </p:cNvPr>
          <p:cNvSpPr txBox="1"/>
          <p:nvPr/>
        </p:nvSpPr>
        <p:spPr>
          <a:xfrm>
            <a:off x="1011241" y="3155517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A30B51A-8104-9ADE-72C5-CCDA0D260C30}"/>
              </a:ext>
            </a:extLst>
          </p:cNvPr>
          <p:cNvSpPr txBox="1"/>
          <p:nvPr/>
        </p:nvSpPr>
        <p:spPr>
          <a:xfrm>
            <a:off x="2719252" y="485397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dirty="0"/>
            </a:b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67222791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D3EF85-66D7-5618-4F25-063202FA76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AE42CEF4-EFB8-E49E-89EB-4BA9E9487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08514225-ED07-A6B6-F2E7-04CDA5A8E6F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DA43328-D395-3201-DC16-CB4687C381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344D36AC-A90D-0226-5A00-AAA96A7D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A103AD30-5FF6-4EC7-B870-1448CAC7710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4A0C727-037C-B17C-B018-8A3A20741B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F8470677-B611-FE1F-416E-59C1C7222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FA098D70-7888-3695-6D20-B5C40096DF9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2DB53E7-E3F5-6DA0-25CF-D29EC1832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FEBCB589-B47A-3BF9-0854-0B02796F26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1CABB9C7-EE1D-6580-771B-0B9CB001C8F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B734DD1D-72E6-751B-3F7A-49174D2789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A1C407F-6DAD-7B41-4E0B-6EB17530F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D0057D3-87B0-F9C0-8AA3-CEE1CBF228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5146779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4">
            <a:extLst>
              <a:ext uri="{FF2B5EF4-FFF2-40B4-BE49-F238E27FC236}">
                <a16:creationId xmlns:a16="http://schemas.microsoft.com/office/drawing/2014/main" id="{9E664E62-0524-E443-91DE-A9A8667C8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88947"/>
            <a:ext cx="10639051" cy="797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9" name="Group 5">
            <a:extLst>
              <a:ext uri="{FF2B5EF4-FFF2-40B4-BE49-F238E27FC236}">
                <a16:creationId xmlns:a16="http://schemas.microsoft.com/office/drawing/2014/main" id="{C8B32DA7-EA30-413F-8C01-193FB7C363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548CEA3-26FC-EE6B-3047-3AD512A6D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5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750BDA6-643B-8DF2-B67C-60C89899D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89B54D22-B660-A14D-DC86-536E15C0BB0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55EDCC7-1F84-1355-7564-EF938DD03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6301F20E-F652-99CE-80B8-6A80B8322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1F6CEC97-9678-5278-5E3C-C9159CB5CB0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CB46382-4563-6634-AAF5-6513E6462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155B9B5-0F9F-1785-D79A-0950EB1AB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3934D2C9-C1C1-8968-E9C5-BB58DA673B0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4343" name="Picture 15">
              <a:extLst>
                <a:ext uri="{FF2B5EF4-FFF2-40B4-BE49-F238E27FC236}">
                  <a16:creationId xmlns:a16="http://schemas.microsoft.com/office/drawing/2014/main" id="{00A6B9F6-6BA4-6672-EEF8-79BB02E81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86C48F16-EE10-F4FE-9406-20A53F012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0E0E201-32A3-47C0-8714-B72ADA55DF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>
            <a:extLst>
              <a:ext uri="{FF2B5EF4-FFF2-40B4-BE49-F238E27FC236}">
                <a16:creationId xmlns:a16="http://schemas.microsoft.com/office/drawing/2014/main" id="{0332D90A-8F9B-7E92-C206-0263E6A8B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443" y="264739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3" name="Group 5">
            <a:extLst>
              <a:ext uri="{FF2B5EF4-FFF2-40B4-BE49-F238E27FC236}">
                <a16:creationId xmlns:a16="http://schemas.microsoft.com/office/drawing/2014/main" id="{AC1D82D6-55D4-09FE-A49C-C5176FEDE2A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4CE431D2-65CE-6825-1D9F-E07C6B5AEE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26D1D07-ED1F-3482-8F45-22C392B98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5AE3F90B-6865-A48A-2082-977ACBC2AA6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FB96ED-F409-6EDE-B830-F38196CAA3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3F42851-99FF-DE13-1174-3D8760ED8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50F96ED-7218-07C3-7029-ED51A3EE689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9BE087F4-3369-A2B3-D2A5-381E2D00D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936B72C7-F2E8-CB1E-73CE-36DBCE6F7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09139D58-C52B-E7AA-1B80-2B46B4CC7AF6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5367" name="Picture 15">
              <a:extLst>
                <a:ext uri="{FF2B5EF4-FFF2-40B4-BE49-F238E27FC236}">
                  <a16:creationId xmlns:a16="http://schemas.microsoft.com/office/drawing/2014/main" id="{19660CE7-6230-1B11-4242-9166CDEB58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930C9505-C47A-B540-ACE3-9D90753B8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53F7942-8DE8-B1EF-7E00-BE7CD69A01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78BC211D-EAF8-00C7-C4DC-93F306CDB8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6E7B5FD-6564-722D-0B4B-DD187DA8413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4CD7D1E-6964-3884-84AD-33ACC14B78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B0E7FF-9133-9B80-C222-CE14DB16D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9BA007D5-B739-6CB7-19D6-ED2E5A3A208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E99C36-8835-9F36-5216-A16C60CFE3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99CE158A-A577-375A-374A-BB74D5C18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BF53B701-08D4-5F85-F9C5-FD832C2A94F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6F48B81-DEF8-29AF-23A8-6A57B678C8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15B193C-739B-7B61-90A0-DA51170B5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C90AA65C-AD25-B934-A757-8498A1F0F11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F69B3E1-DDB2-F997-7E00-2953E70255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CCFF6A5-42F1-F44A-485A-8234B8E3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81FBD21-2382-FE36-3958-93CB1AACB6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6F44C79F-5A21-8630-2DE5-7FBD3BE1E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5BA09AED-1D22-771C-2469-871FA5C9CE1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A08A1A4-E423-204D-216D-A6891687F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BF1E489-ADC9-F00F-463D-3BDA2F842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86125376-4CE8-E41F-103C-157373BF5BA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92CA0A8-1DEA-8918-7D00-D3B841BB52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DBA64154-32C6-15B1-30E5-4994C301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F2C6BA4E-C303-5673-1400-874AB2FBDB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7D21EC3-93E2-0851-0E80-95D23C77F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4F0B56-3848-7551-E386-BB5FA1F0C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70954841-01E9-1D38-A2C0-C32E6813652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FFD40834-4403-B12A-FE5B-C02B26B7D2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652C483-1FD1-A953-2462-913D60AA2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E453BFF-4678-4DC1-3836-172082FC53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EC30C2-43DE-3A4C-6BAF-9B218701AE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6AF754CA-0428-6726-1A34-AABAD6A3C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C96ED73-E9DC-6FCF-429B-2FCDD2DD355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D879A52-D5C6-52B1-4088-D2A7ED0BE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4DF071FA-1E71-61C8-CFCF-E7CA049B2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DDFEA6F9-5460-328C-8422-97455B91D1E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B3D99-F18C-1326-9C24-C6114D8B1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2C1A3E5-52E5-F40C-4361-BE495B551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2FE838E2-666B-2C03-3D40-A05A8E2E73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5B29943-DEF2-5D35-5328-B1AC4977B9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B85723C-874F-618D-5A48-F08981EFA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F9210153-4A15-AE82-A9FD-385B1689BD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9A91F04-A5EB-9694-D500-FC3182C04F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8B8B19D-E7C1-967E-5EC2-3B84E766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A203803-731D-9E86-CB90-6E75610267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945308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08BA6-A8D9-BE28-E981-5A1EB9523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FDE0F633-FCE5-EF34-4CBF-4EAAC1B53A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BDDC05F7-534B-2396-3AF2-2E0ED52387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855B301D-FF05-BF73-CC21-2002FCCB4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1C2137FF-A99D-15BA-84FF-1722850EA1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5308826E-6ADC-839A-1E53-71E3A9A070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57B5186-8C0D-A716-86AE-299C187B46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1DF84A04-72C8-5202-B6F0-46D930865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C0768802-3B34-F182-9924-0C58FF60828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A66FCF5-E157-38ED-DA79-85BB8819C0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6CFAE05A-4651-DFB3-595A-90661CD3D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46149AA0-4112-1CE6-D035-8F40111F1DDE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5B096DFA-B6A0-FDE3-AEE4-FDA816A73B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7875468F-A62E-DF5D-91ED-D665ABFEF6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209CAAD1-C5BC-1105-F88A-6E60A0F42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6841518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1E3AD6-22FD-58B7-0746-E12C27445D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8A23414-CA99-D852-21D1-B1B936272D8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517" y="224675"/>
            <a:ext cx="10896600" cy="5771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1422FD-99CE-48E1-7A0B-2F266D628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2310C7-4A65-2E1A-2067-0DD6E3B3A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DAEE8F-CE30-A9A0-2D26-B36F1711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5100EF3-6EB2-3A8E-9858-F8A4A982F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5031016-884D-4F93-4AA6-8B38F3A0E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AFA104-CE20-0E7C-C570-D679700B56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DCE66B-609D-94E5-C00A-EBFAD0080A9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591800" cy="614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D69A21-6FAE-9AD3-F3DC-046701EF4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63E1CB2-2624-6921-E555-674274E0A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1F73FD7-4041-7C09-A049-8961AE2B4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456B95A-B7B5-DFBC-3CF6-323BD4EE9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E049760-52E4-BD5E-E45D-14BC1607E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4BA042-8DC7-9901-66F7-4EB2752A80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4492754-53C6-6F6B-1577-CF41E35D64E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041" y="251012"/>
            <a:ext cx="10815918" cy="58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7C8B4-332B-0D37-E308-4B0AAC768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72BF21D-0B0F-1BC2-CF8A-922B7CED4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9C8AC1-F238-8E98-52CB-93380DA12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8227EF1-B5B8-C0E7-D870-E2B92F35F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3727121-51CD-3406-50C5-62D1F092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7A0491-FBBA-875A-CA7A-C105F3E49C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ACA1BDF-C36C-1C5C-8097-DCBB2333EE2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674256" y="5073207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0E0B5BA-AD7A-4AB0-5AC8-99CBB05B91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735128" y="540451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E375501-48E6-F27C-ECC7-EF58C225753E}"/>
              </a:ext>
            </a:extLst>
          </p:cNvPr>
          <p:cNvSpPr txBox="1"/>
          <p:nvPr/>
        </p:nvSpPr>
        <p:spPr>
          <a:xfrm>
            <a:off x="812799" y="4666806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불쌍하게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여기사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위로하여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heal the wound-ed heart,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strength and grace im-part</a:t>
            </a:r>
            <a:endParaRPr lang="en-US" altLang="ko-KR" sz="2400" b="1" dirty="0">
              <a:solidFill>
                <a:srgbClr val="0070C0"/>
              </a:solidFill>
              <a:latin typeface="Palatino Linotype" panose="02040502050505030304" pitchFamily="18" charset="0"/>
              <a:ea typeface="Noto Sans KR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21929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2542E-0224-9842-3E0B-361E8A2471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FC444B3-1C60-8411-6661-3935085997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FCEC9A-687F-D2B2-9A7F-FB1FD22BD54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8C5B0FF-03BA-D323-D64C-28BB426634CC}"/>
              </a:ext>
            </a:extLst>
          </p:cNvPr>
          <p:cNvSpPr txBox="1"/>
          <p:nvPr/>
        </p:nvSpPr>
        <p:spPr>
          <a:xfrm>
            <a:off x="1011241" y="3164225"/>
            <a:ext cx="10169518" cy="36009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   </a:t>
            </a: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온 세상 날 버려도 주 예수 </a:t>
            </a:r>
            <a:r>
              <a:rPr lang="ko-KR" altLang="en-US" sz="4000" b="0" i="0" dirty="0" err="1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안버려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끝까지 나를 돌아보시니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Though all the world forsake me, and Satan tempts me sore,</a:t>
            </a:r>
          </a:p>
          <a:p>
            <a:pPr algn="ctr">
              <a:buNone/>
            </a:pPr>
            <a:r>
              <a:rPr lang="ko-KR" altLang="en-US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Through Jesus I shall safely reach the goal</a:t>
            </a:r>
            <a:endParaRPr lang="ko-KR" altLang="en-US" sz="12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2D82EB8-59F2-343F-5D70-8BB4924CBAAF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7816587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36E41-8D17-F33C-0DB1-F64558F6C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E647F02-715B-F611-E7D6-BA996DB87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242176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371116-654E-31E0-C6D9-BDC48136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B29A063-72B3-40B5-134B-EDA5825CB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F3FC57-27AE-4E6D-A556-C2837A95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D1940D-3C9F-2B19-8D70-FE747AD67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6203166-D8C4-8E5F-553B-0959114DE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2A2852-A661-3CFA-520C-C91D53D953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B7FEB7B-76F5-A079-BEA6-824E3B4FEB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27000"/>
            <a:ext cx="10488706" cy="5941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593D3B-96B0-D100-8420-912443DA5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686639-C8E9-2D92-3C3D-D73BB57B0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3DD2CD-9DDE-09B9-8233-A90D7DD8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A8A25A-A32A-5FB7-880D-74AC75E92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12A46B9-A739-3C2D-624E-30558CA8C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1DA22B-26A8-2548-2711-3610DCE02A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AC6B0CA-CAED-D8FA-03E5-BA4DE9309F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6" y="127000"/>
            <a:ext cx="11156576" cy="58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3DD1CFC-2F00-9001-0E11-4E9FB269D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3F93FF-3B60-5AF8-70A5-69F19C7A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67811C-D305-B2B0-A8B1-BA72CE5C9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1AFEEFE-D8FE-742D-3AFD-6F2890D5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B25DF37-54AE-D852-F79B-385FE9795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CEB970-F4D0-CAF1-D9E4-871DA6E94E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758A49C-47A3-B09C-04B3-83BEF09D91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77" y="127000"/>
            <a:ext cx="10574618" cy="6242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12D54B-89D7-8944-49A9-737B2D6D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8F4A39-C9C4-E11A-C748-CD636CF9F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05CDB58-1A9A-AFDC-FFE2-74B00DA31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F807D38-946B-976B-67A9-986246036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39E13ED-35E9-526F-DABE-81A18B875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A7AC52-411D-9720-93D7-BD67425A99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78A73A8D-1DFB-346B-48B4-AB6BEBE274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052" y="79521"/>
            <a:ext cx="10691159" cy="6152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DB8513-306A-C17E-5B7F-0A98080DF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06AF0C-2618-F253-43FB-9F90B84E7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9265A7E-3C6D-ED9E-964B-66DAC69D6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FF23A1-0A9A-45DE-A427-CCFC11D0A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D46A5BC-D1E5-32C9-BAF7-7EF67BA9B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19996D-D87A-683B-DC3B-DF375627EE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D943C94-F1A2-6CD7-0FAD-52A688A995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88" y="72464"/>
            <a:ext cx="10619441" cy="6658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882C3CE-11C5-01AD-9E16-9EF88BBC1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5311AB-5CAF-5222-DBC1-04B510241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C5450F-9F6E-7F4C-1BB6-376B768EE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37931C2-2261-38E1-A991-89FD7A31A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A96844-E75F-B0CA-F0AA-5AC760F47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FEA5A1-79E3-7F1A-0896-02BEE90E7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AF560B3-E8AC-D1E0-DB94-6D0EA99341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223" y="-58271"/>
            <a:ext cx="10443883" cy="6789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387975-B59D-854F-E674-A258349F3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E24CF10-930B-B35D-C121-0FDD273F3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8E7BCC5-139D-FA93-83CA-E2CB223F6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89022-01B7-9B69-1440-2F951F4DB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72B8E98-EBC3-AF8F-FC6B-CB0578DA7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75C69E-8CF7-7F91-6C5B-EE7BB828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7C19BB2C-4A2F-0739-57B2-C20EDBA6CD8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751" y="412376"/>
            <a:ext cx="10390095" cy="58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7B419A-13CA-3F63-304C-483D4899D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AB07C7-8B4D-3F70-5579-2002AAD7D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A83F6C-4C4A-16A6-2BEB-ACE1580A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ED22CD-E81A-EE4C-2492-7C630EC33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4C23B3-9FD5-E38F-AFA2-8F5A09152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A2C5DF-9B83-E08C-002D-BABF4F57B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DEB3BD9-AD3B-C4BC-B5F4-2CC3E5266B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773" y="309840"/>
            <a:ext cx="10870453" cy="560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B11E9E-689D-82DA-8977-A12C956D8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99891BC-9E93-13D4-1E39-344BA317D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9A5AC6-AB2B-EA28-3F24-C1AB6938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C29C0F-F52B-E9C1-6F77-9D010F873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5970D31-AF84-34FF-D98A-3344A1CA6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9F017-D79D-6F33-2F3D-12BED10D2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E61F1AAE-9F4C-C25E-EC8F-A1F5879206A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3525FA-FA2A-B81E-1AEC-3286CF3B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A479DC-0380-6FAA-B097-55A58211C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68BB13-5552-D896-A4EE-EF56D06F9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4AB0E7-25AC-9AD1-E142-C1A7754D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354A490-B22D-6636-F927-47127DD62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6D84D0-9046-49DA-9BC8-FE09DA23A1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6FBBD9C-EF4A-04A3-18F9-E84DF13A07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EEF71BE-57C5-DB8A-06C1-F0437F23314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3E42011-1422-D3B2-116D-0949AC9D78C1}"/>
              </a:ext>
            </a:extLst>
          </p:cNvPr>
          <p:cNvSpPr txBox="1"/>
          <p:nvPr/>
        </p:nvSpPr>
        <p:spPr>
          <a:xfrm>
            <a:off x="927551" y="3111974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4370654-E66E-41AC-DECA-6DAB150F9A0A}"/>
              </a:ext>
            </a:extLst>
          </p:cNvPr>
          <p:cNvSpPr txBox="1"/>
          <p:nvPr/>
        </p:nvSpPr>
        <p:spPr>
          <a:xfrm>
            <a:off x="2719252" y="485397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dirty="0"/>
            </a:b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3444756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70F550-A770-5847-C221-9049EDB63C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E01050E8-7667-1006-E3E3-02F4BCE31A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F40D40-FF56-66F8-C2AD-82F5D88A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6BF3A88-71C1-83AB-750D-302BE3C2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1E4A5F3-20E9-AC60-4AAA-5FD9A46BE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2504C35-8851-DDF9-625A-A74877B83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83BC25-5E4D-27C1-AE40-C1041B71E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EE003-CFB0-7CDD-5B61-5F5C938508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CA985A-7BB3-D761-604F-DDE5EEF67B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94DA2817-F353-3C26-02F5-BCD3A4357D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676A76-F852-9912-8C36-61A06373F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9902A7-ACAC-DBE3-0BBB-0E280C93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E75044-395B-EB98-931E-F14213B27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42D1F-1CDD-5060-BC1A-EDCFA8FA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A2EC001-71A6-4E17-96A2-E169FE1E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3920365694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652A3-C003-B41E-2E1C-5EEB7922F3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310075-0329-677D-C16A-34D74AFDC3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08D43D6F-7034-5078-01A2-0A5F4A6055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D4133D-B982-FE2B-E05D-F697C3B3C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E489B8-CF38-1220-A0BB-D562A712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14EF10-51B6-E925-82ED-252A41B7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3739DD9-5EA7-AA41-2113-29CEEE99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60EA214-A683-FC93-919E-CD7DDD847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918910557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282D89-17D0-98E9-E5B8-1B62EE46D1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1903A958-B62F-ED78-BB36-643A4DA748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5" y="215154"/>
            <a:ext cx="10645588" cy="565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EF906B-0465-6BCB-5CC4-B5B8FB818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3897C9-1C37-E61B-49F1-CAFAF37D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0D62DB-3555-04C6-A199-36CEF62F3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269EA5B-18CA-0EDB-C18D-2CD726C5E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8423470-323C-3A32-0F7D-09718FFD2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A1ADB9-4156-0E2A-E7F8-7722151025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1FC0A0A6-0F0F-2D45-F992-BCADC61557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33640"/>
            <a:ext cx="10385612" cy="575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6666E2-3B20-AC73-F999-02FDF9635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7322FC-B274-7945-13A0-DDE68F436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1DCA9B-6948-E69F-8069-633AE10C4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8461831-1569-BCC1-D187-A60E5A318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1B2CD7-51F5-105F-E0A6-9BEBC506E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2AB823-D75E-A48E-B843-92E0180DA5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8434" name="그림 1">
            <a:extLst>
              <a:ext uri="{FF2B5EF4-FFF2-40B4-BE49-F238E27FC236}">
                <a16:creationId xmlns:a16="http://schemas.microsoft.com/office/drawing/2014/main" id="{AA6A899F-575F-DD58-244A-6CE7F3E812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295835"/>
            <a:ext cx="10076330" cy="5815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29272D-8A2F-DF72-E112-49EA58679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843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24A1B5E-E375-EB6B-BCC4-76422AA6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843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EF6755-9395-5F6A-60E1-1CE4BF1A6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843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A07E800-D534-AC74-BEAA-2D038DA9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843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4D4A21B-47E5-E34C-4052-4DFF6D052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1BE067-5396-7BBD-2E43-F75C9DEC3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9458" name="그림 1">
            <a:extLst>
              <a:ext uri="{FF2B5EF4-FFF2-40B4-BE49-F238E27FC236}">
                <a16:creationId xmlns:a16="http://schemas.microsoft.com/office/drawing/2014/main" id="{266EAAF1-ACF7-5552-E00C-39802E83D1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194" y="127000"/>
            <a:ext cx="10601512" cy="6222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875C5-68B0-4B2F-A085-57DD7339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946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70F51D-F8B2-8658-4FDA-397EEDEA4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946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5F7966-15CA-F7AF-3C29-6DC51827B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946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DBAFDA-929E-4D66-B6FE-F79B7D9D3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946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8A2ABDC-880B-EB65-59A8-45FEF53F4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0ACE6F6-AB64-1A25-AA40-FEE70396B2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08AE739F-E3E0-9118-938B-77BD86FD3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B8F52B7-2B98-F237-C6F0-72949D79ED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A1BC07D9-A883-DAF3-875B-0B158638BD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2BF33F-D4E6-9666-A272-314B83E77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89CAC04-A212-A342-023B-283EE7F5C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39AC6BB6-162E-5395-0394-CD26E7033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093347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5C7F0E-B671-3EE5-34B3-186F9AF7CB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97A75C9-D3A6-776F-17E7-C9395B9EDA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FE1279B-EB5E-AC94-39E2-FAED20BDDC6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B4C7F1B-C922-0371-D6FB-BB42C9D9118F}"/>
              </a:ext>
            </a:extLst>
          </p:cNvPr>
          <p:cNvSpPr txBox="1"/>
          <p:nvPr/>
        </p:nvSpPr>
        <p:spPr>
          <a:xfrm>
            <a:off x="1011241" y="3246120"/>
            <a:ext cx="10169518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3.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맘을 다하여서 주님을 따르면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길이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길이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나를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사랑하리니</a:t>
            </a:r>
            <a:br>
              <a:rPr lang="ko-KR" altLang="en-US" sz="4000" dirty="0"/>
            </a:br>
            <a:r>
              <a:rPr lang="ko-KR" altLang="en-US" sz="3200" b="0" i="0" dirty="0">
                <a:solidFill>
                  <a:schemeClr val="accent1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 will never, never leave me, nor yet forsake me here,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While I live by faith and do His blessed will</a:t>
            </a:r>
            <a:endParaRPr lang="ko-KR" altLang="en-US" sz="14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385B6DA-EEDE-610B-B514-6384EBB6F0D3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53887AF-C14E-1245-3355-B1093E23B719}"/>
              </a:ext>
            </a:extLst>
          </p:cNvPr>
          <p:cNvSpPr txBox="1"/>
          <p:nvPr/>
        </p:nvSpPr>
        <p:spPr>
          <a:xfrm>
            <a:off x="2653938" y="525900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46332254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2D526A-3F0B-82E1-009A-2A69C8F7FB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0255B73-BAC5-871F-B2DC-D701FF83C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700A08B2-4287-663B-EDCE-87B13BEF0B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3286661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632953D-20C1-2B9C-9A01-AE307F6CE5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AD438E5F-2E42-49B6-3EA0-26DDD939F8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FB6DD49-368A-40FD-4941-F7E118819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BA6D559D-240C-F146-A0DF-9075CF0DB4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7507F-1704-1C71-A221-722E95C3B7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C28333F-F363-37A7-97FC-AFF74B3D1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B3139EAE-8E64-E5FC-3F23-8FE8B99CA0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0688153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653A9F-95E3-E4B4-EAFD-F1D07E1DA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D9601EC-B723-30A8-AC54-B770E996B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610A0D21-FCFE-0E90-A8DE-F92A3E8389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9988440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72A6BFD-DC2E-9D3F-33E1-9CCF544A7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2" descr="십자가를참으신5 사본.png">
            <a:extLst>
              <a:ext uri="{FF2B5EF4-FFF2-40B4-BE49-F238E27FC236}">
                <a16:creationId xmlns:a16="http://schemas.microsoft.com/office/drawing/2014/main" id="{337BDE13-8AC4-A2F9-F0CA-AC73C84BC7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576" y="-1051111"/>
            <a:ext cx="11214847" cy="8411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6A1923-FEB6-4E79-52A4-20A556BA0A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378870C-7979-BB9B-3BA6-04E435DE9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46EE95DB-54F8-8CB0-6E19-180ACA045E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8254945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BC521-AA46-0369-4746-7227E9DD50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F0E7D3E-742E-B449-788E-07E367381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065C65EE-7F7A-9198-FFCD-07B9058977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5534646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3608308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898773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2D0634-F80D-7E6C-0E63-3B03A6A76A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C75471B-B63D-5660-B128-88F5F91192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CCA7B84-228D-565F-B519-9A161C27F1E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2BFC10A-A819-8D1A-609D-4C3108C55C3B}"/>
              </a:ext>
            </a:extLst>
          </p:cNvPr>
          <p:cNvSpPr txBox="1"/>
          <p:nvPr/>
        </p:nvSpPr>
        <p:spPr>
          <a:xfrm>
            <a:off x="1176703" y="3133904"/>
            <a:ext cx="10169518" cy="37240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물불이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두렵잖고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창검이 겁 없네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높은 산성 내 방패시라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  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A wall of fire about me, I've nothing now to fear,</a:t>
            </a:r>
          </a:p>
          <a:p>
            <a:pPr algn="ctr">
              <a:buNone/>
            </a:pP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With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His manna He my hungry soul shall fill.   </a:t>
            </a:r>
            <a:endParaRPr lang="ko-KR" altLang="en-US" sz="14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68742A-F630-D18E-DEAD-AD37F6BED947}"/>
              </a:ext>
            </a:extLst>
          </p:cNvPr>
          <p:cNvSpPr txBox="1"/>
          <p:nvPr/>
        </p:nvSpPr>
        <p:spPr>
          <a:xfrm>
            <a:off x="3223826" y="1788239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47872475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982948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5952574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9389070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374030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7836504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789456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십자가 배경화면 이미지 3">
            <a:extLst>
              <a:ext uri="{FF2B5EF4-FFF2-40B4-BE49-F238E27FC236}">
                <a16:creationId xmlns:a16="http://schemas.microsoft.com/office/drawing/2014/main" id="{BA9D0E87-0704-2456-AB6A-041F07C80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9" name="Picture 4">
            <a:extLst>
              <a:ext uri="{FF2B5EF4-FFF2-40B4-BE49-F238E27FC236}">
                <a16:creationId xmlns:a16="http://schemas.microsoft.com/office/drawing/2014/main" id="{8E165DFB-709B-AE9B-50BE-D143CCFF4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0" name="Group 5">
            <a:extLst>
              <a:ext uri="{FF2B5EF4-FFF2-40B4-BE49-F238E27FC236}">
                <a16:creationId xmlns:a16="http://schemas.microsoft.com/office/drawing/2014/main" id="{883C896B-F7CB-0C6A-2D5F-7C870A19A0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813CC24-71FE-57FA-D5A1-F24CA7D16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5FC5E16-BFFF-055D-2151-60E25BF1D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1" name="Group 8">
            <a:extLst>
              <a:ext uri="{FF2B5EF4-FFF2-40B4-BE49-F238E27FC236}">
                <a16:creationId xmlns:a16="http://schemas.microsoft.com/office/drawing/2014/main" id="{25D95588-E54B-9F63-496A-F51B15C36E9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FC5284-DDEB-B37C-B56E-6663C34B99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86AB00F-DA18-2238-C196-58C4642BC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2" name="Group 11">
            <a:extLst>
              <a:ext uri="{FF2B5EF4-FFF2-40B4-BE49-F238E27FC236}">
                <a16:creationId xmlns:a16="http://schemas.microsoft.com/office/drawing/2014/main" id="{26C6F78D-39F7-04B1-A68A-27AB40492E6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57A2C528-0D40-4558-7978-BF82A9FADB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0A63B51-A018-FF66-1E71-21D8E4E90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3" name="Group 14">
            <a:extLst>
              <a:ext uri="{FF2B5EF4-FFF2-40B4-BE49-F238E27FC236}">
                <a16:creationId xmlns:a16="http://schemas.microsoft.com/office/drawing/2014/main" id="{3C5EF332-6AB6-3D4F-236E-90963EE7A21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4" name="Picture 15">
              <a:extLst>
                <a:ext uri="{FF2B5EF4-FFF2-40B4-BE49-F238E27FC236}">
                  <a16:creationId xmlns:a16="http://schemas.microsoft.com/office/drawing/2014/main" id="{46533525-C70E-F574-5782-65F5AFF605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067F2B6B-1D43-FC7D-BC63-D3C51DFB0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6CFCA3C-E9F8-C6F2-4D1C-944A40164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3" name="Picture 4">
            <a:extLst>
              <a:ext uri="{FF2B5EF4-FFF2-40B4-BE49-F238E27FC236}">
                <a16:creationId xmlns:a16="http://schemas.microsoft.com/office/drawing/2014/main" id="{29BCE060-536B-CBE7-AAEC-4D4C3FF363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4" name="Group 5">
            <a:extLst>
              <a:ext uri="{FF2B5EF4-FFF2-40B4-BE49-F238E27FC236}">
                <a16:creationId xmlns:a16="http://schemas.microsoft.com/office/drawing/2014/main" id="{61B6ED52-D15C-31AF-2A7B-0DD9685036D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352584B-00D1-FE22-2A37-22747DF065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BAB161C-7028-6014-D8AF-1B719BFA8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5" name="Group 8">
            <a:extLst>
              <a:ext uri="{FF2B5EF4-FFF2-40B4-BE49-F238E27FC236}">
                <a16:creationId xmlns:a16="http://schemas.microsoft.com/office/drawing/2014/main" id="{731ED434-FBF2-821A-4CA1-D153EFF8F23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2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234185A-0BE1-6247-DD57-CB0CDDDE2D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95A36B-7DB8-B180-2788-75A75859A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6" name="Group 11">
            <a:extLst>
              <a:ext uri="{FF2B5EF4-FFF2-40B4-BE49-F238E27FC236}">
                <a16:creationId xmlns:a16="http://schemas.microsoft.com/office/drawing/2014/main" id="{B1A69D48-B431-B16E-B950-1EE888F2FD5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D7D6EE7-4B4C-3274-ABD8-5A9F42F755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A70B838-AB14-E4B3-D4E3-5D88A9878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7" name="Group 14">
            <a:extLst>
              <a:ext uri="{FF2B5EF4-FFF2-40B4-BE49-F238E27FC236}">
                <a16:creationId xmlns:a16="http://schemas.microsoft.com/office/drawing/2014/main" id="{50434D9B-2250-EA7E-B476-382BF3CB6C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8" name="Picture 15">
              <a:extLst>
                <a:ext uri="{FF2B5EF4-FFF2-40B4-BE49-F238E27FC236}">
                  <a16:creationId xmlns:a16="http://schemas.microsoft.com/office/drawing/2014/main" id="{BAB778E6-6E1D-EF65-1AC1-5D22917534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ED08911-A605-9090-08FE-735FB31EB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EE04AAE-5EA0-23CC-A1B9-A87D689F4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5" name="Picture 4">
            <a:extLst>
              <a:ext uri="{FF2B5EF4-FFF2-40B4-BE49-F238E27FC236}">
                <a16:creationId xmlns:a16="http://schemas.microsoft.com/office/drawing/2014/main" id="{32CE990D-54E0-D89A-F6E0-2B6377FB0E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6" name="Group 5">
            <a:extLst>
              <a:ext uri="{FF2B5EF4-FFF2-40B4-BE49-F238E27FC236}">
                <a16:creationId xmlns:a16="http://schemas.microsoft.com/office/drawing/2014/main" id="{7D168885-220F-8AD3-A9CA-EB681B78F1A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E48167-9EA9-371E-F048-02505407F3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503F5EF-CBB9-265F-0310-2D158C60A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7" name="Group 8">
            <a:extLst>
              <a:ext uri="{FF2B5EF4-FFF2-40B4-BE49-F238E27FC236}">
                <a16:creationId xmlns:a16="http://schemas.microsoft.com/office/drawing/2014/main" id="{F1164730-87B7-31F9-39C2-958E5F897B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0310587-857F-6CD8-0474-8D2C8FA2C4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CA5EAB5-DA8B-42D9-2A76-D90589563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8" name="Group 11">
            <a:extLst>
              <a:ext uri="{FF2B5EF4-FFF2-40B4-BE49-F238E27FC236}">
                <a16:creationId xmlns:a16="http://schemas.microsoft.com/office/drawing/2014/main" id="{3B7CFC68-C7A8-52D6-38AA-4BC7C6EBB15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1C6AA41-223C-EC60-9FC9-235A27C754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828EA19-A4C9-E25D-CAF7-18A7E2956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9" name="Group 14">
            <a:extLst>
              <a:ext uri="{FF2B5EF4-FFF2-40B4-BE49-F238E27FC236}">
                <a16:creationId xmlns:a16="http://schemas.microsoft.com/office/drawing/2014/main" id="{3498A4E3-93B9-8DC9-CA32-0026C497E37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0" name="Picture 15">
              <a:extLst>
                <a:ext uri="{FF2B5EF4-FFF2-40B4-BE49-F238E27FC236}">
                  <a16:creationId xmlns:a16="http://schemas.microsoft.com/office/drawing/2014/main" id="{DDF54AB3-8E67-7206-EFEE-0E7D05128E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74CAA43-0736-3045-0753-E80983121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1ED1E1D-A6D4-3E0A-68FB-8448F4301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69" name="Picture 4">
            <a:extLst>
              <a:ext uri="{FF2B5EF4-FFF2-40B4-BE49-F238E27FC236}">
                <a16:creationId xmlns:a16="http://schemas.microsoft.com/office/drawing/2014/main" id="{B4DC75E8-F9C9-CD86-06AF-9B5997BF3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0" name="Group 5">
            <a:extLst>
              <a:ext uri="{FF2B5EF4-FFF2-40B4-BE49-F238E27FC236}">
                <a16:creationId xmlns:a16="http://schemas.microsoft.com/office/drawing/2014/main" id="{E46F5CDF-69D6-7298-4768-606955C38D7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291FD04-AC67-4F16-F579-E0782523DC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F2F0795-ECE0-7D41-3F9E-16A4E3B69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1" name="Group 8">
            <a:extLst>
              <a:ext uri="{FF2B5EF4-FFF2-40B4-BE49-F238E27FC236}">
                <a16:creationId xmlns:a16="http://schemas.microsoft.com/office/drawing/2014/main" id="{FF99D795-D184-AC18-39AF-E33CC5CED47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A768B0B-E28B-B653-515D-4D7C287BC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E8BA1D0-0EEE-D412-3DD0-28E37BF61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2" name="Group 11">
            <a:extLst>
              <a:ext uri="{FF2B5EF4-FFF2-40B4-BE49-F238E27FC236}">
                <a16:creationId xmlns:a16="http://schemas.microsoft.com/office/drawing/2014/main" id="{CBCAEE17-9767-15D4-80AE-F7D3585E902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6E54E86-EA55-6138-F27A-338FE6094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E6DD0F-8462-B3E3-08F9-8176DB0CA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3" name="Group 14">
            <a:extLst>
              <a:ext uri="{FF2B5EF4-FFF2-40B4-BE49-F238E27FC236}">
                <a16:creationId xmlns:a16="http://schemas.microsoft.com/office/drawing/2014/main" id="{9D055383-FE7C-9C37-9E6D-6E5803D2A78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4" name="Picture 15">
              <a:extLst>
                <a:ext uri="{FF2B5EF4-FFF2-40B4-BE49-F238E27FC236}">
                  <a16:creationId xmlns:a16="http://schemas.microsoft.com/office/drawing/2014/main" id="{6D342B75-10C3-4FF6-9F7B-8E199D4B86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B2A89A6-48CB-7EF8-6B4B-2D7E6C80F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08723D-7749-FD33-A2D5-157AF2DBC8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DD3549B-0F86-F3C1-610C-5CA3696FFF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DB929F8-C967-D023-BA66-1159EE4A87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DB27BF1-0C32-52F0-7A12-7E2FAFD31224}"/>
              </a:ext>
            </a:extLst>
          </p:cNvPr>
          <p:cNvSpPr txBox="1"/>
          <p:nvPr/>
        </p:nvSpPr>
        <p:spPr>
          <a:xfrm>
            <a:off x="1011241" y="3172934"/>
            <a:ext cx="10169518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영혼 먹이시는 그 은혜 누리고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나 친히 주를 뵙기 원하네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Though all the world forsake </a:t>
            </a:r>
            <a:r>
              <a:rPr lang="en-US" altLang="ko-KR" sz="2800" dirty="0" err="1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em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, and Satan tempts me sore,</a:t>
            </a:r>
          </a:p>
          <a:p>
            <a:pPr algn="ctr"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Through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Jesus I shall safely reach the goal</a:t>
            </a:r>
            <a:br>
              <a:rPr lang="en-US" altLang="ko-KR" sz="4000" dirty="0"/>
            </a:br>
            <a:endParaRPr lang="ko-KR" altLang="en-US" sz="12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ACBA7C-C16C-8B70-C635-BB9681FC48F3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42346540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28FD585-B104-3854-7953-1DB85549D1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08C579B3-994C-CBFB-68ED-7D69CDC324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9938A78C-92A8-8B11-FCB9-040C7C37D52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95C3C60-4A75-0DBD-DEBC-3FA7DED14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28CA1B-D6B1-86DB-2C8C-B8D555FBD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A575FD17-2A12-6BF5-3A69-E195B96D8E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EEEBD12-6B5B-3F41-C0B8-F1D43D4EB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03394D-765F-3FC9-748B-F247F2F7B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403F939B-F68E-9C01-3285-ACF3D75E2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6B186C5-650A-EAE4-F798-F02E82613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25B719-5A59-5FB6-F36D-CDB0B1CDF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2DCFE3CB-575C-1299-F469-F775D58EE80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F44A81CD-49AF-5677-7062-B9F6B80BB0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972D500-F5BE-472B-BDDF-F0711F90E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9238106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9F75D76-5A5E-8A1B-8B4D-965971779E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DF80E888-76D7-F20F-0102-585E86420D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3712BB95-E63F-0207-3D58-160E9D43227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B81039F-9721-373C-85DA-49279E6A22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3D5CA9-4632-A6CD-8331-3AB8E9623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E486048E-7E61-6FB7-8476-9FAC193292E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7DA5E-32C2-1BB2-54B2-90564E9D5C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AFFB618-DDCC-CB8D-E4C4-5BD640E81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8B050A69-C9F5-1BD6-DFCD-74F6A14675F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C714F20-C82E-7689-3DF5-2D535F22C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6980F1D-772C-B84B-1FBB-DE9D049B6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8B39D6F7-5D0F-4935-490A-4B28DCFE10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25F67DF8-97AC-8EE8-CD6B-1993D4C0A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40C3BD1B-88A4-1F02-2120-398FBFEAB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8805465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19C909E-E748-E6D8-EC9D-A2BE548766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1" name="Picture 4">
            <a:extLst>
              <a:ext uri="{FF2B5EF4-FFF2-40B4-BE49-F238E27FC236}">
                <a16:creationId xmlns:a16="http://schemas.microsoft.com/office/drawing/2014/main" id="{4AA0D31A-F178-F2E7-0D4F-C2AD0B7A24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2" name="Group 5">
            <a:extLst>
              <a:ext uri="{FF2B5EF4-FFF2-40B4-BE49-F238E27FC236}">
                <a16:creationId xmlns:a16="http://schemas.microsoft.com/office/drawing/2014/main" id="{CFF7B4E2-FFD6-682C-EDBA-321562E533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88DC75-A027-5D31-827B-9B970427DF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2FA37A6-AA69-8DE8-25A2-A679B1F66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3" name="Group 8">
            <a:extLst>
              <a:ext uri="{FF2B5EF4-FFF2-40B4-BE49-F238E27FC236}">
                <a16:creationId xmlns:a16="http://schemas.microsoft.com/office/drawing/2014/main" id="{7CB3EA04-E8F6-7481-08ED-2061270BE7E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3E676-20DD-B5D4-9E43-7AAD692C05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22FBD28-45CA-FB92-BE51-732DEC707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4" name="Group 11">
            <a:extLst>
              <a:ext uri="{FF2B5EF4-FFF2-40B4-BE49-F238E27FC236}">
                <a16:creationId xmlns:a16="http://schemas.microsoft.com/office/drawing/2014/main" id="{C70BA733-862F-DCD5-853B-16BE411304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156965CE-E854-5E53-47B5-357671970E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2A3D6E6-6F50-CF76-1C9E-921A0A6CD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5" name="Group 14">
            <a:extLst>
              <a:ext uri="{FF2B5EF4-FFF2-40B4-BE49-F238E27FC236}">
                <a16:creationId xmlns:a16="http://schemas.microsoft.com/office/drawing/2014/main" id="{0920583C-7D5E-574C-2768-F77A2AA8F9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46" name="Picture 15">
              <a:extLst>
                <a:ext uri="{FF2B5EF4-FFF2-40B4-BE49-F238E27FC236}">
                  <a16:creationId xmlns:a16="http://schemas.microsoft.com/office/drawing/2014/main" id="{A729A526-CFEA-E90A-4BB5-40694E44BB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AA1B14-24DB-921C-FB8C-958545CECD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77E7C56-03AA-B33B-0878-EB28955A0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5" name="Picture 4">
            <a:extLst>
              <a:ext uri="{FF2B5EF4-FFF2-40B4-BE49-F238E27FC236}">
                <a16:creationId xmlns:a16="http://schemas.microsoft.com/office/drawing/2014/main" id="{56A7B408-6FC0-E4D8-21D1-334DC32EF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6" name="Group 5">
            <a:extLst>
              <a:ext uri="{FF2B5EF4-FFF2-40B4-BE49-F238E27FC236}">
                <a16:creationId xmlns:a16="http://schemas.microsoft.com/office/drawing/2014/main" id="{D075BAFB-EECC-12ED-53D4-DD4AE3DB375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B9F8D45-556C-E013-F6AE-1CD729BC5E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F7B7DCB-5F73-DA19-5C0A-28768D86D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7" name="Group 8">
            <a:extLst>
              <a:ext uri="{FF2B5EF4-FFF2-40B4-BE49-F238E27FC236}">
                <a16:creationId xmlns:a16="http://schemas.microsoft.com/office/drawing/2014/main" id="{3FDAF3CA-03E4-32AB-5082-91C00E979F0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86226D6-657B-92A8-F178-7E38B93A8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B94DD07-239B-C835-599A-3E4E6BEFC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8" name="Group 11">
            <a:extLst>
              <a:ext uri="{FF2B5EF4-FFF2-40B4-BE49-F238E27FC236}">
                <a16:creationId xmlns:a16="http://schemas.microsoft.com/office/drawing/2014/main" id="{01CC53DC-C3E0-8D7B-25FC-B825C1E6B7F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791BE39E-B6B1-071A-A36E-CCF48FA79E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3155A53-BC2E-3016-C6CB-269E730B9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9" name="Group 14">
            <a:extLst>
              <a:ext uri="{FF2B5EF4-FFF2-40B4-BE49-F238E27FC236}">
                <a16:creationId xmlns:a16="http://schemas.microsoft.com/office/drawing/2014/main" id="{FDC6B858-889F-4CD4-184B-5B5E743F2E8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0" name="Picture 15">
              <a:extLst>
                <a:ext uri="{FF2B5EF4-FFF2-40B4-BE49-F238E27FC236}">
                  <a16:creationId xmlns:a16="http://schemas.microsoft.com/office/drawing/2014/main" id="{6F8E0EFE-7D68-51E0-5B74-96DC8D6467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43E15BD-E8E8-6D09-1A1F-D500A86C0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58534A-E86D-47F6-9AD3-860091A53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A25AA1E-58A9-B79F-9D9E-F07596F8A0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1F4C02E9-3831-A7D7-D2C5-FBC3947C18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CC01BF4D-A3B1-814F-4EE0-39AA99F1587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9CE0B16-AC4C-A7DA-0159-C180F9F21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2B93F50-391C-A2C5-19C0-279F39F5D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1BC96245-03E0-FBAE-3EA5-86E724FCC36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6AC3987-6A00-8D42-734D-529CD3ECAF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3D09F60-7565-8817-A923-1E1D7D28E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A08472C7-02BF-51D6-C1BF-7CBD73A0FC5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AD178DE-0A02-B33D-4E17-7702A967A9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6478A4-38D6-B0F3-C97A-324F496C8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D8CE0618-5F45-27E6-7B6F-200B5A84B79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79DA9BB4-DC3E-7338-E459-7460B1380C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35FF1D05-3EBA-BC34-6DE0-DFB35A6C0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9784183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FE70E5-3124-A71A-563C-8B8A299495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DAFBCD6-2304-AAF3-9720-FD382C792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ED5EA499-9158-83CF-599A-397DDE0CE6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4648C81E-3EA4-A6BE-2431-3BE0FBCAC1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D8450-A5DC-6C46-FE82-7CD72CE20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F60D60A-D95D-455F-CAD4-0018D209D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D4B7D83F-8B13-B715-161B-BAE021AA2AE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EBDC9D6-B435-303E-3805-617C086C0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C3C4B8-318B-6A19-574B-FBEBAC23E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4D0E163A-4B1F-4D32-39F4-F3B44374C7D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C92CC9EB-6FF7-61E7-1EB3-66A83EC89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3D6033D-9F7A-FF69-790C-B4C195B8C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32CFD419-8039-82BE-2661-C7BFFC3788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9CBBB184-2F8D-9077-53F0-F64D0E853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7BC9F5-5BCB-065F-D8BC-8BCB4F7274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4649609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CEF9FB5-A500-F416-EC5D-617591DB7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7" name="Picture 4">
            <a:extLst>
              <a:ext uri="{FF2B5EF4-FFF2-40B4-BE49-F238E27FC236}">
                <a16:creationId xmlns:a16="http://schemas.microsoft.com/office/drawing/2014/main" id="{B017065B-24BA-AA0D-917C-0B79BFF458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8" name="Group 5">
            <a:extLst>
              <a:ext uri="{FF2B5EF4-FFF2-40B4-BE49-F238E27FC236}">
                <a16:creationId xmlns:a16="http://schemas.microsoft.com/office/drawing/2014/main" id="{885AEDDD-1A2F-FBD6-5581-F739EE2AC9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D2582-B1F1-85E5-352D-2106B4785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C9CFD17-D0AB-7218-8A25-E1A279503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E8436EEF-51A9-122B-64F7-B6CFEEE51F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DB63AA-EC73-C9CA-C51E-2BA617538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5C6962-F3AF-E684-BB52-5F50E0D90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0" name="Group 11">
            <a:extLst>
              <a:ext uri="{FF2B5EF4-FFF2-40B4-BE49-F238E27FC236}">
                <a16:creationId xmlns:a16="http://schemas.microsoft.com/office/drawing/2014/main" id="{9102B2F6-6E47-F4A9-F778-D10DDFFB427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9068A-9145-4887-C9CA-C46F67F044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ADC760-5E3C-9AD7-F35A-50B5D0FCF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1" name="Group 14">
            <a:extLst>
              <a:ext uri="{FF2B5EF4-FFF2-40B4-BE49-F238E27FC236}">
                <a16:creationId xmlns:a16="http://schemas.microsoft.com/office/drawing/2014/main" id="{7CDB3B45-8FA5-C770-70F1-047BD5369D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42" name="Picture 15">
              <a:extLst>
                <a:ext uri="{FF2B5EF4-FFF2-40B4-BE49-F238E27FC236}">
                  <a16:creationId xmlns:a16="http://schemas.microsoft.com/office/drawing/2014/main" id="{F085A2E3-F244-3A34-093B-7D685419DD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33DAC50-B484-2125-DC88-87153976C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8D3D112-1962-839A-23F3-E838214FF6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" name="Picture 4">
            <a:extLst>
              <a:ext uri="{FF2B5EF4-FFF2-40B4-BE49-F238E27FC236}">
                <a16:creationId xmlns:a16="http://schemas.microsoft.com/office/drawing/2014/main" id="{A8BFDC74-A54E-456F-A28C-BB90333B7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2" name="Group 5">
            <a:extLst>
              <a:ext uri="{FF2B5EF4-FFF2-40B4-BE49-F238E27FC236}">
                <a16:creationId xmlns:a16="http://schemas.microsoft.com/office/drawing/2014/main" id="{1A57EACE-1F74-AE75-EFD4-7B27172EC1C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5269B9D-ABB8-4350-F43D-93EE2B8B74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1D9C4FF-E637-7394-1DCC-DAF34C8B3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3" name="Group 8">
            <a:extLst>
              <a:ext uri="{FF2B5EF4-FFF2-40B4-BE49-F238E27FC236}">
                <a16:creationId xmlns:a16="http://schemas.microsoft.com/office/drawing/2014/main" id="{D13E70A0-904A-188A-5310-D688062B847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B2878-F493-2E87-6375-F8D43F9998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FD6B9C34-57C0-6234-C9BB-F5C5FD2EF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4" name="Group 11">
            <a:extLst>
              <a:ext uri="{FF2B5EF4-FFF2-40B4-BE49-F238E27FC236}">
                <a16:creationId xmlns:a16="http://schemas.microsoft.com/office/drawing/2014/main" id="{E8EE53A8-FC2E-B724-2115-96126ADA1E6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DC88298D-F357-8323-5B0C-D13A8C631F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CCB5C71-44B6-3AD0-EE02-9F9782588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5" name="Group 14">
            <a:extLst>
              <a:ext uri="{FF2B5EF4-FFF2-40B4-BE49-F238E27FC236}">
                <a16:creationId xmlns:a16="http://schemas.microsoft.com/office/drawing/2014/main" id="{260F0CD5-3A74-8CF1-6973-DE53943E3D4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66" name="Picture 15">
              <a:extLst>
                <a:ext uri="{FF2B5EF4-FFF2-40B4-BE49-F238E27FC236}">
                  <a16:creationId xmlns:a16="http://schemas.microsoft.com/office/drawing/2014/main" id="{9C9DB79A-A10A-9333-DA59-79B2FF694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29BD1DE-6AF0-8644-5262-7DFD71021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C7D9259-56AF-E62E-EBAC-1917BBAB1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5" name="Picture 2">
            <a:extLst>
              <a:ext uri="{FF2B5EF4-FFF2-40B4-BE49-F238E27FC236}">
                <a16:creationId xmlns:a16="http://schemas.microsoft.com/office/drawing/2014/main" id="{819D0DC2-D614-BAB9-6103-5481E7E5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6" name="Group 3">
            <a:extLst>
              <a:ext uri="{FF2B5EF4-FFF2-40B4-BE49-F238E27FC236}">
                <a16:creationId xmlns:a16="http://schemas.microsoft.com/office/drawing/2014/main" id="{7714054F-EB54-D60D-FE95-E18AD7952DB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3A9E3648-4950-4EFD-A1EB-512223BB7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D0AA2F0E-FF84-2F6D-A578-83A01B8E5D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7" name="Group 6">
            <a:extLst>
              <a:ext uri="{FF2B5EF4-FFF2-40B4-BE49-F238E27FC236}">
                <a16:creationId xmlns:a16="http://schemas.microsoft.com/office/drawing/2014/main" id="{B54923AA-CE39-FA7B-F887-2A70299729B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4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2D941AA-D69F-C5B2-EF3E-11D60D014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5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7F0C6896-A295-DF66-1FED-F1CD095FB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8" name="Group 9">
            <a:extLst>
              <a:ext uri="{FF2B5EF4-FFF2-40B4-BE49-F238E27FC236}">
                <a16:creationId xmlns:a16="http://schemas.microsoft.com/office/drawing/2014/main" id="{3E296E01-33F0-8ADF-2F98-2E374693AC2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2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A82FA58-4B92-17E2-2FC2-1A3B73D8D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1242E20B-551F-7533-F303-6B5733A43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89" name="Group 12">
            <a:extLst>
              <a:ext uri="{FF2B5EF4-FFF2-40B4-BE49-F238E27FC236}">
                <a16:creationId xmlns:a16="http://schemas.microsoft.com/office/drawing/2014/main" id="{5432D43B-BB05-5138-BBD6-DF2C5487FED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0" name="Picture 13">
              <a:extLst>
                <a:ext uri="{FF2B5EF4-FFF2-40B4-BE49-F238E27FC236}">
                  <a16:creationId xmlns:a16="http://schemas.microsoft.com/office/drawing/2014/main" id="{74B0376A-2BBC-A87C-2227-000D42CDDF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1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A696633-B9B0-3BDA-A5DA-46AC41911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0E1B28B-D33C-009E-01F9-180F2DDC6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09" name="Picture 15">
            <a:extLst>
              <a:ext uri="{FF2B5EF4-FFF2-40B4-BE49-F238E27FC236}">
                <a16:creationId xmlns:a16="http://schemas.microsoft.com/office/drawing/2014/main" id="{377F1471-04F7-ECD2-908C-808863F819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0" name="Group 3">
            <a:extLst>
              <a:ext uri="{FF2B5EF4-FFF2-40B4-BE49-F238E27FC236}">
                <a16:creationId xmlns:a16="http://schemas.microsoft.com/office/drawing/2014/main" id="{F47989F1-14CE-376D-60AF-B3A485EE59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49D92C11-8DBC-962F-7E0B-94D6476741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1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21C2533-2E56-F3F2-7E30-DC573245F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1" name="Group 6">
            <a:extLst>
              <a:ext uri="{FF2B5EF4-FFF2-40B4-BE49-F238E27FC236}">
                <a16:creationId xmlns:a16="http://schemas.microsoft.com/office/drawing/2014/main" id="{77F89CD0-B73A-D5F5-6332-C96B3284F94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8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6F6F0-6E42-6978-D70E-7FFA87DEC9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9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4925EF49-E07F-3E00-6778-814588B80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2" name="Group 9">
            <a:extLst>
              <a:ext uri="{FF2B5EF4-FFF2-40B4-BE49-F238E27FC236}">
                <a16:creationId xmlns:a16="http://schemas.microsoft.com/office/drawing/2014/main" id="{7CFD5010-F9FB-A47F-5ABB-E267F1B0AB7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6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600DA56-346E-56A4-A706-6CC12BF56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7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2F2F9D21-E728-4628-55D7-E29332D6F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3" name="Group 12">
            <a:extLst>
              <a:ext uri="{FF2B5EF4-FFF2-40B4-BE49-F238E27FC236}">
                <a16:creationId xmlns:a16="http://schemas.microsoft.com/office/drawing/2014/main" id="{28133861-043A-72AD-7C44-5E314F406CD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14" name="Picture 13">
              <a:extLst>
                <a:ext uri="{FF2B5EF4-FFF2-40B4-BE49-F238E27FC236}">
                  <a16:creationId xmlns:a16="http://schemas.microsoft.com/office/drawing/2014/main" id="{0988D6AF-EE31-0353-EE0E-60B135FD9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5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911D1A5-1E4B-A483-53E1-450238BE0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9BF895-428A-04C3-803F-68E1E86488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A66F9F9-E689-E074-5EA6-A9C4BDC4C7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BF50A50-9E64-2607-F3F1-87830C5C17C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F053113-F445-9BCB-E29F-5B9785927AF9}"/>
              </a:ext>
            </a:extLst>
          </p:cNvPr>
          <p:cNvSpPr txBox="1"/>
          <p:nvPr/>
        </p:nvSpPr>
        <p:spPr>
          <a:xfrm>
            <a:off x="1076555" y="3199060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E9273FB-875F-D693-6FB4-E180E93E8DF1}"/>
              </a:ext>
            </a:extLst>
          </p:cNvPr>
          <p:cNvSpPr txBox="1"/>
          <p:nvPr/>
        </p:nvSpPr>
        <p:spPr>
          <a:xfrm>
            <a:off x="2719252" y="485397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dirty="0"/>
            </a:b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94455931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B85FA1-4E4A-931B-6690-D03ED1D962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3A4A2609-609C-B7F4-8510-FC47BE1941C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E66F04-0E1B-1F9D-46CF-F2493DC6C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03F74A-598E-9B27-13DE-EE1846DF9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412685-AFC5-BA97-B65B-DAC52FE2D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DAF9E8-EB28-853B-6CC6-C10CDCCC05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6FA9AF46-C25E-6151-9EE0-94CA70D84B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B16101-4CBD-EDE5-71CB-BBC9B581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8C08E3E-A61E-9F81-E5CB-304136E31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022432-BF6C-0FF5-C0CB-1ADCFA6E1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ABF7D2-7C38-2366-D525-4AE47E73FD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5BBB98F6-A95E-EBCB-938D-5B8879DE39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28BC8C1-5732-5388-BCA0-13D2CF27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719509-94E8-9079-AB32-6C267E10B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E2CF28-06C6-6541-5F6A-25629E50C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AF012D-5A7F-9BFF-CC55-DFD7355D99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C2B1008-74CB-985A-7542-413620CF38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3D6A66-9E52-DDE9-D6C6-C7A484627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97EB0E-90DF-7640-A1DA-63FDF45A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9EF2963-D56B-1AAC-580C-DCE70AB1B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98A20-F24E-55C1-16C8-A024431553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68DEA1-2527-C0C0-8003-256B1FA2BB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C61E217B-D4EC-08E5-20E3-BBEEDCB3D3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C0B47A5-BF36-4562-4D22-0DC1AE22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FDF135-EF17-EB2A-DDC4-CF5E2E17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BA8540-2C7D-9066-05AD-B264EAFA9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25641971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FC5D02-9164-24FB-EDA0-84DFC6AF6B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E50E2FE4-F504-FB5D-E553-29B6A9617B1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798B87-0143-423B-DF24-2112B4062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9E80E9-F8AE-5DDE-E415-F19B5E684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46B504-050B-D2A3-603F-529913CE4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1114CB-A1D9-7A73-8097-EAF90343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D3C0EF4A-D4A4-8E0E-3438-E3AB9D7512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614DDF-D7E2-51D0-6387-A2B54DECB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584F2D-2061-CE5F-CE2E-8AA588F4E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B5E59-3F8F-1AE8-1A95-689592960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3D08CE-2F5C-29D3-1092-07A633BDD8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AAF2B48B-5BDF-F516-A9C8-2186D54E8D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AB431D-78F3-02F1-27F4-6A57CA154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6CFA78-4F5E-E5E5-1F32-3576D07EA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EA2600F-2D8D-A927-A951-B7A5FD13A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CFA27E-2F9D-775D-2C3C-E1C1F88B9D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2B1CC70-E3FB-DEBF-B3F2-F282FB7B7E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2BC81B-506F-3947-BFCB-E070E1D1E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F9DA48-BCF6-BA87-B9D7-0AAE1157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049D0D-C12F-D7F4-D0CB-4520AE2E5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B95F5E-429A-3DC9-E400-7FF6066CD0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D08579E-DC42-797A-81A8-F7662B042D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5863D891-19AD-0DFB-D0AF-6B2C9297A7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042A75-6D31-D0D3-E59C-8118BBC3D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33532FC-0A9A-D87A-5981-D520E2970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024AB2C-6773-BA9F-38C8-58EE1CA2C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3408975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7AA921-7FC5-4F5C-0E9F-6B2BE26BA4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CA296C4-C0CB-7E2E-759C-B535DB8123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49CE1308-C6B9-F7F3-0FAD-A381A429FCB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F5977E1-2E2D-06B9-523F-C266C7E79540}"/>
              </a:ext>
            </a:extLst>
          </p:cNvPr>
          <p:cNvSpPr txBox="1"/>
          <p:nvPr/>
        </p:nvSpPr>
        <p:spPr>
          <a:xfrm>
            <a:off x="1180099" y="3791626"/>
            <a:ext cx="10169518" cy="44319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맘이 아플 적에 큰 위로되시며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나 외로울 때 좋은 친구라</a:t>
            </a:r>
            <a:br>
              <a:rPr lang="ko-KR" altLang="en-US" sz="4000" dirty="0"/>
            </a:b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In sorrow He's my comfort in trouble He's my stay,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 tells me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ev'ry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care on Him to roll.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5800630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7F4348-4D03-AC0D-3AF7-4BF4E2248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079625-AF78-B7DE-CF54-BBA92EA981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101A03D9-0D59-9F2C-48B6-87911A881A0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6FD2423-1973-E098-C4BC-A66246BAF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433C6B-F8F0-310A-407F-8A901C552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D08B14-D123-1DCD-4305-13A3CED0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84435523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2B7374-8C89-4B1F-191D-FF83D282E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410F35-6204-ECFF-4036-4C305930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C994BDF-06F7-8D4C-CDA0-C96AC83B25B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BCE804-F6F2-4824-2B5D-85AF5ED7C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05620-621E-CDB0-D444-EE0712072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A2AD9-7908-55C2-0FA9-40B9C88C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15986675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AAD20-1029-9F12-E81F-D3EA01079E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4F05AA-023E-8233-71FF-5E0908C3F8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C5BA5A2-4DE0-EBD8-6D10-A333505C61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8396C0-D82C-46BA-0DC1-08209A495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CD1DA2-AC16-86E5-DE3C-84BB2505E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7833040-D5F3-0282-6B3E-C10969A7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934273951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CD4037-7790-38C2-E7DB-096232FEB4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1F956-D559-8C3B-48E3-33C5280CD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12EA9C5-321C-8D34-B19A-58AB76A86D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55E3F0-22CF-1C40-5FC3-49015F5E2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EB7A5E-C6E9-0FD9-1CF4-25DA5983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0DFBC5-9F7A-E3D0-2941-6AB6968D8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013350218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A49E33-70BE-0035-96DB-559FC73C74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17DFAF-FD27-F219-AFA9-DE0DBD5AED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00D162E3-3741-A5D7-77BA-5A1FA583963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F4CA236-1E2F-D7FC-BF13-C0245E547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6AD49B-1F88-22AD-AEDE-0C320CF25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86329FB-8E17-68BF-16E3-AFCEEF47C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54547484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85FF2-C814-2992-7D2B-9E99BCB61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94EA2D-BE58-868C-452A-3046F109D5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33E1B2F0-5B26-5BA1-DC25-FFA6A8555B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0432B1-F331-EF7F-DA92-36989A31E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D402D0-B320-DD06-A179-48E704167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08FBC3-CAE2-5D3D-FF95-66954993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34274588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67C37-4DC2-ECF3-934E-3FAD3F9A7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A42DA5-4994-B4D2-6231-36AC338669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4EF7E34-E834-1EC2-779D-C9432769C7E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47B0FCC-24B7-DE4C-C305-22DBDCAB9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0568E3-A04F-6B0E-2B9A-F50F3CAA3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9E15E4-2C96-D403-9799-225945740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21251067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17E8A-595A-151A-3D2B-B86D5F9777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0EE10-825C-AE7E-BD96-9672D9A7E8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F3C48A1-5D04-8EDE-B6C7-5B3E824319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F0329C-712E-7562-0F69-A4E8CF892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2E9D8BB-3E81-9D43-A413-FAAE597E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42580B-9516-D572-EE19-7F205AF0D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78941248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3858EB-3B03-180D-A80F-F6BE18241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197F51-0F29-F084-7AE2-A5C4EF1A53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FA14D8F9-B4BC-D8FB-4A54-2F226EA3765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F090FD-1CAA-B21F-E902-4A9CAE386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405BAC-12EB-EDCE-076A-8AC0F4B55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F817751-AE3C-CA3D-1CE7-D2B852AD3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02188543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F4CAA-C78D-D5CD-B8C2-8D3AD96FBA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E4B5F3-B3C4-7ACB-C988-66A1255C68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15931B15-A214-17EB-91FF-6366FD82972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BCD70A-9345-1C73-300E-73C38FFBB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CD595C-928E-6C39-CDCE-4FA4A4681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B32474-612C-10FC-CD3D-D4413C46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6273904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A24AE8-BAC4-7E00-5D80-59560E4972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F683DB7-1634-E6C6-8174-5D909B8083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4DD1665-7DFC-2F75-F32C-4C8BA91BAE9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DAB9F8C-6EF5-A242-8778-B4E3B189557B}"/>
              </a:ext>
            </a:extLst>
          </p:cNvPr>
          <p:cNvSpPr txBox="1"/>
          <p:nvPr/>
        </p:nvSpPr>
        <p:spPr>
          <a:xfrm>
            <a:off x="1011241" y="3172934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36243581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7D254A-AB63-7BE8-9025-608A0050BA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9D363-3FE8-47B0-A43E-2A2E0DC04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7AFCFB7D-30D0-A99E-537F-F6C5A5ACF0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2813990-B74A-4702-7406-AB90B4213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3BBAF87-627A-6716-B82B-9060501DE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254C43-3FAF-0009-B77B-07C8E81B4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71102980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8075E4-B47B-BA72-4918-8666D083D3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C5EEB-557D-6480-6721-941294725B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3000793-C742-4516-6F1E-A1B848ECC84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FAFA5C-8129-8E16-2CDD-663551247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B992CF-971D-7728-4AF5-2EE95A139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D15520B-3B82-6D54-7A3C-9BDAA58FA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16966054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E88254-22D4-9873-D561-FE33C07A91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DBE0E1-C9A9-815F-6585-CF1CA96AEC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1F6224B7-5F7F-99B8-F8E7-249AD6009F5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847BF5-459B-99E9-04A8-ED1974C1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3F4357-1FAF-116F-7BC1-AE82077CD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F6E95AE-0A18-74AE-90BB-7F7CA5FF6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84242196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673A7-53C3-72BC-E388-E4C53B1ECA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6D8FA2-94F1-0406-0B69-F32622EC2E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62AD4EB-81A1-3369-D57C-4C72820228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574EB91-8CB9-ECEC-8238-5C1463BA3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DA27097-69AC-A429-00AF-7C841020A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CC4482-CA81-0599-7AAE-B0346916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122276134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25E04E-4069-3702-1569-FF2E5A4FF9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374B72-296B-800D-2961-587DBACAB6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69C6AEF0-3758-B101-E22C-568FDFBE0A8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1C18724-CA3A-C5FA-2B85-613BF8DE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C9F213D-1B5F-805E-EB53-69B31F04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13B945-F53A-FB1E-89A1-54A6F2AC1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7196986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6A3E9A-5429-B54B-B333-7421AC174C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4275BAE-93ED-CE07-9B81-9D0C3A44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B2DB3617-A963-73BA-2BFF-37A07B9BBC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FD7B64-47CC-222B-EB0F-379F4C389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2DDD8A-2B12-2359-A8FD-45903D0C9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D1EF1-1E02-5528-91D6-725AC820A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39895198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675EEA-56FC-991D-02AF-A4A316E1C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C34167-FB27-47A3-F0E2-7FBA224C18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42B4A01-6DE1-9BA2-03CE-AAB304FC4F2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B00CB9-BFFF-9B22-15DA-2A08A9E8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FBF181-DE52-775A-3E68-A25A2570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E00C696-986B-57B8-2010-0BD88F56B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17640357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43785-DF4D-24D6-47BE-55A6E7B7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70F5D6-78D4-FAD6-9C0A-2CA71F26AE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C35273E-347E-AC47-7F25-BEFD74EDB6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B78F0A0-71FC-4B37-DC22-39C443BE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BCA812-DAAF-84E3-54ED-02DF36E1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CFDF94-4A1D-4247-F6AB-512F6CF1B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59020154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FC1461-D289-C2A9-B173-CFE9E3D9A4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BB171C-C1BC-AD7A-2349-5AA3C02443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C076C89-298D-657B-F466-81B46110C73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4063F7-CA00-9187-FF75-3DA100E0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8EB761-F6CD-5248-3B0D-A9C27050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B92240B-4709-6545-0CA8-8B6FF9678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85848047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2B833-4C37-E96E-6E5F-73DFFE018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E4379C-1660-27A0-75B7-9C148B649A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F36E33A6-0670-4737-65BA-C66CA1B662F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5DA968-DC3C-AC6C-3F3F-3B167EAFE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B70CB1-4637-20C7-6E06-2386F1BC5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CEE2722-C81B-E483-D73B-426B147E8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6259178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4425F57B-F00C-00FD-6816-84A1F131A9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9A0E4D8-73A1-AA86-FC3F-1C7082DF363E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날이 저물어 갈 때 빈 들에서 걸을 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그 때가 하나님의 때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 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Day is ending, and struggling all alone in the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wilderness</a:t>
            </a:r>
          </a:p>
          <a:p>
            <a:pPr algn="ctr"/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I come to know that it is the time for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60FA387-1D65-FF5B-BCB0-665E6D59D6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848789" y="465219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77296402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206D7FE-CD78-955B-99EA-8A3C805C0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1F35E48-E42F-2F26-5AFF-42CC03CCA1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0ECA8850-956A-72F9-325F-3D4851E6A1B9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6D5A6-BA59-A6A4-9F34-F46007601E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00003B2-2E12-DF29-EE4D-228A9D41B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F3BA0AD9-D237-B1B9-8601-0E2846D3087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34978C6-0530-C7F1-F681-EB4FF44A44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350D7C1-E637-28FF-2355-D80154FCBE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02A1A9A-6F4C-31E6-72DD-A90508C59C6C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6A8CEC3F-582A-61EC-6027-D7B1880709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25DD5F6-7D9C-FBE2-3379-4FACBE8C1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BEE68C2-A56E-D903-7E1A-13AA799E7E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C4AE475-CF09-00CC-6466-056AE09F4C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4C88AAED-6107-FE0F-A11B-55F9DEC73E1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B47448D-5CCF-CFC1-94B0-4D4D955AA9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C1D83-28AA-F0C1-2378-F6D8DE782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C383A1DA-AA95-AB90-32C5-AA97668D475F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C58373F-7227-5A0E-5D3C-0F8B7062D7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3EA3936-4EB7-59D2-7AB9-D8E91360D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08812D8-A8D8-433A-5744-4CF417250A2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5B43513-E9D1-D62E-4375-F159E25D18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2D329-C326-BEB9-48CD-20CACEF38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8B49016-D6C2-B04C-9C73-89BA3DBD5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EC99154-EFE6-90F8-95BC-19FFF35BDE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389021FC-1B10-DB20-A4B5-A0B2705DBC25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8862FD3-3181-B3DC-F0DF-F986542AB0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4764C0E8-890E-45B7-AA90-1FC1FCCB6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8846BEFC-C4B6-E8B4-D624-8D54E9EB007A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727AC49-280F-9C38-CED3-DC7A8F898C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ED019FA4-1362-36A5-E4C9-5BAA26D96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053FF6FA-BB8C-2750-486C-98C3864D300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EE5670DF-FEAB-1457-F710-2E900A14A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8D238FB-7201-7599-6524-378FABF18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97ADABB-B98C-7E64-CDE9-7BCE129FD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736B8A7-2547-B5BA-5DBF-8C6ED6E1B7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FD4441FE-2197-F27D-8AAF-C6A4B4551F5F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13352-9EE7-51C0-2CF6-3D0866D36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CF05E5A-2F2D-B6BE-2B5A-2F11E6499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ACA68C55-C937-F60F-3422-8991ABAF516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75AC9A2-09EA-42A2-6A69-7589FCDFA0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DBB43CA-412D-45D2-992D-8A69403C5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FA8ED56-C87A-2BD7-5A0F-3AB85F4B4042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2077E58-BA9D-3162-DD7A-4D542373E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1C4EEB5-3892-95BC-7B8B-F74D7F599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B53ED67-A242-B430-6804-3835F2750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62B50DB-648F-364D-9FFC-47EF531FEB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11">
            <a:extLst>
              <a:ext uri="{FF2B5EF4-FFF2-40B4-BE49-F238E27FC236}">
                <a16:creationId xmlns:a16="http://schemas.microsoft.com/office/drawing/2014/main" id="{E2D78FDF-EE8E-9352-B112-C076D99E1A8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615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C071826-4DB9-BC48-6773-A4E8E65544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263E9-10BA-317D-DC60-7D116BF9EB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8" name="Group 14">
            <a:extLst>
              <a:ext uri="{FF2B5EF4-FFF2-40B4-BE49-F238E27FC236}">
                <a16:creationId xmlns:a16="http://schemas.microsoft.com/office/drawing/2014/main" id="{1267053C-970A-2ED3-625E-FDA618F4063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615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245B436-A6DC-CB4E-A67A-F0C3ADD671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7DB68-7773-FDC3-7CF2-434721925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14E516BC-52AD-9017-39C8-88A53630713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615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E346205-5E86-677D-6F53-41B84442A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60E4204-485F-EA64-DA15-73B5D72F17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EA7CDF2-8C75-CD2B-3689-E0F22A108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FC2A34DD-9D11-4FCF-132F-E40FCDDDBA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11">
            <a:extLst>
              <a:ext uri="{FF2B5EF4-FFF2-40B4-BE49-F238E27FC236}">
                <a16:creationId xmlns:a16="http://schemas.microsoft.com/office/drawing/2014/main" id="{D0C34073-B050-2CB1-ED6A-1B1716183062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717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17DC4D83-9792-CCB6-1245-2CBE84A81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12E45530-935E-A7B7-B3DF-E998C4537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2" name="Group 14">
            <a:extLst>
              <a:ext uri="{FF2B5EF4-FFF2-40B4-BE49-F238E27FC236}">
                <a16:creationId xmlns:a16="http://schemas.microsoft.com/office/drawing/2014/main" id="{5DBEB8D1-D278-C37C-2393-570B861F1074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717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279C861-04AC-833C-056F-62C8ED1D93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D3B05B7-E688-357B-267B-5DC94AEB9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BE376368-0198-CCD0-0462-E163501620C0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717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A0DEBBCF-833D-A925-DF43-FAC7CD731E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7153612-2A21-407F-EFC3-63561CDCF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2256679-5E93-D77E-235D-33461FABB3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8FA3F2-4CA6-17CA-8C12-7F9089B5C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7925BEA2-8EED-27EA-2B03-6DE2FF5120D7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8A543837-7CC0-7070-A1BB-6A4196C799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0C2DD415-DF7F-78C7-7FEB-4F4A220F3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F5CD6154-0083-09E2-6D66-CFE017DF588D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49AF99B-6C7E-2F69-D6CE-67496990EB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EEF8A74-BF99-D2FD-A1D9-F2E87653D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9086B34-D460-0B47-72F0-3EFEB73D099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E61BB37-9EC8-1871-7FB9-BE82B5814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5F2D7D6-AAB3-CFE5-A08C-8043854B1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6B40281-9F4F-16CC-34CA-704D3D87AD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FF1C1EE-9C14-FAEA-FAB3-290653D6DF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E9F742B6-034D-0909-8875-053FAC9B9661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77C6B7-9DDE-BA42-6BFF-C89D9423D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3B534EC-5EBB-3B95-8F37-6BDA98B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98CF5F53-C23A-9822-BB76-A62D21A3FA01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91A0CDF-D5DF-0490-018B-812AD3421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DBD677E-522A-7A12-EFD0-6899125A8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67871396-E25C-C9EA-03B2-4BF2C0280DE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0B60C5C-CC2D-9161-FB9B-6E76D1340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8859500-756E-A1C0-4CA1-8D0FC87F6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32CAE67-0CD4-FDFF-0EF4-C226F033A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4B1D6800-175C-127F-7ACE-188A2D2E2C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11">
            <a:extLst>
              <a:ext uri="{FF2B5EF4-FFF2-40B4-BE49-F238E27FC236}">
                <a16:creationId xmlns:a16="http://schemas.microsoft.com/office/drawing/2014/main" id="{2DFD9F9B-E506-E97E-3F16-F0E9F0A535A8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025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01E8ADAB-46C2-B91F-020A-8D5DDEB0CD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3340CF1-B313-404E-1005-5F2BC27E2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23E4FA3F-35AA-0E5B-8490-4723104B162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024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DAD1980D-510C-46E9-3D1D-A24FB68F51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CD8024D-05CA-D702-02AD-0663FF906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E89CE1C9-49D4-C53E-B524-C76FD26D756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024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648F21F-7033-5CBC-95B4-314F573C20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B7FB8AC-4516-1DC6-4BEE-CD7EA77D0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CDFAF83-9077-AE95-BAF0-93E6F05F7F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3F4E9E9-9A1E-0A1D-E529-56D554A555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11">
            <a:extLst>
              <a:ext uri="{FF2B5EF4-FFF2-40B4-BE49-F238E27FC236}">
                <a16:creationId xmlns:a16="http://schemas.microsoft.com/office/drawing/2014/main" id="{48EEA1EE-36F1-7D60-9B57-F64684B2CB3B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127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E05B7A-6DF6-22B9-727A-1FE5397BE8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2422F-7A49-A611-A5C8-ADBD01F13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CEB59DF6-2EB4-E7CD-404C-063048D0A707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127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D404CC5-48A4-9C96-8750-CD4DFC81F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4A1B69-1317-69EB-A737-6063A9BEA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E25C5E9A-CAD4-4FE5-F99C-8ECC3553D19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127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E3AA2DC-ADD7-3C90-6F62-D4AE7E4C11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6197847-4725-FAE3-CCC4-AB39E82DC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E71917-5F21-5284-8F0C-3ACBB7DFC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A7DA235F-E1D2-12CD-59A5-9F83B0C722A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F1F5AC-5410-3F2A-6C49-44A2296B784D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 힘으로 안 될 때 빈손으로 걸을 때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고백해 여호와 이레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r>
              <a:rPr kumimoji="1"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Nothing to hold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on, I was running out of strength</a:t>
            </a:r>
          </a:p>
          <a:p>
            <a:pPr algn="ctr"/>
            <a:r>
              <a:rPr kumimoji="1"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My lips shall sing, “Jehovah Jireh”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C3CD52C3-35BD-4186-9458-701EE1A397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320057221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A4EA878-032D-1DBC-4536-6CC621A01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C5FC98C-065D-BF41-3848-E71370227A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282DD99B-8408-0DBD-65FE-AEBF3DA2477D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31D94C02-3E30-13A7-8177-9A33E9020E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9EF2E0F8-13EE-C1AA-7AE7-A6F36651C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5FBF75E2-CEB5-AB21-103D-D79F13912880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8B9AA5E-AD48-C289-64B6-E88B0E0CF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B18D4FC2-EEA1-6429-42BB-991D916EE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E3458561-4C10-FB7C-AFB8-A9469028393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4DA919B-AC6C-39DB-D660-DCC1383BF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22E89A-0654-D8A3-7993-25B21B954D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CCEAD19-D50A-1A4A-1A7F-E540712CA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CBC61D-B556-F2B2-AEEC-AEED539269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92E3C643-622F-C7A9-723E-A29C896DB7AC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55F47B6-85B4-A94A-2C7F-7D0E18C4D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7367E1-BD75-3175-2222-4E4B31C43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1308E762-274B-7A15-631F-616A72BAA3A5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18669B6-2FF0-ADC2-AEA1-537AD1BB5B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7B5E1C5-A621-9CC5-F559-C419BF510F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56384E0A-17B6-722F-3B72-90162A64356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D61C85E-842D-A3BC-610F-6BE1500242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6612E9-F2EE-1435-901A-A0EC58765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259DA0-D785-F608-355B-F21E761D18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47B8FAB-0311-6F80-9FED-6C94E256CA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83B4E731-1094-05FA-7A1E-D1E313B9BD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4503277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10DD52-AAA6-CE2F-28EC-443250967F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3213F22-88D3-8302-A928-91E2CC371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D523E51-8A67-4B42-8512-DA6D61030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30358752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CDBC25B2-43DC-7124-20A6-513A644A5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모든능력과권세1 사본.png">
            <a:extLst>
              <a:ext uri="{FF2B5EF4-FFF2-40B4-BE49-F238E27FC236}">
                <a16:creationId xmlns:a16="http://schemas.microsoft.com/office/drawing/2014/main" id="{57464A1C-8759-1F6C-81FF-2ABFC55686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128AB455-F24B-B9F1-3101-3FA7AB44E3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모든능력과권세2 사본.png">
            <a:extLst>
              <a:ext uri="{FF2B5EF4-FFF2-40B4-BE49-F238E27FC236}">
                <a16:creationId xmlns:a16="http://schemas.microsoft.com/office/drawing/2014/main" id="{49EF11DE-49D6-BA99-8560-1B7213498B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DA07CE43-123D-717B-78AB-1F2A97155C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모든능력과권세3 사본.png">
            <a:extLst>
              <a:ext uri="{FF2B5EF4-FFF2-40B4-BE49-F238E27FC236}">
                <a16:creationId xmlns:a16="http://schemas.microsoft.com/office/drawing/2014/main" id="{1A316820-AA0D-4AB3-E9D8-CFABBDEFDC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3FAC63F0-E227-4277-75CB-959DFC6EDB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모든능력과권세4 사본.png">
            <a:extLst>
              <a:ext uri="{FF2B5EF4-FFF2-40B4-BE49-F238E27FC236}">
                <a16:creationId xmlns:a16="http://schemas.microsoft.com/office/drawing/2014/main" id="{3A122363-5DBB-F7CD-E186-DBDCB2DA6A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E6C55662-E4E8-A477-DDDC-FB7D7DD652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A4B2FBA5-64BE-9325-8E67-698B8E552D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40365D6E-295A-8817-3A6E-2160F9E36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7379257-55BC-0BA3-3FAE-1F9E23D5F1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FADAD-4A9F-C27F-B8BF-F0E744788D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F6CB2B9-9996-1CB9-CA11-767B6A95BD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0312D0E-5E47-DE2D-B0D8-2A5B7960966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76BC8BE-AD25-91B7-D05E-59E15949557A}"/>
              </a:ext>
            </a:extLst>
          </p:cNvPr>
          <p:cNvSpPr txBox="1"/>
          <p:nvPr/>
        </p:nvSpPr>
        <p:spPr>
          <a:xfrm>
            <a:off x="565653" y="4628856"/>
            <a:ext cx="10935853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2.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주의 손 의지하고 갈 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나를 해할 자가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없도다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Lean-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ing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 on His might-y arm,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I will fear no ill nor harm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 </a:t>
            </a:r>
            <a:br>
              <a:rPr lang="en-US" altLang="ko-KR" sz="32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endParaRPr lang="en-US" altLang="ko-KR" sz="32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01090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53F0A5-8B42-C44F-B18C-1043D84A71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DE641DD0-37E4-98CD-D127-D41266473E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A819528-6F01-38A9-71CA-169F6B984EFA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날이 저물어 갈 때 빈 들에서 걸을 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그 때가 하나님의 때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 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Day is ending, and struggling all alone in the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wilderness</a:t>
            </a:r>
          </a:p>
          <a:p>
            <a:pPr algn="ctr"/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I come to know that it is the time for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FE9B1A82-31F7-C23B-F154-C44D2A8328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848789" y="465219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2738984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78718365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042888-48CB-5FA9-ADC8-C9AB613F6F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Picture 4" descr="14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378"/>
          <a:stretch>
            <a:fillRect/>
          </a:stretch>
        </p:blipFill>
        <p:spPr bwMode="auto">
          <a:xfrm>
            <a:off x="334963" y="260350"/>
            <a:ext cx="11522075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11D54E-B578-4331-D31D-7F84732C62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3" y="0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C31433-C28E-C3B2-F81C-30A04B9A7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4" descr="14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7EBA21-BFE4-46CB-ECCA-8C3FF89D9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28575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F70FD-B0C5-08C8-3513-E7EF53A872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Picture 4" descr="14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1C6F3-F43F-079E-E4B7-52C83F2D40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17463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88E2114-461A-1010-CA20-F34E898B1A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Picture 4" descr="14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-11113"/>
            <a:ext cx="11522075" cy="622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49554-60C6-2CFB-FEFB-919CA9A95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424DD-BE10-F7E8-1E60-A108C592B0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FAAA0-F886-741A-544C-A2C2C7E770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>
            <a:extLst>
              <a:ext uri="{FF2B5EF4-FFF2-40B4-BE49-F238E27FC236}">
                <a16:creationId xmlns:a16="http://schemas.microsoft.com/office/drawing/2014/main" id="{11B6E4F8-B094-0572-E6E2-79BD297A7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951441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49588-B51C-D063-CA74-0C2A0218BA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9500205E-73E5-A351-9D8B-E5ED2FD06F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7DBA9AB-0C3F-F34E-5AFC-9510A21F0B63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 힘으로 안 될 때 빈손으로 걸을 때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고백해 여호와 이레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r>
              <a:rPr kumimoji="1"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Nothing to hold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on, I was running out of strength</a:t>
            </a:r>
          </a:p>
          <a:p>
            <a:pPr algn="ctr"/>
            <a:r>
              <a:rPr kumimoji="1"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My lips shall sing, “Jehovah Jireh”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E1C059E-DB8D-27BD-D8B7-0925315352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60758977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9F28D-309A-0567-D469-67DA36C846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73BEECE-83AF-7091-0BD8-FEC05F3BAE0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87ABB-0CED-4865-2D54-35385925D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C8C62B-3B15-3461-B366-2333BBDAEA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6D221F5-179C-F1D4-0CCD-91420DCE4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8575302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49DE5E-8805-855D-0187-4C728EF017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0AB9B-DF59-4387-BEF6-BC83C6E44F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2AE0EE6-B86C-F57C-D4D9-028B8544D6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6766936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B9033C-8FD2-82FD-CEEA-241642965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5E0A0C-BAEF-2CEF-3715-804EBC86B5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F016FD-435E-D69B-B017-F1A96DE7A5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732110-C556-CE47-B22E-77313CF18F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B611564-2814-C622-EE6C-5A3316AE34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725729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CD84C1-E2D9-5AB1-043D-E727339776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DD9D7F-B466-3F12-6CE8-969ED2602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3AFCC02-3C1F-0AA9-8764-F84B029B40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3405628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1BDCE61-EBFA-D2E6-207C-7BFB997473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97643FB-1E31-ACDF-D7BE-5ABB3F2473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2917754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FB33B22-BCEA-29C1-536B-B74A2803E8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9AAFD01-B441-CE04-02F9-5188C5A315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01033199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DDCD737-DF9B-84B9-1665-6DC88FA5A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BA60D49-0E6B-B1D4-88C4-33D03D0325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09260269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DBDD351-DC0B-819B-AF91-BA0BE8313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B2FDE4B-B76E-DA1A-FE10-F480AC746A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538756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FB5C95-7ED4-7355-ADF9-5FCFD4E979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B8F63A01-F10D-1694-FBC6-C60A9216DF8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501570E-C9A4-B1FA-5A0B-BFEFC7BFF6E9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주께 아끼지 않는 자에게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on working</a:t>
            </a:r>
          </a:p>
          <a:p>
            <a:pPr algn="ctr"/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surrender all to him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8F73744-320E-B047-5773-5278F2D7D2A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100664321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51A1A9F-18E7-9565-3D2D-3C9966E9D9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7A63259-5C0A-3D5D-CCDD-3F68869248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00176239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6265A1-1ABC-73A1-7FD3-8705FB5783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4578" name="그림 1">
            <a:extLst>
              <a:ext uri="{FF2B5EF4-FFF2-40B4-BE49-F238E27FC236}">
                <a16:creationId xmlns:a16="http://schemas.microsoft.com/office/drawing/2014/main" id="{DB410244-4070-7E00-6E12-781EB231644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03EE69-6AAA-1EC3-467B-F1802E7F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458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C284B0-8E07-C51B-021A-950C3BC1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458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B64D2B-79D9-96DF-AAF7-F41473748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1E5929-AD7F-7463-3166-7B09BFECFA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5602" name="그림 1">
            <a:extLst>
              <a:ext uri="{FF2B5EF4-FFF2-40B4-BE49-F238E27FC236}">
                <a16:creationId xmlns:a16="http://schemas.microsoft.com/office/drawing/2014/main" id="{DB069322-051A-9E95-70E4-38555319AEB9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E54F11-D177-8278-6D9B-04B98FA2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560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2227488-305A-64CC-6047-BF42FC7D1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560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14B1047-6034-A7D7-C9CC-67BD3721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2BDD15-4A49-2847-B4B2-D65D0B8EED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5">
            <a:extLst>
              <a:ext uri="{FF2B5EF4-FFF2-40B4-BE49-F238E27FC236}">
                <a16:creationId xmlns:a16="http://schemas.microsoft.com/office/drawing/2014/main" id="{5A5CD089-FEA3-6FA8-087B-93810A1C05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67733" y="6218767"/>
            <a:ext cx="12259733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그림 6">
            <a:extLst>
              <a:ext uri="{FF2B5EF4-FFF2-40B4-BE49-F238E27FC236}">
                <a16:creationId xmlns:a16="http://schemas.microsoft.com/office/drawing/2014/main" id="{C08AA876-520B-F07D-4C6A-347BA1A84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그림 1">
            <a:extLst>
              <a:ext uri="{FF2B5EF4-FFF2-40B4-BE49-F238E27FC236}">
                <a16:creationId xmlns:a16="http://schemas.microsoft.com/office/drawing/2014/main" id="{2E2ACE27-C275-57D5-D272-D993738BFB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720" b="60143"/>
          <a:stretch>
            <a:fillRect/>
          </a:stretch>
        </p:blipFill>
        <p:spPr bwMode="auto">
          <a:xfrm>
            <a:off x="387351" y="889000"/>
            <a:ext cx="11760200" cy="1399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그림 2">
            <a:extLst>
              <a:ext uri="{FF2B5EF4-FFF2-40B4-BE49-F238E27FC236}">
                <a16:creationId xmlns:a16="http://schemas.microsoft.com/office/drawing/2014/main" id="{C4F9045A-0A31-64BA-7448-E7650F9A47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818" b="45319"/>
          <a:stretch>
            <a:fillRect/>
          </a:stretch>
        </p:blipFill>
        <p:spPr bwMode="auto">
          <a:xfrm>
            <a:off x="607484" y="3657601"/>
            <a:ext cx="11851216" cy="1223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CF3294A-4358-A89E-0D4B-CEC8989B8A53}"/>
              </a:ext>
            </a:extLst>
          </p:cNvPr>
          <p:cNvSpPr txBox="1"/>
          <p:nvPr/>
        </p:nvSpPr>
        <p:spPr>
          <a:xfrm>
            <a:off x="1083734" y="2633134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때론 내 가연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약해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져도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주님날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도우시니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A6BEF7-3C3E-F0AD-3F11-6CAFC586E026}"/>
              </a:ext>
            </a:extLst>
          </p:cNvPr>
          <p:cNvSpPr txBox="1"/>
          <p:nvPr/>
        </p:nvSpPr>
        <p:spPr>
          <a:xfrm>
            <a:off x="1367367" y="5196418"/>
            <a:ext cx="10680700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주의 놀라운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그 계획을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나는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으며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살 리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4000" b="1"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09027800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8">
            <a:extLst>
              <a:ext uri="{FF2B5EF4-FFF2-40B4-BE49-F238E27FC236}">
                <a16:creationId xmlns:a16="http://schemas.microsoft.com/office/drawing/2014/main" id="{3F388135-0D27-F828-8501-D1A32BFEAA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46051" y="6254751"/>
            <a:ext cx="12405784" cy="1615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그림 9">
            <a:extLst>
              <a:ext uri="{FF2B5EF4-FFF2-40B4-BE49-F238E27FC236}">
                <a16:creationId xmlns:a16="http://schemas.microsoft.com/office/drawing/2014/main" id="{B7493CCF-E50C-1E89-9151-CF2A94CA1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" name="그림 1">
            <a:extLst>
              <a:ext uri="{FF2B5EF4-FFF2-40B4-BE49-F238E27FC236}">
                <a16:creationId xmlns:a16="http://schemas.microsoft.com/office/drawing/2014/main" id="{18F083AA-6B1D-35CE-953E-414444F07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그림 2">
            <a:extLst>
              <a:ext uri="{FF2B5EF4-FFF2-40B4-BE49-F238E27FC236}">
                <a16:creationId xmlns:a16="http://schemas.microsoft.com/office/drawing/2014/main" id="{606EBF7B-9452-C3CB-2B83-87CAC2B7E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6" name="그림 3">
            <a:extLst>
              <a:ext uri="{FF2B5EF4-FFF2-40B4-BE49-F238E27FC236}">
                <a16:creationId xmlns:a16="http://schemas.microsoft.com/office/drawing/2014/main" id="{B28FBD2B-48CF-913B-4365-65C4ABE4D7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F859CD2-3F9D-C1ED-3729-ADDB8BC727BB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1D03DF-C1BE-FEF5-7A25-1791138A412E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49" name="그림 6">
            <a:extLst>
              <a:ext uri="{FF2B5EF4-FFF2-40B4-BE49-F238E27FC236}">
                <a16:creationId xmlns:a16="http://schemas.microsoft.com/office/drawing/2014/main" id="{6B504872-3EC8-3216-7751-66F2DF093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E3697E9-E499-217B-5169-FA3BEED9260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8">
            <a:extLst>
              <a:ext uri="{FF2B5EF4-FFF2-40B4-BE49-F238E27FC236}">
                <a16:creationId xmlns:a16="http://schemas.microsoft.com/office/drawing/2014/main" id="{133D49CC-AD03-E1A6-B710-0DA0CF47D4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10067" y="6802967"/>
            <a:ext cx="12405784" cy="87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그림 9">
            <a:extLst>
              <a:ext uri="{FF2B5EF4-FFF2-40B4-BE49-F238E27FC236}">
                <a16:creationId xmlns:a16="http://schemas.microsoft.com/office/drawing/2014/main" id="{599EE124-7CD7-AE81-C0F9-816DCF6982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그림 1">
            <a:extLst>
              <a:ext uri="{FF2B5EF4-FFF2-40B4-BE49-F238E27FC236}">
                <a16:creationId xmlns:a16="http://schemas.microsoft.com/office/drawing/2014/main" id="{0F83C5A6-2535-DA78-4176-B6C7DD4511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9" name="그림 2">
            <a:extLst>
              <a:ext uri="{FF2B5EF4-FFF2-40B4-BE49-F238E27FC236}">
                <a16:creationId xmlns:a16="http://schemas.microsoft.com/office/drawing/2014/main" id="{527AEF78-BF98-F84B-CF64-937EB43A8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그림 3">
            <a:extLst>
              <a:ext uri="{FF2B5EF4-FFF2-40B4-BE49-F238E27FC236}">
                <a16:creationId xmlns:a16="http://schemas.microsoft.com/office/drawing/2014/main" id="{7AFC5882-7163-4739-ECFB-FAF15802B5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6B9CA9C-F215-DC1A-3AC9-A5A2A58A1AEE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96451E-6DA5-D8B1-2CA4-1203FCAFD333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273" name="그림 6">
            <a:extLst>
              <a:ext uri="{FF2B5EF4-FFF2-40B4-BE49-F238E27FC236}">
                <a16:creationId xmlns:a16="http://schemas.microsoft.com/office/drawing/2014/main" id="{7BC0289A-158E-0CF7-ECEE-0D9A737CC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CB39124-8571-B7EB-857C-FF3EEA2EA2C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D98F0-4574-1FE4-334A-4016B01833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9CA0AC2-DCCC-D915-A4CA-4B7D01882A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87441ED8-1303-7BF2-B852-6D4EA5D049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BD6193-461C-6F6B-161A-2B8D761CC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05AA580-0C80-61A3-6D07-2165F12EB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E96F24F-FAFA-8CAF-FC92-77DBF0699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700810145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5409EF-1E1A-2E5B-582C-E0E6AF820B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18EEBA2C-97D2-A909-D1C2-820D98E22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416499A-102B-4496-A0E5-37694D999C8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A351884-8E5D-BF63-7E34-CBE95CD4F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B91E6B-1B15-EC67-AE10-B7952BBFA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D96F20-2163-C0EE-54AB-AF16150EA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579279900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557CF-C88A-15AD-8550-2877D7EA8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50B5ABAD-344D-D446-1ECC-496464CD8A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5BA030B5-6FC1-2801-12FE-2F7CE1BD43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B99F46-FC0F-FD58-7359-A59C67DDC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39A23F-5255-84F1-17B6-B359F5F85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016B208-4AA7-16EF-9CDB-9E6325E01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87069790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8560096D-FAED-10F2-7B3C-86DB2AB7EB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BFA485F9-099F-5C29-E66E-6DDD72DC9B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100C99C-8B2A-2715-AE55-5ADF47326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A2A041-CA23-55F1-8FED-937BACA4C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19ECFC-983E-CC83-9FAB-5C09B9739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6E80E9-81F4-7342-BD21-2BC6408525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F8B0AB3B-6654-A24D-0C23-1E3E904BB35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3606A21-F8C9-A707-05B4-F4E08D7F663E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</a:t>
            </a:r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 working</a:t>
            </a: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2448E3B-DE05-9F29-9C58-7BE968375E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99039410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C8CC035-84E5-A44B-9300-F2623A9F6E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E31A6D6-8C30-56ED-9945-607C3BB51F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B3823C-EA99-EB5B-99A8-69C7A4721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F35E94-0BDC-159F-AE4F-857D383B2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82A4A0-9A05-6420-DF1A-F229C6C79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B07D7BC2-DD71-6B80-8DF0-924BC2F97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9B1EC22-8C37-C758-C70B-B4CF7F1AFA7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04B0A57-12B6-30A1-07A7-5B259D74F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5F03976-DA8C-8946-82C1-E3051E6F1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96EE87-D116-DE10-2FDA-8E5A6CE17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001D85FF-381A-AB80-A339-BED259C1A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B378CFE-2516-622E-6D46-AC614FC149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DA3164-107C-87F5-DD20-839A4A0C5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B1FD842-F1C7-E27A-C06D-102416DE5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5E9A636-44E6-75C1-CDEE-3787E53D1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0C3A47-CB5A-234A-C232-11A7E5FFA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6299AC4-8D8C-E436-1E8C-289680386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B70C00D-876D-C719-8C8A-9CE060D1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E57AA1-8554-74F1-6C7F-E2E1129D1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D22686-BDE5-84A8-952B-5CFE8376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5ACA9CF-8114-61C9-40CC-5F309628C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418538848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86695E-D5EE-B9E2-3A78-04C755F96A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9D02A6B-CC9A-405D-29E1-649C04BB5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D407903-CDCC-3222-D215-DB9B6373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FE5170D-2896-A8FF-E96E-A367DC65A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EF480E-54C1-D734-5982-5EA987FEF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5DC6AD-8E80-086B-6A61-86163245A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076222286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6F2F26-8E27-4F45-F72D-57376596D5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5C3E263-4425-0047-330E-5A929A51B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8D04A3-D928-ECCA-D022-96E903D50D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2C0E5B-CBE0-265F-AFE3-7ADCC1265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54F8B8-9386-74B1-63FF-61FA218F2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6280F1-DAE5-C781-4F07-C20BA9733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281358295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4E8B9-888B-9765-9770-B93B828CB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681566D-2CE9-FA79-8877-D062573D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0AF317F-561D-E4C0-4BD6-A36972FBB4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170433-EC49-C9C6-4201-82617648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DA57EDC-8145-1313-F162-F4A8D6D4C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95392C-AC35-7736-7AEF-7766D732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4191195966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28324B-1D2F-52EE-0741-1ED48CB43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53EB76E-C0C3-8E9B-E728-57A087DCDC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A8693A1-9344-35D9-45B5-936C77A948A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13554C-186D-E151-4B28-9769836B8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CE443A-DC63-E31E-B1AB-02C7AA84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C57E5D-CFBB-32E8-1C34-FB36EDCC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538821820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6DCFE7-F790-905D-00B9-BBE06306B3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65A921E7-6126-8B2B-39BD-6DD6072D47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C6D5A42-18E2-D415-E1C1-6B49E82D05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0822E-1FC5-B0B6-9252-1CCB32CC1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572CFC-C9F7-ADC5-B207-D2D097B1E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4C243B-C59C-C8DD-D7FE-3C96FE9C4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645086027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BBC09AA-5D94-4AAA-C9D2-4E6CBCF5A84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D9C2CFB-A00C-CCB3-5C08-A03FC796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4C19F31-EB3A-7237-ED9E-0A72A8D6F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7E17C4B-CFEB-0412-9CE8-E6979C4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26E77-35EA-B86F-AD29-9D3A8DD6AE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BEAE373C-DA96-D084-4660-566042913C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8E49714-E406-3DB1-79C6-569A2FF1BE04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우리 모인 이 곳에 주님 함께 계시네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누리네 아버지 은혜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The Lord is here in our midst as we gather together</a:t>
            </a:r>
          </a:p>
          <a:p>
            <a:pPr algn="ctr"/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in His name</a:t>
            </a:r>
            <a:r>
              <a:rPr lang="ko-KR" altLang="en-US" sz="24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we rejoice in His grace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D5AC86E-C10D-966F-4231-A03D836A22B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09047921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990259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7772039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8470939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046616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0564517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645427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2952390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그림 2">
            <a:extLst>
              <a:ext uri="{FF2B5EF4-FFF2-40B4-BE49-F238E27FC236}">
                <a16:creationId xmlns:a16="http://schemas.microsoft.com/office/drawing/2014/main" id="{50B86400-C975-B681-BA7F-287513914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1" name="Picture 6">
            <a:extLst>
              <a:ext uri="{FF2B5EF4-FFF2-40B4-BE49-F238E27FC236}">
                <a16:creationId xmlns:a16="http://schemas.microsoft.com/office/drawing/2014/main" id="{19B1D173-764E-D3BD-79DB-F328420F4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그림 2">
            <a:extLst>
              <a:ext uri="{FF2B5EF4-FFF2-40B4-BE49-F238E27FC236}">
                <a16:creationId xmlns:a16="http://schemas.microsoft.com/office/drawing/2014/main" id="{12A6FA9A-6637-A5E8-90F3-566893BBA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>
            <a:extLst>
              <a:ext uri="{FF2B5EF4-FFF2-40B4-BE49-F238E27FC236}">
                <a16:creationId xmlns:a16="http://schemas.microsoft.com/office/drawing/2014/main" id="{6F59AFD1-670B-EB93-C988-41E328072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그림 2">
            <a:extLst>
              <a:ext uri="{FF2B5EF4-FFF2-40B4-BE49-F238E27FC236}">
                <a16:creationId xmlns:a16="http://schemas.microsoft.com/office/drawing/2014/main" id="{AD8861B3-0C00-86AE-1240-0CBF3DA3B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4">
            <a:extLst>
              <a:ext uri="{FF2B5EF4-FFF2-40B4-BE49-F238E27FC236}">
                <a16:creationId xmlns:a16="http://schemas.microsoft.com/office/drawing/2014/main" id="{15EE4906-CE88-FE19-AC0A-25616326B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B1FBC5-40AA-CF67-E413-F5CD3033D3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A3506C-6FDA-B1B6-A62E-1A117D3252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DBD9648-09FC-1D50-C615-5A8B0451AC17}"/>
              </a:ext>
            </a:extLst>
          </p:cNvPr>
          <p:cNvSpPr txBox="1"/>
          <p:nvPr/>
        </p:nvSpPr>
        <p:spPr>
          <a:xfrm>
            <a:off x="538005" y="4705465"/>
            <a:ext cx="10935853" cy="24314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적은 떡과 물고기 내 모든 걸 드릴 때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모두 고백해 여호와 이레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0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As I bring all I have, just a small loaf of bread </a:t>
            </a:r>
          </a:p>
          <a:p>
            <a:pPr algn="ctr"/>
            <a:r>
              <a:rPr lang="en-US" altLang="ko-KR" sz="20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and a little fish to Him</a:t>
            </a:r>
            <a:br>
              <a:rPr lang="ko-KR" altLang="en-US" sz="20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lang="en-US" altLang="ko-KR" sz="20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My lips shall sing , “Jehovah Jireh’</a:t>
            </a:r>
            <a:endParaRPr kumimoji="1" lang="ko-KR" altLang="en-US" sz="20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C4E5472-CE48-7389-7BB4-44A5C731515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5807229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그림 2">
            <a:extLst>
              <a:ext uri="{FF2B5EF4-FFF2-40B4-BE49-F238E27FC236}">
                <a16:creationId xmlns:a16="http://schemas.microsoft.com/office/drawing/2014/main" id="{29310833-A0C3-8120-94F1-04975CF6F7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8">
            <a:extLst>
              <a:ext uri="{FF2B5EF4-FFF2-40B4-BE49-F238E27FC236}">
                <a16:creationId xmlns:a16="http://schemas.microsoft.com/office/drawing/2014/main" id="{C3F26663-CD1F-0852-57DA-C74802C4D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4" name="Group 3">
            <a:extLst>
              <a:ext uri="{FF2B5EF4-FFF2-40B4-BE49-F238E27FC236}">
                <a16:creationId xmlns:a16="http://schemas.microsoft.com/office/drawing/2014/main" id="{D3362B0D-65D6-30C0-7408-5FFB13311297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0725" name="Picture 4">
              <a:extLst>
                <a:ext uri="{FF2B5EF4-FFF2-40B4-BE49-F238E27FC236}">
                  <a16:creationId xmlns:a16="http://schemas.microsoft.com/office/drawing/2014/main" id="{B6B89CDF-7830-0E70-A5E7-EB68AFEAAA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8A5181-8147-4E2F-9C93-83C01F985F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그림 2">
            <a:extLst>
              <a:ext uri="{FF2B5EF4-FFF2-40B4-BE49-F238E27FC236}">
                <a16:creationId xmlns:a16="http://schemas.microsoft.com/office/drawing/2014/main" id="{0E50780E-59F0-8C71-91E9-2F2C4784BF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Picture 6">
            <a:extLst>
              <a:ext uri="{FF2B5EF4-FFF2-40B4-BE49-F238E27FC236}">
                <a16:creationId xmlns:a16="http://schemas.microsoft.com/office/drawing/2014/main" id="{872C0446-34F6-F80B-DA79-5D11D5E35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그림 2">
            <a:extLst>
              <a:ext uri="{FF2B5EF4-FFF2-40B4-BE49-F238E27FC236}">
                <a16:creationId xmlns:a16="http://schemas.microsoft.com/office/drawing/2014/main" id="{484A3E51-7713-E7E1-AB32-F46A36D464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1" name="Picture 4">
            <a:extLst>
              <a:ext uri="{FF2B5EF4-FFF2-40B4-BE49-F238E27FC236}">
                <a16:creationId xmlns:a16="http://schemas.microsoft.com/office/drawing/2014/main" id="{2D0158CA-83DC-877C-AD03-B960E8A19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그림 2">
            <a:extLst>
              <a:ext uri="{FF2B5EF4-FFF2-40B4-BE49-F238E27FC236}">
                <a16:creationId xmlns:a16="http://schemas.microsoft.com/office/drawing/2014/main" id="{F278F106-6459-FBEA-EDE2-E10D1CEF7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5" name="Picture 4">
            <a:extLst>
              <a:ext uri="{FF2B5EF4-FFF2-40B4-BE49-F238E27FC236}">
                <a16:creationId xmlns:a16="http://schemas.microsoft.com/office/drawing/2014/main" id="{F89597F6-1265-6AA8-3E20-E23345268E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그림 2">
            <a:extLst>
              <a:ext uri="{FF2B5EF4-FFF2-40B4-BE49-F238E27FC236}">
                <a16:creationId xmlns:a16="http://schemas.microsoft.com/office/drawing/2014/main" id="{C19CE8C4-3AD4-87B7-DAC7-6D2A97A5B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9" name="Picture 8">
            <a:extLst>
              <a:ext uri="{FF2B5EF4-FFF2-40B4-BE49-F238E27FC236}">
                <a16:creationId xmlns:a16="http://schemas.microsoft.com/office/drawing/2014/main" id="{808A6D53-DB4C-43CA-DE94-BAD8AD16B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0" name="Group 3">
            <a:extLst>
              <a:ext uri="{FF2B5EF4-FFF2-40B4-BE49-F238E27FC236}">
                <a16:creationId xmlns:a16="http://schemas.microsoft.com/office/drawing/2014/main" id="{FA15AE3F-80B5-69B7-9629-0C6AD8F13AB4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4821" name="Picture 4">
              <a:extLst>
                <a:ext uri="{FF2B5EF4-FFF2-40B4-BE49-F238E27FC236}">
                  <a16:creationId xmlns:a16="http://schemas.microsoft.com/office/drawing/2014/main" id="{218A5F63-8247-F152-B638-216D8D056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F35D651-8688-8059-D2AE-BC3D42FF4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그림 2">
            <a:extLst>
              <a:ext uri="{FF2B5EF4-FFF2-40B4-BE49-F238E27FC236}">
                <a16:creationId xmlns:a16="http://schemas.microsoft.com/office/drawing/2014/main" id="{75B72B54-E376-0C14-77CA-EC654CE14D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4">
            <a:extLst>
              <a:ext uri="{FF2B5EF4-FFF2-40B4-BE49-F238E27FC236}">
                <a16:creationId xmlns:a16="http://schemas.microsoft.com/office/drawing/2014/main" id="{0F671B18-A151-4993-AB37-CB2976E71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그림 2">
            <a:extLst>
              <a:ext uri="{FF2B5EF4-FFF2-40B4-BE49-F238E27FC236}">
                <a16:creationId xmlns:a16="http://schemas.microsoft.com/office/drawing/2014/main" id="{E9E0810D-31DF-80C5-3145-97ADED90F5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7" name="Picture 8">
            <a:extLst>
              <a:ext uri="{FF2B5EF4-FFF2-40B4-BE49-F238E27FC236}">
                <a16:creationId xmlns:a16="http://schemas.microsoft.com/office/drawing/2014/main" id="{C45C719D-D168-BA6D-7338-635343410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68" name="Group 3">
            <a:extLst>
              <a:ext uri="{FF2B5EF4-FFF2-40B4-BE49-F238E27FC236}">
                <a16:creationId xmlns:a16="http://schemas.microsoft.com/office/drawing/2014/main" id="{8465E8B9-7FA0-4539-8FD6-8311259D8022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6869" name="Picture 4">
              <a:extLst>
                <a:ext uri="{FF2B5EF4-FFF2-40B4-BE49-F238E27FC236}">
                  <a16:creationId xmlns:a16="http://schemas.microsoft.com/office/drawing/2014/main" id="{7A5733F6-0217-DB74-D1CE-52BAE996A1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E197D45A-F28A-2FBF-EF73-B6485B7116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그림 2">
            <a:extLst>
              <a:ext uri="{FF2B5EF4-FFF2-40B4-BE49-F238E27FC236}">
                <a16:creationId xmlns:a16="http://schemas.microsoft.com/office/drawing/2014/main" id="{E1982D7A-400A-C942-0B44-AB74AAEF5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1" name="Picture 4">
            <a:extLst>
              <a:ext uri="{FF2B5EF4-FFF2-40B4-BE49-F238E27FC236}">
                <a16:creationId xmlns:a16="http://schemas.microsoft.com/office/drawing/2014/main" id="{23F4DA32-5978-A08D-01EF-7DF0991557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그림 2">
            <a:extLst>
              <a:ext uri="{FF2B5EF4-FFF2-40B4-BE49-F238E27FC236}">
                <a16:creationId xmlns:a16="http://schemas.microsoft.com/office/drawing/2014/main" id="{56D2F4F6-8392-F735-F2E0-3C0C615F94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8">
            <a:extLst>
              <a:ext uri="{FF2B5EF4-FFF2-40B4-BE49-F238E27FC236}">
                <a16:creationId xmlns:a16="http://schemas.microsoft.com/office/drawing/2014/main" id="{97D2E201-D8F4-8EE6-FC86-CF21000D46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649FD414-4687-5EE7-5463-12FF3B9BBADF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8917" name="Picture 4">
              <a:extLst>
                <a:ext uri="{FF2B5EF4-FFF2-40B4-BE49-F238E27FC236}">
                  <a16:creationId xmlns:a16="http://schemas.microsoft.com/office/drawing/2014/main" id="{69C48864-D9D9-5F97-F280-0249D61EA7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1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39B23A6-4450-0EB5-F96E-5B9BAB8B9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그림 2">
            <a:extLst>
              <a:ext uri="{FF2B5EF4-FFF2-40B4-BE49-F238E27FC236}">
                <a16:creationId xmlns:a16="http://schemas.microsoft.com/office/drawing/2014/main" id="{8EE989F7-42BF-7762-7798-6FA532643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39" name="Picture 8">
            <a:extLst>
              <a:ext uri="{FF2B5EF4-FFF2-40B4-BE49-F238E27FC236}">
                <a16:creationId xmlns:a16="http://schemas.microsoft.com/office/drawing/2014/main" id="{712D59E5-9591-6039-8B6A-D11EA7994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0" name="Group 3">
            <a:extLst>
              <a:ext uri="{FF2B5EF4-FFF2-40B4-BE49-F238E27FC236}">
                <a16:creationId xmlns:a16="http://schemas.microsoft.com/office/drawing/2014/main" id="{E382EF11-510C-52DC-68D9-94A3D13ED178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9941" name="Picture 4">
              <a:extLst>
                <a:ext uri="{FF2B5EF4-FFF2-40B4-BE49-F238E27FC236}">
                  <a16:creationId xmlns:a16="http://schemas.microsoft.com/office/drawing/2014/main" id="{E5FAF550-50C4-CBEF-2433-D4E7E99836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A4E3A3B-57CF-FBE4-141D-AAD643809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CE6AC5-0FB4-7D24-69F6-AD591F6E76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A1D7CC2D-01F3-D673-CA1A-B6C9F895A19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09674A7-75FA-8A0C-F0BC-99C22DB1D74D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주께 아끼지 않는 자에게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on working</a:t>
            </a:r>
          </a:p>
          <a:p>
            <a:pPr algn="ctr"/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surrender all to him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CAF8DF18-73A9-DA1A-CEFE-5C3C422877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06122354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B411A2-AB39-DEBA-724B-6ACD6FF36B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61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672000" y="10747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95BEA6-2EA5-8F3E-A7EA-4B83ADEFE6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61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45F64-7817-8CD6-78CB-EF80B540E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336000" y="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103303-5E62-D077-3A0E-1B65B79C0B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261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00"/>
          <a:stretch/>
        </p:blipFill>
        <p:spPr bwMode="auto">
          <a:xfrm>
            <a:off x="336000" y="0"/>
            <a:ext cx="11520000" cy="6678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9F70A1-5538-9D74-D184-789A395DE1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61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C3996E-DB8E-B0ED-70D3-783C85C482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968E17-EDD7-F41E-1FFD-FA012A74C7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61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C97C86-70DB-6027-6C0D-2346309950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61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9774D-8E4D-888A-BDE8-91CDF1EDC3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C1B498-9D64-7A91-C8E9-DD5F47F1BE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2B1830-865E-A7F8-2800-716E7B2AF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>
            <a:extLst>
              <a:ext uri="{FF2B5EF4-FFF2-40B4-BE49-F238E27FC236}">
                <a16:creationId xmlns:a16="http://schemas.microsoft.com/office/drawing/2014/main" id="{81690EAF-B6DE-95B8-1AE4-5C6E593FB0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448999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3EB97-E826-2187-8927-A86AA0A9F3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44391483-C4B8-4561-90A9-23CCDA4D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E42F2F5-C940-FAFD-843A-1B1506564DDA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</a:t>
            </a:r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 working</a:t>
            </a: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77DDC1D-1F11-08A2-6B9A-A7BFF072F3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18953920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204858513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984582846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A51FAF-C368-2CE8-3D4A-9E534B59C9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2258EA-960A-6905-3BF3-A6C3DF40E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4B5110B-B506-2346-902F-2B50DE84C0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06D2D7-EE05-8C46-961E-40646AFB7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104145-993D-DD8C-5424-EC4CB2A79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A6232AF-058C-6B37-F232-30CA89B78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240875333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57BED6-2994-ADC3-25AB-ECC467D10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E104F04-9B6B-E841-4EE1-DA8B31B444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40105C2-E396-DAD6-6366-288C44884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0BF2E46-2C29-500A-5F27-2A140EBF3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1D9939-5F3C-AB31-2A2A-1055C1F6F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F442D5C-7E6F-1269-2B13-30C08EDFD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887186643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A7B739-35A8-2F4F-2640-24FCD453B6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3D2FEBB-35EB-7E17-1155-7AC938602F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764" y="532660"/>
            <a:ext cx="10540753" cy="639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4B4752-9DA1-3918-B30C-AFC3FA310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6B059A-D91D-700E-BB48-FA3445877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3BE5780-5867-3DEA-2AE1-2D1FCCF7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4463C0-3AE3-54D8-DB75-0DD138868722}"/>
              </a:ext>
            </a:extLst>
          </p:cNvPr>
          <p:cNvSpPr txBox="1"/>
          <p:nvPr/>
        </p:nvSpPr>
        <p:spPr>
          <a:xfrm>
            <a:off x="1402672" y="2901395"/>
            <a:ext cx="967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3FFFBA-057F-17E6-1A8C-6C930B4D2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F90F82F-C5A9-341E-D472-8E79DD1097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65" y="639192"/>
            <a:ext cx="10833717" cy="5977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3EFEE0-D05A-07A7-CB13-7CE080D59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CF9634-17F1-0D05-6B6F-21A257897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62BB941-E596-5A66-ECCD-192639989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A3262C-6434-81B7-72BA-24E172AB57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B7D5C97-B409-1F04-DF6C-D32C7CDA055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FEBB485-7FF5-047F-4604-42E0D3E1047C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주께 아끼지 않는 자에게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on working</a:t>
            </a:r>
          </a:p>
          <a:p>
            <a:pPr algn="ctr"/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surrender all to him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46624ED0-C0D5-EDEF-ED08-9F9EF6B20CE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89422727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987055301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57872456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D99225-2139-BFE6-71A4-E003C850B8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CE8469-B5AC-5915-477C-436F3E263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DC114A0-ED4D-D945-6AA9-5BAB81A3509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CDD7E8-0C35-DD7D-1AA7-182D20A51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FC6B17-497E-0FA2-D01C-37A869D81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55DC3-71AF-45D2-DB83-5DFACBC11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73118875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FD3D70-B907-F6DA-D63F-46623B3D4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EEA32-64C1-52EE-759D-973A50AEA0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0420282-4C44-29F9-5743-7C11B39831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D59CDE-879D-4A25-711E-21308F99A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80E5BF-AD19-B8EB-1DD9-CCE28F31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65491D-E03E-5F91-0482-798B5F350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953816192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4F5956-A7A3-C16E-A7AF-6475391322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0FECEB-6214-BC5F-A560-725FC11AAF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ACAC0F-10A7-2905-1391-E4A562365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88AC738-4F9F-7BE9-72E0-002759B1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56C68E3-9495-F631-4A1C-CB29DCF71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56309676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3B062B-B82F-C67D-E440-CEC06E8539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FBD6538-D7C9-6F31-E078-3A54C88D1B7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A97ADD-4B1C-5298-FBB8-AF43BAAFF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9701C2-6647-BCC7-911E-7D8D7BED1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129CF58-8553-81FC-2738-CA849CACF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287891788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67894-38EC-CAB2-4151-CF4EA3A23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28EB3C-5933-98F7-AA61-164FE2DFFD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8AEFE19-DEFD-0105-F719-14F4F21B7A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37D5A5-0313-48D5-AD4D-00F7DBE50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8F019-B986-6297-F6D2-41CD3E4FF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A2FCBE-EBAB-6326-80EE-0F7720232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4221931742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E5D4D6-5105-1E63-4657-9F664BCC4F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4B2549-32E7-06AA-6D10-A7DDB19C60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7CC8C69F-B459-CDBB-9FB5-E0207A1CC1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CFBAC2B-27CB-14D8-BB55-CC52173B8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F6D6238-05D3-AA06-E311-D21D94490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5F6CBE-4BF1-B8F6-B571-F935B2A56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773064701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95B62C3-87AC-69C0-CE06-67A706615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20DEDCF-788D-F446-3318-DA6218A883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3995252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5F5D456-EF5C-8523-44D5-E421BDAC15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45F40A-CAFB-0648-1B0B-1605299AA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788149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0C880F-5656-2524-1F8C-AB760DF870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4CBB6A8E-3294-4C99-47D6-56A1CDC34E2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794FCC2-CB21-36BF-8EF6-0EB2B1287968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</a:t>
            </a:r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 working</a:t>
            </a: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FDE5F17-0E00-9FFA-54F8-FD4B808DE0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279644049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9678F-E8AE-4E23-67DA-8DFA3F7C2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8EC19297-BE0F-806B-6A5F-51F90671059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C592C85-DA39-E235-7E27-82801803C7D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9F0941-8B0C-4176-72BB-D10511148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113D90D-620F-D1E5-6BA3-D1BAF28F4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4F53E33-99D8-90AA-DC8F-601E3A0F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DEA6BCE-9703-B478-68C2-00F875328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21F0405-FDDB-A7F7-B2DA-3A85790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507E85-4AE8-2FD4-5F4D-EEA23153FA71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32AA5ED-54C6-3205-A207-74CA16763F6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2329CE0-5244-F0EC-F364-B34BE2287C73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850325083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DDD7B0-D6E1-782F-D570-6BC803669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EBC8395-7B8F-D19A-109E-75ADC0D511F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5" y="1264777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075BB42-30B0-5588-FE99-B9960D4F8F20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3F8124-082E-00DD-1F87-51A932235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F5418F-4C53-CE73-74C0-7266F64BE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7CDAB-E1F1-1DAA-C88D-07812FA8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AF407A5-2803-B5EF-0C65-16D40847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DE8DFE-C6E6-1B98-0166-61E02547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1CA71CF-07DD-70C7-F248-4345B0D784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306BEB2-BC26-5F29-5F1E-729FD3085B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54618098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3B192-D582-DFC7-FE06-77842F72FB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709C304D-2A35-A7F1-5157-CFB060766B8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298961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A981112-259A-C716-0984-9FFBF5F48FC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2D7756-FC25-9F91-5521-1CA3222CB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C4B642-FF1B-C501-9939-CA4DE1219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83B526F-EAFF-A82E-8918-B77ABDB92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951D47F-1334-6125-1103-74A6CBD7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85A88FB-B290-3D60-5A0F-E30C82639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509A22D-6B4D-0BA2-4580-E7BD78D42339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5D6A114-62CE-8DF6-2115-86369743AFA3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1045216112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A6F196-CD26-D13A-9BBA-5E8B5E4B86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CC131A6-FF43-2811-DD40-18BE1ECB9EA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74175" y="1580972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01D911C-5C9D-22DF-28E5-B727800F458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FF62750-39D7-EA4A-9994-F7F0E4818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29DEE3-01DA-4626-4D65-B6906FA0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860AB1-88C9-7A02-9A41-5BF457121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F8306BD-3AB5-B65C-5E37-D95EE1338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EF8C769-FC0E-A80C-BEE5-306B9DB21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77DDB1F-3F0B-12E9-DFD8-838D379A1C8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486AD30-264C-A9D8-AF80-9F0D06140D9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82F560D-3701-55F1-F5EC-21EFB415980F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763946701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7FC4CA-CB0D-9D20-7BAA-78721E666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878450-B786-AF83-C85F-93B1284F6EE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2" y="1461331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C94405-CE3D-BE01-4453-432025134DE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B66522-7BA5-D15D-D3A5-7961DE21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5520BA-4D8F-6B6B-3C9D-07809284D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92B310-836B-6441-7577-8C6938562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4528F61-2AB4-C357-EF44-CA469D93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47C913-9BA3-BFFC-AC7E-6F7FEF0B4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DD1F965-AD19-5EA3-4716-3156970D080C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1830F50-82B5-CC0C-9296-97ABD06042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65273543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DB6F93-EC37-2E0B-143D-9EB42DAD5B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E1A70909-E551-6B42-04B3-BCBB4BFDB326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4" y="1466574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2764C6D-0F6E-09AC-8C94-1F99FBE2A243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86418E-F1E4-B25F-C52D-BEBE99740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03FC5E-3548-F835-B0FB-6C8850EF5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37FDA-E93F-D3AF-F3AC-71657AE4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1A5C0A-079C-F00E-C0BD-C7F2A9FB3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30199DF-97DA-C613-1316-038A831FA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10065AAA-04C3-0151-4F47-79426F5F8546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0928C3E2-4344-27A4-0B73-1A519CFB5950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504990834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876553" y="133165"/>
            <a:ext cx="14331923" cy="7308296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46522AA-1694-7E31-5F30-3212A890AD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3EAD7-81CE-1C3E-BCFE-41C53528D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FA0978-235D-2F92-404F-BFA41AD14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87914D-4ACD-C274-0CC6-E7F35481F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750169-5BFD-88CF-EC00-DC285B5B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3F1CAAC-208D-321D-4F60-EBB612B9D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F42CA9F-68E6-081A-82B9-E3F3E9F95E5E}"/>
              </a:ext>
            </a:extLst>
          </p:cNvPr>
          <p:cNvSpPr/>
          <p:nvPr/>
        </p:nvSpPr>
        <p:spPr>
          <a:xfrm>
            <a:off x="4763162" y="2115106"/>
            <a:ext cx="4953406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함께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7A5DE8EB-C000-8358-0846-11336B2A6CCA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878827931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8B8A6C9-DB34-5108-D402-5496B82A86C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0A28C4-F8BD-1BBB-71D7-3131A93F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A18374-27DD-8F9A-4642-933392F90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7A9D93F-1588-446D-1A0F-D2F56F258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624FDDB-6BB4-9F48-C0A6-188085CB3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E7B59FF-5608-5C48-DBFF-3E08EDCA2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784412" y="2112891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예수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E8716A3-D9DA-9DE8-925D-4C45FB28400A}"/>
              </a:ext>
            </a:extLst>
          </p:cNvPr>
          <p:cNvSpPr/>
          <p:nvPr/>
        </p:nvSpPr>
        <p:spPr>
          <a:xfrm>
            <a:off x="874824" y="211289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이곳에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운행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11E041E-D1CF-199B-CADF-4EF233B8D555}"/>
              </a:ext>
            </a:extLst>
          </p:cNvPr>
          <p:cNvSpPr/>
          <p:nvPr/>
        </p:nvSpPr>
        <p:spPr>
          <a:xfrm>
            <a:off x="3703485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333147478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606E81C-255A-D98B-B110-342A51F5DE2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7E8F73-8CA5-667B-F4A4-2B2631DB6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4473AD-61BC-2ED1-3B63-27A727C90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0E8C11-BD19-2607-8813-71340B2DD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0D463F6-0E2E-2343-F670-BFAFBCA2E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6BC816D-7027-D37B-7035-4E2A58253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762381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모든 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위로하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55AA18-5B1A-E750-607A-E2AF62A7CE97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/>
              <a:t>2.</a:t>
            </a:r>
            <a:endParaRPr lang="ko-KR" altLang="en-US" sz="36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8AE60C6-2D3B-A3A4-5B63-B8F62DEEBECE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166032537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94299" y="2130645"/>
            <a:ext cx="5939161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상 한 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치료하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38E7CFB-7F46-DBAE-4AE9-74587A3F93F8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21427421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A02D82-6582-A0DD-B05C-C2367094C4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32EB2AA-88DE-B56F-556F-8290BFE94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6D83770-D8AC-5991-F22F-95C996855B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D6E4347-12AB-7905-332A-63C36475997E}"/>
              </a:ext>
            </a:extLst>
          </p:cNvPr>
          <p:cNvSpPr txBox="1"/>
          <p:nvPr/>
        </p:nvSpPr>
        <p:spPr>
          <a:xfrm>
            <a:off x="628073" y="4671878"/>
            <a:ext cx="10935853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예수께서 내 맘을 크게 위로하시니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   </a:t>
            </a:r>
            <a: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What a friend I have found in Je-sus!</a:t>
            </a: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 </a:t>
            </a:r>
            <a: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Peace and com-fort to my soul He brings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Oh, the best friend to have is Je-sus.</a:t>
            </a:r>
            <a:br>
              <a:rPr lang="en-US" altLang="ko-KR" sz="28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endParaRPr lang="en-US" altLang="ko-KR" sz="28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718466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F89600-7F90-8065-D7FB-B8AB2A597B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5B35D169-F3F6-BE5D-3952-44D2D66A146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24D4EB1-06EE-3728-D16C-260ECEED175B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주께 아끼지 않는 자에게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on working</a:t>
            </a:r>
          </a:p>
          <a:p>
            <a:pPr algn="ctr"/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surrender all to him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403EE4B-3B8B-C8A3-2CE6-8DC25D0AB4D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64879953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1FAAD-F627-6DE0-D037-F3A29C63F3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6646A35-4839-EC71-4650-2D3DD13E683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86168" y="151260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5F85BE7-A365-930F-A7A9-60575DBF463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9D2CB1-D5C7-8A4A-6233-15809730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5C4DE49-DB98-5187-54A6-1E81A0ADB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B49731-106C-C7A7-AEED-DA2E09393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F6A19F7-D10A-1E00-8BD2-3A239F3C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2FD950-753A-EAC4-0486-0251EF62F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1DC8083-0D4F-B775-E09B-3DB7FA10700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63B2FFC-C165-AA75-AC3F-B9C0557F723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6D85F06-21C8-A4C4-58F7-6A418D46BDF1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1658163508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1F9425-E0D3-374A-4F68-553B2AB19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66325BC-7C7A-9965-2788-E1B4A994859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6" y="158951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73E7186-7DC4-7E20-C08E-384C2A253A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691A70-60E7-8DCD-0F30-B91F8CF7F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D1DA8C-D4F4-2671-8DE6-B3E287A1B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45173-43C2-5D53-CF85-BCBB4CB9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A025000-F053-F0D2-2868-497A620BB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C180571-362F-71A2-0383-70100F1DA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2435A42-2615-B68C-56A5-8832D21F1F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3E0FB69C-D314-272A-9FD0-9593F8E81117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57522126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6D78F2-9C9E-7179-AAB1-A759A773D3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91E0798D-37A0-F8C1-CB5F-C6A4521EE3A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845892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E280B9D-8B23-2C2D-9D58-8ABE10389061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EE313E1-B1D3-4FB6-BA8B-41D830F8E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7B7639-5ADE-D423-FF0B-5F6D11DD7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AFECA6C-9949-AAAF-F304-3312B560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F31CBBC-9275-5B8B-3758-F253EBDEE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1340E3A-1E27-7087-AE60-5BE18ECA7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A6FCD97-35A9-6284-E198-AC8CE779069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8BE0E7F-7D4D-4180-9ED2-18CA44D4DA58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295007131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/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/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759B9E-5A63-5F99-F115-DDCB2F505D29}"/>
              </a:ext>
            </a:extLst>
          </p:cNvPr>
          <p:cNvSpPr/>
          <p:nvPr/>
        </p:nvSpPr>
        <p:spPr>
          <a:xfrm>
            <a:off x="3882944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500974773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3F10414B-B4D2-D9F7-33D9-D633D976765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1B1C061-3C38-A7B0-E0A8-33A2795C4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B85F1B-58A1-F0DF-4F3D-0B9DEFF79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B8E3DD-9250-8993-CFA7-4BBC0077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5151568-5CFF-84FF-55AA-9D54C3DEC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9DF382-CFA4-7282-6E06-8874E80AB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6453F39-C5B0-98A2-EA85-F3BA5555438B}"/>
              </a:ext>
            </a:extLst>
          </p:cNvPr>
          <p:cNvSpPr/>
          <p:nvPr/>
        </p:nvSpPr>
        <p:spPr>
          <a:xfrm>
            <a:off x="3694939" y="4579862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690103484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77431B-D480-245F-F90C-02B99EF39F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A5F001D-9BF6-DAEE-7663-81E007BFF7C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A1F7A3E-635D-8DEC-8BB3-149B46CEF9D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1BC7F7-DB85-7ACE-BA9E-108BB5711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8C180B7-1165-60F5-2F0B-46284554D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B835480-9675-EA98-B595-5DE7D98D7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0C79589-74BF-02E1-B80E-3E376F6B8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76EEE2A-C30B-E35A-9878-CA6BD3C44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C1C02-BE0B-9F0D-FE30-32628496B5A4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B333552-060B-8E24-8E17-28F504F0F913}"/>
              </a:ext>
            </a:extLst>
          </p:cNvPr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6439B28-45F2-F67B-E77C-718B1EF66114}"/>
              </a:ext>
            </a:extLst>
          </p:cNvPr>
          <p:cNvSpPr/>
          <p:nvPr/>
        </p:nvSpPr>
        <p:spPr>
          <a:xfrm>
            <a:off x="3720577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135718998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BA2E8-C949-DF55-D100-1C5FF811D4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7102E41-8802-A935-84FE-6BAB04EC97C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A03A46-0688-FEB6-2D39-ADFBFD2802A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056326-C220-AA57-DD71-763D46E27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449D1B-A369-A392-FB3B-B4DF9BCAE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F450AF-27A2-EF11-42F9-8E0AB86D5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64AC0A9-E961-FF93-0A9E-3655F5EBB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B023032-5B38-948F-C9BE-6CEFB53FC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05FE384-B90C-F770-BB51-E5158AF8DBC5}"/>
              </a:ext>
            </a:extLst>
          </p:cNvPr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C018BDB-BD83-5419-023F-FE59E5C7933D}"/>
              </a:ext>
            </a:extLst>
          </p:cNvPr>
          <p:cNvSpPr/>
          <p:nvPr/>
        </p:nvSpPr>
        <p:spPr>
          <a:xfrm>
            <a:off x="3712031" y="457131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729621434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3" y="1888621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55F45A9-F246-C0D0-D56B-893A3C1155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DDE344F-5310-9C83-F3FA-65F22EE22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B7A6FF-7A15-162C-B27D-779ADB83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43DE8C-59E1-DF4F-909C-11292B637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83BBE3-1C0B-B888-2A06-4B3A63D4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A3AF020-65DF-FEB5-8CA8-09F4D8EDA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B72A5BB0-DB6C-AE95-CA51-6BD04F4669B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C0A7239-1479-8B52-C380-D79CBE26AD20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489153904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71626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A0C3DED-A0BE-8F37-B469-6769AAF29F2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1FB6BC-9F25-1AF7-DAAC-175400C8F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1C56A9-8235-320F-8BBB-F27AF5C3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957C812-A496-3D51-0F48-844AA534E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B919-A656-DB5F-D774-E36D59E69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9BE4EBB-C562-4D9B-BB40-DCA2518D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40839DE-7635-6BEC-706E-E7FF11FB2802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6CA5FE6-B45B-11F4-0FE5-B09A3EA396A8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47562113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062033" y="1777526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E8F8827-EF23-9571-F3D5-5F7F0689156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63B3018-BFB1-0485-D6A3-B252B8138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FFC852-887F-5F93-638E-4FC562BB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8C018E-C4EE-8AF2-387C-40EFBEBB1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A7A9508-6D6B-2166-FAF5-65B122B5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E1F5D38-EEEF-F47C-110E-F26AC7F1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5EBEBB41-DDEA-5B2B-3C8F-3D0241960DBD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51321724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E837E-6FAA-ADA1-2EA1-E1337C04B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77C7971F-4E17-F353-E3E1-97D072BABB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0E38948-1FED-657A-9944-B4E1299AD355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</a:t>
            </a:r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 working</a:t>
            </a: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5D5360B-BCF4-D8D4-3462-3E31AAFA20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86298263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052FA3-F61A-7456-EDAC-C97D8AAF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664F6EF-FD38-87D5-2F27-B2B38B64D6F7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54534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4BBC77F-7749-8B7F-A72B-27E65FBA84C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641A5-F1E0-52E6-69C3-3487FAE1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1CD49A-5A80-1255-F2E8-04C032857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DEC3E0-D0E2-78E6-E1EA-C8592D2BA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3F57072-EB95-7750-738E-05BEA549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49B5915-FCD7-7813-53D2-2BF3D3F9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CFCE574-5F49-B5F6-5A31-28A0CDF1288A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28B8802-74F1-9C9B-E387-730447A64ED2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5FD35B2-0A79-726C-CC7E-854CCE651E7C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946234539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D12B3-51B7-99E5-CEF0-BB4C1DED0C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191DF6FD-9A68-B7C6-A163-0B3AAD554C7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69076" y="1615155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69B4043-6C42-C47A-BFD1-957B40732FD4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0A6B68-6055-B6EC-120A-E4437C0C0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FC29FD3-0FBC-370C-6BC6-64739F8EA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C51163-5357-DF40-0C45-BABC70140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CC7CDD-EE90-3115-7FB5-04EB0EF4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C748BF5-2836-0B48-B7FD-2DD80A170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E7475EB-D87B-4BE9-4322-05D83EB7B43D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BD92C140-B7A4-6396-F87C-C9D1DCEA2ADD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0970920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3E954-996B-C85E-51AD-73D86C88A2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1426A3E-DE90-774A-2B75-B579FE21B7F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929794" y="1931349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635DFEA-6499-6849-A123-B1477DE3441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110EDA0-0699-8AB4-8953-39CFCA2D3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70B7054-3F73-0F5B-3C7B-49C9B3096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2E310B-46CB-26D8-AAB4-139C9333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0591B5F-10DC-8035-0552-A611857B7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0850AC8-5BE1-C0D7-E109-FEE903A50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989C644-661F-D5E5-AEF3-C2FB7AA21CA3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FBD253D-B6DC-8A97-ED2B-2B58ABDC35E5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41896539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9204B3-8241-0F44-3E1A-34AC1A2207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9099F98-C09A-3F0C-BAC5-E1C21F5F661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34893" y="183734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D609743-CFCE-0F9B-10C5-D0F37D994317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C690B9D-51DD-FAA4-04CE-41EAEA53C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11976C-DC9F-A47A-C145-1E55C4937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3BEAF6-AC62-BA1F-37C2-E98C5221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59CF23-7C38-9879-730D-5605BA113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9746BB-C541-4205-A4AC-1BF0D473B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8FDA47E-BD31-7717-C4A8-76C57A2C481D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4C6BBF8-A0AF-9EE8-F414-FA3AC0D1CCF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90F1972-D1E1-80F7-B0A5-CD1B39F7E084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2330760465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60B58-9EE5-21D4-C39D-A67525A33B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5762EFA-E35D-F40F-6253-758E99FEB01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91267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986ABE1-22B1-53A5-20D9-72F0DD0BCCBD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BCB6CC-E887-0153-C0B6-80A562507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5EE91F-AE60-5854-BB54-549C9B42D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F2510B-95AB-1C43-F595-18B6A5535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2794F5-0762-CB92-CD26-3120F3B38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8190E95-C656-4B45-89DB-A5292AFE9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63D6F0B-49D7-FAF0-B786-CF1EDCAE4845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BC32FBD-E056-292D-FD84-FC581EE895E4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7242169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AC959-5D91-6153-D5AF-6C519373A1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324247A-3742-C4AB-390D-D8D122EC1CE1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16222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CF1D066-9691-5DFB-FF70-1A302CB4E6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A30B5F-62A8-EB25-D4ED-116E4C2A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EA8FCF4-DC8E-B7FF-8443-D0E94635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4EB794-8DAD-A941-1889-8B33E53A0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16FB140-9E8B-4F27-A34E-6AD0A01CB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C64026-D77B-C458-CB65-F1E1772F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F648C62-657D-95F2-67F6-B4125C4816E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E042248-ACD3-5662-A3A6-CFD444CCEBDF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941798927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88717" y="1529698"/>
            <a:ext cx="13835028" cy="7308296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84E2A912-1957-1298-F243-80FF7C2C6EB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2CBD00-5DFE-9586-2A2C-C0818D3AD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DF4D29-B4BB-6F6B-8583-3F16F572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48419A-B687-00C4-0714-7F78FEACE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64D23D0-7B61-D370-A25D-703005B92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7312D4E-C0F9-6931-4504-B764C9CC0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49911" y="210400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4946342" y="210548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845513" y="432490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7787199" y="435153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0486008" y="5433134"/>
            <a:ext cx="1500327" cy="8004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x2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724666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2735960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7040733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641338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8355C8-F916-3294-B027-6A1727EDDF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1160E7FE-0377-D8E5-8FAF-D7C1322585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DFEEAE5-C8A8-2B44-D3A9-EB927D089100}"/>
              </a:ext>
            </a:extLst>
          </p:cNvPr>
          <p:cNvSpPr txBox="1"/>
          <p:nvPr/>
        </p:nvSpPr>
        <p:spPr>
          <a:xfrm>
            <a:off x="786580" y="4646297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8B09B08E-7178-2438-EFE2-7792769AE0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83586269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5455080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02505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1434904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4559311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0549007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200661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5616020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90624033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795021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740688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68BF7BC-D8F2-1B26-3063-6CACF952E1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3575" y="-182880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2995481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5079741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9739079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52271406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2256576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6617166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5892474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545667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7969418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45482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EB8364-874B-B53B-1C5D-96BD3923D2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77"/>
          <a:stretch>
            <a:fillRect/>
          </a:stretch>
        </p:blipFill>
        <p:spPr bwMode="auto">
          <a:xfrm>
            <a:off x="217643" y="0"/>
            <a:ext cx="7994865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376229" y="4513943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907E81B2-CF47-05FC-D296-859EA8A5CB94}"/>
              </a:ext>
            </a:extLst>
          </p:cNvPr>
          <p:cNvSpPr/>
          <p:nvPr/>
        </p:nvSpPr>
        <p:spPr>
          <a:xfrm>
            <a:off x="7473297" y="4230168"/>
            <a:ext cx="931491" cy="1200329"/>
          </a:xfrm>
          <a:prstGeom prst="rect">
            <a:avLst/>
          </a:prstGeom>
          <a:effectLst>
            <a:softEdge rad="127000"/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해</a:t>
            </a:r>
          </a:p>
        </p:txBody>
      </p:sp>
    </p:spTree>
    <p:extLst>
      <p:ext uri="{BB962C8B-B14F-4D97-AF65-F5344CB8AC3E}">
        <p14:creationId xmlns:p14="http://schemas.microsoft.com/office/powerpoint/2010/main" val="1016089650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0782E6-C9DE-CE56-EC3B-DB72673BD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195281-554C-C872-ED81-AA0C1A0901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186D4A-F2DB-C2C8-D818-BD4E0CADA6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780998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590255-43DB-C67C-0679-2D2BB99B2F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053651BA-3E68-087C-216A-1EDAF13D5F2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D6BA98-1DCF-C13F-1817-A3F35A7A6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1B2EDA2-B8BD-04FC-48AF-DAEBE44E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D26F19-198D-0018-711B-F4243B374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FB19EBD-4B94-99E7-E572-D4D021FCF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375773738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CA8E3B-7DBB-1572-3024-F2302CB2A1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B8B25911-EF57-2A44-7E99-0C3939D53E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53" y="-8068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AA4F6-E46D-54E9-DC51-9EB5439EE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7E743F-0623-5A71-B0E3-02FE8132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9D7DA5A-0D3C-5FCE-A2F0-DAE26A3E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DA1D0C-6D2F-9D4C-B6AF-53DBB6A86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2835650316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3B1E2B23-0C8B-0B18-1250-09A84498D8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F2BE14E-4F86-800D-B09C-A0569734686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223088-27A1-D3A9-3E42-8E54B9B91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5D1A9F-EF52-03E4-4A58-4D181779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F0B72-43FF-34B6-F96E-BB2FD279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0DA335-F6AC-C776-BA11-A0E80483A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865A2F1-F7DA-9CC8-DD1A-34F549A7BDE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99653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FB9617-3A78-5C64-4686-A4C9E837C1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EB70FA7-DED6-FBF4-5B01-750B87DC30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245DE5-0A9F-0F8B-2322-EBB4D82E6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F8330E-4440-5755-E7C3-9C0BFE20E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9B8DF5-6A57-16DE-04F9-B7F25E706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AB1545B-DDD7-286F-7CA8-8F9A82D91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910558184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5857D8-3FDB-B40D-A215-48032D8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52DAA74-10E0-D574-B2EE-6D1AA6BD08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F2E60C-9AF4-3338-C201-6FE95C5B4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5BC6D7A-F21D-FA6B-2740-C78C4844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8B3ACE-64F4-4485-DB11-5AD83A461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달려갈 길 다 가고 싸움 모두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D2E2FE7-1540-11B6-F47B-591F1571F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816330681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1C6F7F-2D4A-4505-F710-71EFACBD38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B2DAE6F3-B21E-7A5B-55F0-69A09A316AD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7089F2A-9473-98EC-7372-13FB80401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85296F7-9C9F-D16C-FAC3-27C2B4D0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45021D3-44A5-D87B-5653-DC3D7D116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77D2F55-E5BA-257B-B6DD-980455121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005490403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0524C5-4D12-BCF2-C9C0-A1125E42F9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4F43FD0-AD0C-2D69-BC5A-C604B78C8E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F7F5CB-6512-ED9D-32FE-95139E768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BE80B95-57CA-7DCE-5295-57311059C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F7C40F-A0DD-C607-D25E-9856D7432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B5C1A6B-C98C-9FA2-604E-E34341918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54135453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F0E00F-1AEE-8BD9-D547-38316B8BB4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7D692-5E41-B097-F588-8B3E7F5AAE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CBF3C-3DEA-532D-16D1-FF7C8BE31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50E651-D1B7-3F54-8ACF-4B86E72E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2E4CBB2-3DD4-8D07-C807-92CBD10D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926E6A-A9C5-224E-155A-46B374491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078133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722C62-EB48-84FF-8CAB-022ABF85FA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08165-0819-8A09-B3BF-0665E7A83F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97766-01CA-9121-83A5-C6DD098C32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19DAA79-8CF8-1305-61FD-8318E73F02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5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496083-345A-5C0B-60F3-A65F4362D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F25AE12-6F9D-3C5D-D0CB-5A717345D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1AF0AE-E977-C065-A02D-E303BF41C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5BF807-08CE-78B8-629C-6D918291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513786148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85F7DF-E1AE-A8A0-8639-3A6B8FEF20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C7EDD1F-2E4D-AFC9-ED5B-EAF351BA6B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9D3CE94-BAA5-A85F-959F-B75EDC7C5BF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133980-4932-07BE-F031-775036F90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2E399EC-24F1-8512-6CA8-C1D43322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61FA4C0-DC75-74E5-401C-442A0BEAE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030403-769A-5633-8226-25CD0A8CE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1B285A4-61DB-F31A-7219-AB26235877B9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F46B849-C321-CAE5-9603-DE3A4AF18B3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7648770" y="3202538"/>
            <a:ext cx="4573644" cy="3232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8189694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142E215-AE9A-796C-86B6-9FE87E2CE6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429BE671-0620-36AB-86E7-0B4E67C1B1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BAFE90-426F-E740-D883-CD037CF8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BD82208-676A-CFCD-4F1B-1EA7A55E7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200BF6-CCBF-B896-BA45-3E1DC81F2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12BBB82-6A35-7E91-B5D3-F6A07496F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777478244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ABCC28-18DC-89C9-AB7C-F656BA9ADC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79DE7AA-05CE-568D-BE02-7AFA230D6E4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b="53013"/>
          <a:stretch/>
        </p:blipFill>
        <p:spPr>
          <a:xfrm>
            <a:off x="0" y="0"/>
            <a:ext cx="12234332" cy="227034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4906070-5371-9F10-8B77-EDCC928944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2125001"/>
            <a:ext cx="12234332" cy="483185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28D29F-01F8-C9A8-4F96-08E5EA322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8FA4044-5E1B-60F0-7039-1DF45F58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846266F-E458-FAF0-0A24-855D4DDC1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B549351-D8BB-F478-52F4-68ED17DB3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12290" name="그림 1">
            <a:extLst>
              <a:ext uri="{FF2B5EF4-FFF2-40B4-BE49-F238E27FC236}">
                <a16:creationId xmlns:a16="http://schemas.microsoft.com/office/drawing/2014/main" id="{1A7E5477-BEE4-43C3-D124-42594570A866}"/>
              </a:ext>
            </a:extLst>
          </p:cNvPr>
          <p:cNvPicPr>
            <a:picLocks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3372117" y="1225832"/>
            <a:ext cx="5194835" cy="322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1954872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DBF77-96FD-CC65-2183-09D2497541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89F946-DA67-D885-54E3-5A7AB27C4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20BB413-A97B-4744-B657-13D4D7E38B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5F7C29C-315B-DDC9-E8B0-C6A157ED3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88E2F7-87A3-0AC7-602C-B5926B77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190F62-432A-9871-D799-F8ADC120A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AFAAD6-D7A9-ADCF-6749-8D2557BB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083651068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3AAD68-996C-EACE-F75C-08042C9442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0665B77-2285-1752-7B21-54CA2137619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1741FC-03B6-113E-CC0F-85C0DAA01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140ED13-5A6D-5417-9F83-10F50F2D3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208BE55-7514-D998-97AA-1B7F1C52D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7905-1972-FCB9-6514-7E82FAF5E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8C546-EA7C-9A2E-95F2-5A6A851B20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BFAE824-2E20-8C8F-5CC6-370296E1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1C6E258-3B89-CAB9-A5FC-8EAB43139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B22B95-EA89-B307-53C1-545F69CA5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4DAC4CF1-3A8D-0D27-5A05-9E55A49F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8BCD7F4-2750-4901-5CEF-FC41CABC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BA459E-A33F-4456-C46B-F8283266B2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F50B687-071E-2F0D-CF5B-34FE553D91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0503E9-FCCC-A82C-470F-642C482ED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242F89-099E-0341-AAB7-C312E9FA8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ABC6F57-10DB-D03C-30CA-376AB37A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8A1005A-DF0A-9225-8DD4-BD8B3ED2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69DD83-5A39-A825-5905-47A93CDDE2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A8EF947-B6F7-420A-A755-475DA7B961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F1C0A-1B9E-6B71-3500-69DE6BE7C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54F47-69F2-9D05-30A5-439ED2F5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46F62CD-8630-2817-C1EA-1B2FC01BC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8A6F4D-15DA-BF32-36ED-4136608E9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EE9AFB-BF79-3FE6-FB34-733D60DC60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9A219A-C2D8-DDF8-4420-95F5E514B1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A8766F-0C84-C0CF-6C9D-E9422B0B07E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828E78-254A-DDE3-7749-39805C508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5E4116-10B7-85A1-3F26-0A9164F1C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FE7E557-9AEC-22B3-3F05-33C6F5638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BECB408-8812-030E-14B7-E4176E1AC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4997412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F4E21E-02C1-7E4E-2012-BAB883AC53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3EC24B-577E-702D-AAF0-AE15B33101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82623B-DCB5-61C1-319E-600F7F26C4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A696252-8744-C085-DEC1-9340FA0609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BEC7936-685D-AEEE-A6AB-1F119AC3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5971A1-CE2C-B1F1-12BC-6FACAF468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3040D15-394A-C245-FD98-024F8B1F6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6B5D-F004-59D8-0E6B-41341235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881042677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6F5917-2889-4A00-7F59-73EB48235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6DCA5D-0E63-8F93-797E-0A6FACF5D0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915829B-83F7-CBDB-49B6-9082B3A5FF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79CF18-A63C-2F27-1146-A5A86204F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53994F9-69F5-8A74-A271-84D7A65F0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CD5EC10-CCD8-AAC2-59D2-CC662F8AA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3A52BB7-7CF0-3228-0E09-B8E4B1632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777306197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233CEA-8C6E-7472-5B26-DADBC9A4D5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D032FC-9F99-456C-F617-E0D263E22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4533AE6-668A-8D88-0904-E193DDDCA81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AF214E-7A4C-177F-EFC2-4C80581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6B6EA48-9533-9FA9-494D-3AC0C69A5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2F4F93F-2813-D7F8-F0C6-F77307CD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33551B0-959B-3703-75A5-1096FD4B4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786499871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D0FC30-27C3-399A-20C8-DF613AC6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58DB039-2BE7-E5C7-6191-3657D5ADB7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68F32E-F113-C453-6B8F-6F0EB345E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DCF776-678C-E0CC-DA9D-769C090D3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69CAFA1-C848-A8F8-0DDD-5F89BC002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F7043E5-4F9A-74C6-4B23-E2CAB1F9B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79880A-5BC8-659B-A1CF-5A174065AA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1C2509F2-E5FF-587C-F83F-5360EAD87FD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B871A3-FCB5-525A-5AB2-380A4F6B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12FA1C-9F10-EBE8-08FF-E315896A3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3D28C57C-D478-8D32-EDA2-2255CBAD1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DC71B483-221F-4A45-FEDE-31368FFC2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F17B88-2192-2CE0-6BCB-58573127C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1A3D0D-DB9D-F43B-C38E-84C86D7BD1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B544077-F323-C754-3823-7208AA8D90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F59F7-BAFB-C100-0A1C-6B21ED225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7BE10C-FB54-A89A-11AC-BC5153C94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77C301F2-DEB3-B658-D18E-EB7582B3A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2BC4B10-4514-C5C2-5702-904FAFDE4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4236804914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47897-BF61-989B-F6E4-2B37D9AEF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E818D2-02AE-120F-314D-2DCEBD7138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B9EE064-0858-4677-C1D2-58872A70DF9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D27520-4CA3-738F-B93C-652364E1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32A7FF-E6C2-B718-EC4E-9DE46C3D2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2E210AA-8EC6-28BB-C064-ECDD40CF4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6D98553-3F4B-A219-10AB-F9FF8ED93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433721467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4AE320-900E-D2CF-2256-2E707E8D90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C69511-D7D5-F63D-41ED-4A4FBBB6BE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D3ECE78-2FB8-F558-9446-61F373CB9F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645EAD-E544-BB8C-231D-337658CFF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28C876D-C611-D561-4B60-2E73E13DA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9E90D22-F5C7-E9BF-A23A-CF177DC57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1E03B38-DBF3-67D7-46A6-853679EE0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582635936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FFD2CC-39A5-C773-52D4-1ACD6EAB21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B56191-596F-4C62-7B80-E265F574E5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1F52699-3010-52DF-59DC-A9CE915EA02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3533FE-AB19-0BC3-2D8F-FAAE2B024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06554D-F5EA-C1F1-F0D1-9D3706FAE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FB7004B-8D8F-4B1C-EE04-78955695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7A5CC7C-8AF3-6A25-29B9-D2FEC2CC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58610177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76BDC-8832-222A-1087-15E3C44D6F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25291-90B8-36EC-967E-3A3DB8DEE9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C34CB1-2992-6001-576C-872E4045FD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CC67D8-43D0-DC84-C6E1-C4A232334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9E3259F-6284-3E4F-05B0-59C8A81F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6F4B6C8-2F3E-FC04-C7C8-B5FF6D782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8EF0C3E-9115-A596-4094-3FADD882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83766748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41042-E200-2A8B-48CD-267191439A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75CCB9-5F77-F13A-CE65-D6D888E1E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E23FCC-0ABE-F615-A8CC-066C9355CF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D5D56C2-D5EF-504C-8CA2-315FDAD5C9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DECAC0C-DC01-BD61-0538-BDC6B0B92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EAB475-EE73-C02A-DA3F-A8EE935AF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7A51C2A-3C21-0F2F-7262-5C437EB53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C6C87C47-B91F-19DF-E199-32A02D38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004132676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16F42F-D98B-DE15-CF73-1FCA35D93F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38BD836-F53F-C3BA-76CB-C14DC231EB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411061"/>
            <a:ext cx="9968918" cy="609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0E7135-2C45-5D61-46D6-CE32D115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622DAF9-B7B3-C3D5-6645-7BDB96296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229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AF4BE42-6C67-95A6-05F4-A30C4F239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4937003-5950-9DF6-4CEC-DED60F85D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9E0F47-9300-0F6D-6A93-33F5AED8A6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BA15C71-8B78-3AD0-6DF8-5479E43A41F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293615"/>
            <a:ext cx="10321256" cy="620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E64FC1-6571-06AC-9E44-F06F48F86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474ABC-0BFC-8999-B062-B88347A65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331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E29390B4-5F8D-5C19-F08E-60A733485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17D19F-C222-4B43-C400-C327A77BC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그림 1">
            <a:extLst>
              <a:ext uri="{FF2B5EF4-FFF2-40B4-BE49-F238E27FC236}">
                <a16:creationId xmlns:a16="http://schemas.microsoft.com/office/drawing/2014/main" id="{130FCA7F-B932-995F-D8C9-05CEAD482C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3617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24" descr="151-후렴1 copy">
            <a:extLst>
              <a:ext uri="{FF2B5EF4-FFF2-40B4-BE49-F238E27FC236}">
                <a16:creationId xmlns:a16="http://schemas.microsoft.com/office/drawing/2014/main" id="{3029588B-28F6-4919-D681-F08EB86DA2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그림 1">
            <a:extLst>
              <a:ext uri="{FF2B5EF4-FFF2-40B4-BE49-F238E27FC236}">
                <a16:creationId xmlns:a16="http://schemas.microsoft.com/office/drawing/2014/main" id="{6C4913B8-437A-EEBC-8316-A37E48F62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1" name="Picture 24" descr="151-후렴2 copy">
            <a:extLst>
              <a:ext uri="{FF2B5EF4-FFF2-40B4-BE49-F238E27FC236}">
                <a16:creationId xmlns:a16="http://schemas.microsoft.com/office/drawing/2014/main" id="{7D30C114-425A-9347-9306-0ECC050DF6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그림 1">
            <a:extLst>
              <a:ext uri="{FF2B5EF4-FFF2-40B4-BE49-F238E27FC236}">
                <a16:creationId xmlns:a16="http://schemas.microsoft.com/office/drawing/2014/main" id="{34CD9E0B-7D77-2433-B36A-F0265E52F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5" name="Picture 24" descr="151-후렴1 copy">
            <a:extLst>
              <a:ext uri="{FF2B5EF4-FFF2-40B4-BE49-F238E27FC236}">
                <a16:creationId xmlns:a16="http://schemas.microsoft.com/office/drawing/2014/main" id="{EBFDAABA-4D7F-F609-C834-495CEA0FE0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A8C3034A-37DE-0704-0A29-E1D521CBBD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8DAD9607-CCB0-0BC9-51BE-B590E45A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831C1F-E27A-3E90-409A-E9F1B2175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E95837BF-1D79-3C7A-D03D-9FAA4A030B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02CDE62F-89C4-BF5C-CB4E-5D41C1860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3668535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4542471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44390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7707DA-3608-C276-2840-566ED2C21C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160892-912C-E6BC-C5D0-68F2AE51F8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814F0EF-68A4-8AC6-0AAF-350651CBB3FA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AC4CCEF-E91C-0E04-2D18-7F3C052FC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FDAC04-2963-A7E0-967D-3310618EA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469383456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그림 2">
            <a:extLst>
              <a:ext uri="{FF2B5EF4-FFF2-40B4-BE49-F238E27FC236}">
                <a16:creationId xmlns:a16="http://schemas.microsoft.com/office/drawing/2014/main" id="{36BEB9E4-55ED-E257-3BD2-51C00C758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3" name="Picture 15" descr="151-1-1">
            <a:extLst>
              <a:ext uri="{FF2B5EF4-FFF2-40B4-BE49-F238E27FC236}">
                <a16:creationId xmlns:a16="http://schemas.microsoft.com/office/drawing/2014/main" id="{F1DA6E57-664F-A6E9-8460-B9B9DFEEB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6551" y="1"/>
            <a:ext cx="11518900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그림 1">
            <a:extLst>
              <a:ext uri="{FF2B5EF4-FFF2-40B4-BE49-F238E27FC236}">
                <a16:creationId xmlns:a16="http://schemas.microsoft.com/office/drawing/2014/main" id="{B09228C5-42D7-AD94-15E4-6525EF475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7" name="Picture 24" descr="151-후렴1 copy">
            <a:extLst>
              <a:ext uri="{FF2B5EF4-FFF2-40B4-BE49-F238E27FC236}">
                <a16:creationId xmlns:a16="http://schemas.microsoft.com/office/drawing/2014/main" id="{318EFD93-5F90-16A2-1C4D-EC20E992D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그림 1">
            <a:extLst>
              <a:ext uri="{FF2B5EF4-FFF2-40B4-BE49-F238E27FC236}">
                <a16:creationId xmlns:a16="http://schemas.microsoft.com/office/drawing/2014/main" id="{B68CF605-48FD-ACD5-1F8E-370E84F66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1" name="Picture 22" descr="151-후렴2 copy">
            <a:extLst>
              <a:ext uri="{FF2B5EF4-FFF2-40B4-BE49-F238E27FC236}">
                <a16:creationId xmlns:a16="http://schemas.microsoft.com/office/drawing/2014/main" id="{B3DC1C66-43C3-A636-6589-ECE7E39BC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그림 1">
            <a:extLst>
              <a:ext uri="{FF2B5EF4-FFF2-40B4-BE49-F238E27FC236}">
                <a16:creationId xmlns:a16="http://schemas.microsoft.com/office/drawing/2014/main" id="{A2533DDA-A11D-5A38-48EE-BA23A59895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5" name="Picture 24" descr="151-후렴1 copy">
            <a:extLst>
              <a:ext uri="{FF2B5EF4-FFF2-40B4-BE49-F238E27FC236}">
                <a16:creationId xmlns:a16="http://schemas.microsoft.com/office/drawing/2014/main" id="{2A2F12A2-A958-0B66-E896-195EF8068B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그림 1">
            <a:extLst>
              <a:ext uri="{FF2B5EF4-FFF2-40B4-BE49-F238E27FC236}">
                <a16:creationId xmlns:a16="http://schemas.microsoft.com/office/drawing/2014/main" id="{8E6F9560-A47B-ABE0-42C9-3B29E89968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899" name="Picture 22" descr="151-후렴2 copy">
            <a:extLst>
              <a:ext uri="{FF2B5EF4-FFF2-40B4-BE49-F238E27FC236}">
                <a16:creationId xmlns:a16="http://schemas.microsoft.com/office/drawing/2014/main" id="{8A60978C-8B4B-DC79-E008-7D3F528AF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그림 1">
            <a:extLst>
              <a:ext uri="{FF2B5EF4-FFF2-40B4-BE49-F238E27FC236}">
                <a16:creationId xmlns:a16="http://schemas.microsoft.com/office/drawing/2014/main" id="{50AB5D23-C9C0-AA9D-B938-FB2A27F1FA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24" descr="151-후렴1 copy">
            <a:extLst>
              <a:ext uri="{FF2B5EF4-FFF2-40B4-BE49-F238E27FC236}">
                <a16:creationId xmlns:a16="http://schemas.microsoft.com/office/drawing/2014/main" id="{BB1A898F-6A5C-E492-6D53-BC92894C9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그림 1">
            <a:extLst>
              <a:ext uri="{FF2B5EF4-FFF2-40B4-BE49-F238E27FC236}">
                <a16:creationId xmlns:a16="http://schemas.microsoft.com/office/drawing/2014/main" id="{EB89A337-0EA8-E3E0-8EB9-9D8A008B5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7" name="Picture 22" descr="151-후렴2 copy">
            <a:extLst>
              <a:ext uri="{FF2B5EF4-FFF2-40B4-BE49-F238E27FC236}">
                <a16:creationId xmlns:a16="http://schemas.microsoft.com/office/drawing/2014/main" id="{4B19AF8F-1748-7022-60AB-14683827D0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FC08AD-DCE6-FFB4-E6A5-34D79384B6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464765B-1BD4-0220-40A8-D6817E276A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1875C8-98E3-9E6C-4BF0-8375081BC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E9A72E-8249-8632-F05B-83918F472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5EE2018-CBDB-E07D-1DF4-B5B944FD0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34C5FA-CF12-C85D-3B72-DE2437B3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6139112-6BCE-B0DF-DF48-F190A2FA7C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36ECA34-60FA-08FE-A604-CB6B53F8DD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667" y="-33556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4FFB4B-66A3-09B8-F463-949A8CC42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5B5E432-88CA-9287-1E17-8276E3733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7689E1-AF90-44BE-B134-3F5CED46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28D4EF0-D6BE-69C1-6AC7-5D3D89AB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FA404-5A01-0C69-88FD-838A0A79B2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15A764-8490-452A-107E-37D649F79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6DE0289-912A-8F2B-F5EE-2A76F98C9F2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91A6CC-50F6-7582-824A-456083C4B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A0A09E5-4090-83F5-91EF-A8681B8E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7509C-7FD8-6E11-B951-21D32E17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018EBD0-3B9D-3C48-F54A-7AB39FAF9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96818585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C73ADC-E101-1506-7B09-14B325B3CA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34F8FA-22C5-6F3E-7BFA-C3980E82F6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EA70A5CA-B777-DF31-0123-FD6AC7FFD1DA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C7003ED-59AF-0E9C-064A-0C9C4771A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0E41146-4909-2867-0D2A-C8BD202E9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2194157642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2A1536-602B-8E75-8185-CF012924B3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EFDBF3-BDD6-7F74-A74E-8B0BD166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2ED8588-9586-4F18-7A41-D155CAA47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DF5EF7-1400-5EFB-1C4D-977ED4F9D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269520-57DC-60D0-C9AA-FB333547D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9580E7-3CEC-B573-E4FD-099C7E092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74FF4D-AE56-E0FC-03E9-D6CD6D9FA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813940930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EFDFEA-369C-E95E-A5B1-8A3F69BE0A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811D8C2-C028-D45D-5513-3FCAD4429B0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BFA063-69E9-EB1C-782A-3F3568801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09B019-3C52-B600-B494-E55B7AFE0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92C645-15A9-0840-A315-F89C7D0CB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C65F5-BE24-2B95-07DC-106891EAF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BD34B-F4F0-6824-41D1-BC1087876D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BC150B7-5098-3012-5828-7D35AAFDE4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2A1AA36-1A80-66A2-F00B-9930AEC1C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B97E6F4-9442-747B-FD15-B577D41D8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42D591-2045-8D6E-D747-81774EB0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6B52B15-2345-C8A4-30FD-64657FD3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9FFEDC-CEB3-2A4C-7668-BB0211482D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84E0345-CE54-9C5C-A039-7FAF653879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7C5E1E-0AA5-74DA-8081-97B13C6D1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6ABDE9-064F-AA7B-3527-C9A1DBACE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97659-975A-07FE-097D-B18BF5D7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A6AD3F-FAF6-238D-0CD1-B3772DA3D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CC98AE-6109-6915-1379-8663505C53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9A154A2-3DCD-BE0F-3601-215378AA954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F53981E-5097-0C46-64C0-E3CB02B18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B60DF0-1A7C-71B3-CC1A-2DF528474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A1E4D59-D19D-150A-B7FE-6DB2CFC4C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CF92B69-4FF6-2445-E283-67CC2B25B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35BE4-1411-7366-EDAB-E2E7A9586F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C9C59B-5ABC-D66F-4026-9DCED97544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A66B6-C491-5054-649C-67DC0EC8C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DD6BFF-9DA9-2ED6-7C9D-91DA0C185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58463D-54C1-B28E-451F-6FBDE2E1F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49616F-31AB-0893-49ED-81A7E7F1E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801D7-FC39-6848-CCFB-DA9728B794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B4F9282-25F7-FE72-BE87-0E22FB02B3D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C437AB-D536-5A82-A273-4E42BC65B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E5E0FF-58C5-CEA4-6B21-BC6DC31D6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B8F699-42AD-62C6-EDC7-E4FD41A54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9EEDC91-B605-C5CE-D449-263BC4C0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C02538-6C81-401C-C1B6-1B89AD79F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1544ED3-BB25-8208-C916-C77D2938F44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41DD1E-7E2C-E6F0-C896-94E42652A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3686C9-FAD8-DD11-7FA3-7D5BC39B7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E51B97F-58D4-19AA-936D-E22BE1EB9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BD5F03B-FE0C-028B-4DEB-249F56515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22F8C-0F30-28B4-B200-C4F845E153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9C8FFDF1-0241-C92E-4BE7-9250CB9DDD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D5ABCCC-09AC-48C7-A582-1197478B9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B96988-4D85-EFE6-7FB5-5DBF6201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A38FE5C-DA56-9B84-A13E-B8585E056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53ADC71-B55A-56AA-74D1-2E67AEFDD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5C1E2-ECC1-6A2B-53A0-2498E138F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512B3B-39A3-1381-E2AA-03A743ABE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80158C7-844F-9861-7C29-D6A2484A8E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DD2507-4FA7-8F74-A5AF-79EF4A5EF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B6841-AB79-E15D-5360-A3DACC2B9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B25BBA-F315-5797-9F67-095D5A752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54E85F2-68F5-10EF-9708-77D20873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90159798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38B8BE-3808-FB68-A99E-FE95EEA19D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EA92B59-E81D-BB0B-FBD0-59D330D211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10329BB-9F5C-5DF0-C040-6F1284C3A7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2B4572C-B2C0-3D6B-A26B-7380A1515BC7}"/>
              </a:ext>
            </a:extLst>
          </p:cNvPr>
          <p:cNvSpPr txBox="1"/>
          <p:nvPr/>
        </p:nvSpPr>
        <p:spPr>
          <a:xfrm>
            <a:off x="565653" y="4644015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41915721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BECBAD-C61B-C06D-7DA7-A5FA4B6383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F515DC-4A06-53F4-7388-D1AD250091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95C5C79-61FC-51E5-6174-ADE3D5CD26CD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DDA7571-5E11-3263-223E-E81C8ABB9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1CB5E9-D2D8-1376-9F6D-F09B1E49B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404150961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D2FE1-3C92-5014-946A-F7BCDF5CDE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FBE04D-4CEB-BB99-A460-F8E3CC1E46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EC237A7-08DE-F5C2-4697-0ED878827D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20EF22-7D67-5A02-A072-524B6C706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43B026-8463-51CA-3955-4DBA9D1C1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BF66FE-7F1F-3798-688E-D7A6D798F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D23AF8-011F-892A-AA74-59F3C765D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600584400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58A44-C29E-46E9-898A-BB375EE06C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7B3A2F-ECC7-4398-B1F5-C415C85450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35E87071-FAF5-37AA-2001-ED4F1E5CE0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681F38-28EE-9D15-A334-8461EC0CF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58476DE-218D-5453-61EE-AD9361C49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FE78CC-19CD-9CC5-97A1-B6C6CC7B1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69DB106-0B48-45F3-BDF6-F1205742C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992645062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D012C8-761A-B960-9AC7-CB6A6A83D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A03C49-D1B1-F5D3-5B4D-30FF896D5C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F245F75-1A9B-2D3B-67C7-44694BAFB11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63AE09-7A2E-DA49-4E13-A6DAF47F9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9198C-E6C1-5430-831D-F59BE94ED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56325B-81A8-FF37-6F72-BF579C97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9FBA91D-2D4C-07CE-6C68-A3C23ACA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206049790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751DC-C2D6-1A66-EC38-1A911AD97C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AD97F7-6327-BDB0-396A-A8BEBC4A9B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2A2488-E5A8-5F0C-0547-302388A38C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0E7B882-5F27-AEEB-1831-622B6373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FD7DD2-DE2F-0B51-43FB-55382923C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D23F7D7-42BA-AC2B-ED88-6F1D5BE6B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EA1ADEE-5C3A-DEEE-55F3-FD5369B9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4024716374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D43050-6BD4-5F5F-0921-CDF8DDBFD3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41C6DE-2D92-D293-67B7-B360B428B3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7B5E9A9-8FEB-C14E-F31E-2237AE8A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BBB1058-C6E7-4E2B-7D6B-245255DFA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CBBAF1-1D88-8A36-5D04-943626B6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05349-6DA1-539E-C89A-46B51EA8A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779A7E7-1285-A849-1528-345B23E22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140871706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86FC-28C5-FDD3-29B7-5B9653B25E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B6D44-F52F-3A8E-CB67-707319CC48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D522113-2B4D-EDE8-B0D5-2DBB5C0263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91BB74-3DD4-F534-E275-C4F82355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7D8034-0043-D40A-F835-34F70F640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4C039C-8940-F7A9-850F-E8D576B45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33B888D-ED43-F9B4-FA2F-798336574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492710205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1011B-1F49-C701-19F4-F669D99B24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A62129C-E116-30EC-A943-F5034264F3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5ED734D-7337-0E6C-5D04-01C1910BBF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1E1202-D139-2CCE-926C-7C704C46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33D931-8E1C-DE90-DEA5-227C1C65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D4522FE-C7AA-D6AE-508B-CA46E9B0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B868D86-775E-877F-83F1-FCC461AF6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652040740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042608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A0D8CE-D687-7DDA-4422-B5F2AA81D6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6576179-9941-AD9B-2DD0-165200449B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016054D-BEDD-0C63-C112-1C98CE9E8E8B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9894D75-4FC6-447C-8F00-20A91801C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D5184F-40BF-3375-2005-DB0FDAE3A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272265344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00769969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108504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8362149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9646780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021255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5503287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000DA4F-69CF-8450-6863-4282056150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64204F62-2D5C-A633-157D-0DE190E6ABE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81156057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897433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541755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64557182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101816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1010892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4668632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9495884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0636600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2845436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70355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05E7168-5397-F735-A44D-4B7E5F66C2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F139361-FFCB-1635-7EEC-3AFC3A28DD2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50409737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864002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44793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2382987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9313589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87"/>
          <a:stretch/>
        </p:blipFill>
        <p:spPr bwMode="auto">
          <a:xfrm>
            <a:off x="217644" y="0"/>
            <a:ext cx="10626970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530053" y="4565218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780C2E3-DFAE-3736-FA60-32786BC4A9E3}"/>
              </a:ext>
            </a:extLst>
          </p:cNvPr>
          <p:cNvSpPr/>
          <p:nvPr/>
        </p:nvSpPr>
        <p:spPr>
          <a:xfrm>
            <a:off x="6298250" y="4428485"/>
            <a:ext cx="2964496" cy="86136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노래해</a:t>
            </a:r>
          </a:p>
        </p:txBody>
      </p:sp>
    </p:spTree>
    <p:extLst>
      <p:ext uri="{BB962C8B-B14F-4D97-AF65-F5344CB8AC3E}">
        <p14:creationId xmlns:p14="http://schemas.microsoft.com/office/powerpoint/2010/main" val="3898181463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B5D8E-6E96-C53B-B546-BF4315D11B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9BEE9B-2D8C-24C6-235F-0CBBB752DC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9108E83-503C-41AB-8773-BA5759F203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20568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37CE3D8-91C0-FA58-65C3-92C267C77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D2EA9FC-EED8-C5AC-E8B9-0652E5C58B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9D5CA9F-399A-BAF8-366F-C590AA4447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18965229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00A6FE-0052-963B-0C48-8B7462CF15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190F6E5-5DCC-14E1-AA09-8DA976B16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12D9903-912E-B3BF-6605-D2C5BC3CFC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563679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4D6E66-73E1-88BB-F45C-1B7D46C066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C1BAC12-A432-E101-4569-FE6863AAB4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79DD2D2-891A-82D1-4854-22FB253540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F11DF6F-EC72-CABB-8BF7-1B7FA659E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87545299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7587DD-E227-1FE8-CD6D-0CEAEC91D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A16071-5AB1-BD4E-4ACF-3896AAB904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92096BA-D152-7340-C593-6201A7EB6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DE07B3C-E818-6A72-D192-8B4F928B6C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06857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1964D20-257A-6E65-1A1D-3951B265D2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1D137A7-4861-48C9-F5E0-9D5F4D8790E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21105302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4A62A3-00C6-B22D-F7D3-41732619E7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42E6E79-6441-7235-C238-630C6701A9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382EFE8-2CF7-4467-6124-A16D8A4A89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0538633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7CDAE1-5E2F-4BDC-5B3A-5E41DE969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39C8CFE-B0A4-F7F4-F92B-E93AA66EB0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08271F-7FD3-623C-D418-222CAD41BE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370244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32C2AD9-3515-426C-6841-AE2F349C9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4ECCA5-05B8-77C6-03E3-C1FB7F669E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45373A8-E65C-3506-5724-D056C95E90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1609455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1EB918-46A3-E0AB-86F8-B57B0217A8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F383425-02D7-961D-F32D-5BC6657B87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ACFD9C3-84EC-D89C-2CE2-E18C678D31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25986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7F2B36-BD5F-068D-5205-F65B66FADA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928CCF2-6872-7983-54F1-CF9596643B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695412-6D24-942E-9D2F-3B6698692F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190812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A24B8-0F43-95B7-FC44-09665C76E0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BDED5AF-D33C-5ACB-9813-F71C06C2A2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2256A39-64EC-76FA-496C-D5C7911213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023924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8C1088-D52C-2620-0EF1-3E22C4316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A600BA0-12DD-FD95-86F2-44C3BAF0F1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D85D174-76FA-F1A1-A6F0-A29E0FE5BB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4074B1F-219B-6920-6DB9-DEF1830E20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077157378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044D6E-6955-8C0A-9076-48E3F83345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8CC45-8057-325D-FD2D-A687CA14F4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C94FDD-3EBF-C06F-3B5D-DA6CD10EE5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147A069-CA25-3CD2-5D98-57129B825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164908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1D20B3-FEB1-AAAF-231E-965F09CC7B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2B2384-8F2D-976B-2CB7-66561D4345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83279A-5E53-CA33-B0B9-1A9496ECB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01482A1-44D1-FA31-4D72-265F6CF037D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645828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BF2BCB-7262-E7F7-024B-B1D672C5CA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80D007-134F-FC35-6E7D-02603181BC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FBF0C-B4FE-E68C-E77F-7D39A05FDD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6927BE6-A8AF-9778-9BA6-6A7459C691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80302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0D4CB57-FC2A-E5D5-3B02-294C88E203F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08E638C-FFFF-C864-F9EB-4C0BD871011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C059570-68ED-BD4C-C38A-DA89CB76590A}"/>
              </a:ext>
            </a:extLst>
          </p:cNvPr>
          <p:cNvSpPr txBox="1"/>
          <p:nvPr/>
        </p:nvSpPr>
        <p:spPr>
          <a:xfrm>
            <a:off x="1516232" y="5647067"/>
            <a:ext cx="9159536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우린 쉬지 않으리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이 길에 끝이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한 걸음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한 걸음 주와 함께 걸으리</a:t>
            </a:r>
            <a:endParaRPr lang="ko-KR" altLang="en-US" sz="3200" b="1" dirty="0"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92767748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869965-A086-A4BE-5D52-1ADC0A6F1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0D9275-3A50-0E84-7EBF-24E8E9D067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31E8CF8-8896-E8B8-6579-DC15984BD0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CD9DBED-3087-8FD6-AB8C-77B2742C78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475694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1C7B53-F82F-3F0F-D901-584D12F3F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170541-4E14-6140-E68D-49CE91520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7EC507D-B795-0AA6-B810-9C8CAE5A5A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A586C89-7DB3-2ED8-16E4-76C971E3C0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056655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959D11-143D-D4B0-934E-C15F4A466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8D2C0B-4AFE-B5D7-18A9-928E7DABB0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7E7F16-E92E-0000-83EB-D37E307CA4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E8BD6BA-4EB4-8489-A3F1-7FD26B4C14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797244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E7EC1E-A0F3-7B76-F49C-7BDB6F5CA4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C428EE-747B-5555-125F-57A1202AFF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2986DA5-3A93-51CB-91D2-7926A49D04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B884795-5D97-0B88-2716-7E86A59385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285604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059378-638D-8C68-1055-A74BCAD4CA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49A559-B577-453A-D233-6DCABDF35A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97FA7C-5313-62E6-4E6D-DDF64E0992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F5A23AC-41CE-78DB-B97E-C3135D16E3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721587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7FE93-11DC-E7A1-35C0-E55F0344E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EF384B-603D-6F23-9D13-BA6CA9EEF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9A5CBE-8A8F-7476-7BA5-9D7CE0B3DF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958EC28-AE8B-7985-41A3-32B5BACA98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6217658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CB510-5CA1-61B7-C910-49744EB4C5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60A30D-BA99-0A30-D9B8-2E9A1CF1B8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B4748C-8B8F-9584-B493-02E18906B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5176692-0989-0F6F-65DE-70509E095F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87044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A64887-F236-7C6E-8B6E-B8E2E9E1C7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200E3-65C5-1199-1905-0CA15FCC54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5C13EC-DE0E-8A76-0FC5-E094C3AD83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9CDE486-C638-731F-7FA0-4C736EBB32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3819500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7E04CD-2293-97DE-3BC9-129236D447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46AB22-33AF-22C5-E4D5-937140A3D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9433837A-7651-DE64-4F25-7484C3889EE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889712" y="-356533"/>
            <a:ext cx="11302288" cy="6459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704853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144F4C-C378-2CCF-EDD9-0F0E76700E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476710-59D2-EC5B-4B39-8FE5CF090D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A16EB9C0-A596-27A2-440B-8564BE6383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7075" y="-637564"/>
            <a:ext cx="11581394" cy="639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3977093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8D81A8-DFF8-6527-48AF-300A2A4979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F5D5AA4-0FBE-7063-8EC2-7F1406C912C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84B2E4C-6AB8-C8F8-2D43-41A00CFAFC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92F736C-8560-781D-ACF5-B68085CFE1BE}"/>
              </a:ext>
            </a:extLst>
          </p:cNvPr>
          <p:cNvSpPr txBox="1"/>
          <p:nvPr/>
        </p:nvSpPr>
        <p:spPr>
          <a:xfrm>
            <a:off x="1707102" y="5561619"/>
            <a:ext cx="877779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우리의 걸음이 끝나는 그날</a:t>
            </a:r>
            <a:b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매 순간 함께 하신 이</a:t>
            </a:r>
            <a:r>
              <a:rPr lang="en-US" altLang="ko-KR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우릴 안아 </a:t>
            </a:r>
            <a:r>
              <a:rPr lang="ko-KR" altLang="en-US" sz="3200" b="1" i="0" dirty="0" err="1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주시리</a:t>
            </a:r>
            <a:b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solidFill>
                <a:srgbClr val="1F1F1F"/>
              </a:solidFill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85397982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1FF9C-17C9-A083-A2B2-63B50815F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221C6C7-A3CF-3CD8-5F66-DD548954B3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D1624709-EEB1-3BA5-CE3D-0A9B8212E2D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460293" y="-486563"/>
            <a:ext cx="11507783" cy="6576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8189298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B58258-D4C9-3ABB-CDA7-350333F41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84E21A-115B-28F7-FC4E-79FEC24E1B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FD28E014-51BF-DFAB-24F3-9D0365010D6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332307" y="-637563"/>
            <a:ext cx="11946161" cy="6593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1218316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6114C4B-1B6C-BF2F-3824-28237EA5E4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4" descr="세상의유혹시험이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085"/>
          <a:stretch/>
        </p:blipFill>
        <p:spPr bwMode="auto">
          <a:xfrm>
            <a:off x="1149498" y="100668"/>
            <a:ext cx="10853706" cy="6132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AB9F622-2458-F6AF-051F-925F83888A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 descr="세상의유혹시험이2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6286" y="-25168"/>
            <a:ext cx="11045287" cy="6096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91A8D0-8FD6-F41F-6477-F3A587FC2A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2" descr="세상의유혹시험이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955"/>
          <a:stretch/>
        </p:blipFill>
        <p:spPr bwMode="auto">
          <a:xfrm>
            <a:off x="446943" y="103367"/>
            <a:ext cx="11426275" cy="638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6AD9940-CCCD-2218-52DC-EBEEF4D0D5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832864" y="1023457"/>
            <a:ext cx="13209811" cy="6858000"/>
          </a:xfrm>
          <a:prstGeom prst="rect">
            <a:avLst/>
          </a:prstGeom>
        </p:spPr>
      </p:pic>
      <p:pic>
        <p:nvPicPr>
          <p:cNvPr id="9218" name="그림 1" descr="세상의유혹시험이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0867"/>
          <a:stretch/>
        </p:blipFill>
        <p:spPr bwMode="auto">
          <a:xfrm>
            <a:off x="877197" y="-155254"/>
            <a:ext cx="11074100" cy="6690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E1831-4232-B95B-9A05-1266D94D9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52ED988-9A9E-686A-4CEB-77D15F471B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14AF446A-BB8D-39D7-C37B-C00FFDE8396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372223" y="-486563"/>
            <a:ext cx="11595853" cy="6627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105330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F1C387-8AEC-B332-7CAE-4270F1B6B7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2BC1C0D-2B04-F1C3-4F90-926FE9CAE3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51F02836-5266-0433-CF82-C898FD46E18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05883" y="-637564"/>
            <a:ext cx="11672586" cy="6442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9057850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27BA89-EF89-1694-F8C9-597942960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 descr="세상의유혹시험이1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576263" y="0"/>
            <a:ext cx="11039475" cy="60932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FCA16C-37D9-4EAE-CBE0-10A8E929C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 descr="세상의유혹시험이2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8694"/>
          <a:stretch/>
        </p:blipFill>
        <p:spPr bwMode="auto">
          <a:xfrm>
            <a:off x="576263" y="0"/>
            <a:ext cx="11039475" cy="602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D8777A8-82C8-0010-7187-C4F6C7415F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AE52710-0ADC-C39D-EC67-2643245789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1484DFC-0CEB-BD6E-DEF8-A427058908C9}"/>
              </a:ext>
            </a:extLst>
          </p:cNvPr>
          <p:cNvSpPr txBox="1"/>
          <p:nvPr/>
        </p:nvSpPr>
        <p:spPr>
          <a:xfrm>
            <a:off x="2086252" y="5588252"/>
            <a:ext cx="8387178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더 이상 눈물 없으리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그 나라 안에서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이제 영원히 주 품 안에서 우리 찬양하겠네</a:t>
            </a:r>
          </a:p>
        </p:txBody>
      </p:sp>
    </p:spTree>
    <p:extLst>
      <p:ext uri="{BB962C8B-B14F-4D97-AF65-F5344CB8AC3E}">
        <p14:creationId xmlns:p14="http://schemas.microsoft.com/office/powerpoint/2010/main" val="1600877305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49A80E-E0AD-7728-BBDB-1D4F3093E5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542FC5A-1769-1E74-4C09-BE680ED17C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59425B19-2E1B-90BD-ABE1-4FD42B80A8F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2181989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35FFC-45DC-605B-37E6-7DDBD4D4D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CDE8B4-5132-9359-21D2-A26818DB56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50C6A8CE-F66F-5F4B-2245-2DFE46EAF6A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6887031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792CC-69A4-DF85-5C6A-A4BEEECB3E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1EA5D-C015-DD39-BBBD-67DB848492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3FAB32D4-5AED-3973-20D3-8C75313BD5B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94523749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FBCE41-7D8C-9C1E-FCBF-248E19F330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569294-0F6E-8ED0-8549-054BD41195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C7771E42-DFE9-114B-BE71-D467381BC7A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4800809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730303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1267405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0C42A-037C-2C69-FE34-3ACAEB89FD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30A4D18-7A06-EF85-0D76-E00A7D2386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B905BCB-3BF9-1B02-C297-83F376773292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0439664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46D8EC7-0569-08F0-D7F2-B67253ABE265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나는 도다</a:t>
            </a:r>
            <a:endParaRPr lang="ko-KR" altLang="en-US" dirty="0"/>
          </a:p>
        </p:txBody>
      </p:sp>
    </p:spTree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E640A7-66FC-42A4-79C8-9A0EC76C1B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7F9D8DD-8B96-B913-6016-35069CE31C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98B72A-97FD-4484-CF41-0BE056DC4D60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영혼아 잠잠히 하나님만 바라라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소망이 저에게서 나는 도다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5200359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1CA4E-8A2B-C3E3-F0E1-B58815B76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841C046-77AB-1398-E818-051A6DE592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C9DFF58-98FF-0D95-3E15-7E7D78CAE747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60792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A484BC-F78D-0F4E-4CF8-CC0760924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2164C4A-3068-C095-FABF-24CE2FFC67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F18A12C-3449-87EB-1492-E9523B57F3E5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8680502-912E-06A4-05B0-DF0F3D44332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58211848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D2A17-EEB5-3044-CD6F-41EB28502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4BF3E1-6063-1697-BA2B-8B2895E0CF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4275F4-A8C6-6C09-7702-FEF9D79750E9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여호와를 찬양하리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5920312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3FD7A2-090D-7DBC-4068-30B53084B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858E32F-7253-64AD-E289-86D394B4F3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B67B40A-CF32-A3B2-3A4E-FD324FA2A4E1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40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8875199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5DAF54-55FE-E4A4-D4AB-6EEA260B99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1568EDF-F840-179D-C520-304DCEB6C68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BBCAB7E-00E9-6E0F-731C-D45ADC2675E5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48780758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F781F4-751C-FA05-6E8C-E9F45095E3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CCC7E6-763F-E1C5-5EF5-855EEB3481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D5D824-A6E6-D41A-8FDE-23991C8C9F72}"/>
              </a:ext>
            </a:extLst>
          </p:cNvPr>
          <p:cNvSpPr txBox="1"/>
          <p:nvPr/>
        </p:nvSpPr>
        <p:spPr>
          <a:xfrm>
            <a:off x="182311" y="475010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반석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하나님께 있으니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1392850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954982-2A28-032C-6DA2-50C4092A8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ECC440-4FFF-2A49-CD76-022277FBC8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6731D78-51D8-260A-85B9-FC65043B933D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185468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482900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8513686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F039D5-D8B6-85A4-D7AA-15A4B3269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19930AE-47E7-AA8B-ACFC-F3AB7677DE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B622FA-B54D-EBDA-4E66-28A841A5D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EB4AC7D-0A64-F610-CE5D-8EFA1C53BC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56C19C7-A41C-230E-6781-522438753B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912E529E-8511-0791-2230-5FB57DA12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E635D99-4B82-07F7-C8F7-17D163CCFD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2437441A-F3AA-F053-1014-13CCE7E8A7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F4EBF8C-7027-1C5D-CC1D-09B1767FD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F9982C0-9AEC-11E5-7E1B-CA74CC6F3F2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7D15200D-7E88-E11E-9FCB-BA1DE024A1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5887ADB1-9CDA-FF26-C942-6731A6209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065" name="Picture 17">
            <a:extLst>
              <a:ext uri="{FF2B5EF4-FFF2-40B4-BE49-F238E27FC236}">
                <a16:creationId xmlns:a16="http://schemas.microsoft.com/office/drawing/2014/main" id="{E7868637-168F-A04C-5485-46A3078E5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109" y="-84841"/>
            <a:ext cx="10806055" cy="8104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9326878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045137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B2E16C-40FA-4071-5766-7559895246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2BEB920-3EF2-BB18-B19E-962C3821BC0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4C1FB14-2161-DC58-6844-C319EA68E3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9D60EF2-7DB6-90E5-43A2-4ED6739E3109}"/>
              </a:ext>
            </a:extLst>
          </p:cNvPr>
          <p:cNvSpPr txBox="1"/>
          <p:nvPr/>
        </p:nvSpPr>
        <p:spPr>
          <a:xfrm>
            <a:off x="2281561" y="5242023"/>
            <a:ext cx="8129726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79718695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28F2D4-ED1A-3AAA-9F73-338BC710AC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5B651D42-712D-E3F1-497E-7E40D9990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706" y="-405353"/>
            <a:ext cx="10451184" cy="7838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C7BB5F29-D0EF-CA83-968E-550B0A95936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614764D-95DE-8BC1-385D-847F892E3E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71A73D4-F0F1-A9CB-3A48-D63197843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5BBF2346-6A5C-5E77-7C55-87CF3A1A5E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523E482-94CB-CB28-D19C-9004704D27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ECE321-2BE0-B693-DEE8-1C9D3CA55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EF5C8B26-A790-B25F-66E3-ACA8535E379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04AFC6A-84F6-A7FB-6DE7-C201BD6D4B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1826D7D-0C3B-45C4-E678-41313FEB5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1B763CA0-43A9-D667-6947-15073617C7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0E63CAA5-7BEC-6C0E-46A8-3D9FA2A93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1FE2962F-4AEC-C041-957B-B63390F99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E85515-700C-556F-5CBB-EECBA2099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05DF6CED-283E-C1D1-5913-81A2254677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613" y="-707989"/>
            <a:ext cx="11031970" cy="8273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00AA6973-7D1A-0A03-5E25-E7DA379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B6DB6CC-A0DC-7359-0DDA-DAD883C4D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5E277-0D04-7B62-AD45-4CE57E677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93DDB7B4-E22A-FB24-401F-4478459325C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D47EBA8C-4796-6B92-FEDD-C094AB235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2B8D63A-64AE-39D5-FCCD-B21AFB233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5F760901-23CF-990C-F7EE-BEA01EC36B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AC019BD-96AD-715A-A3F6-257E7878BD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FE79F17-FDB7-F71B-4EB5-038F31D5E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06CBF024-439A-86D9-DDC4-C77B9A6271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E7CC9909-3789-EAB6-C24E-E28500E74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08E11A2-85F7-90F7-B6C9-DFCADDA10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CC6093-D2DF-F978-EECB-461DE3330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7FAF35BB-AD5B-01B2-9A1F-31BDE8939A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37" y="-518990"/>
            <a:ext cx="10740960" cy="8055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35F0FC8-F471-9DB9-DBEB-C95C425CA57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461F05A-1CDE-849C-3052-84FEB79F3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B809925-9488-0E40-C572-E0C7729A9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2C23226A-BF06-DEE3-3DCE-06B20893096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2A6F50-1412-E5F4-F53B-FC67201E0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0AC545F-D169-21FA-E231-D3EDDB03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6D7C7D72-138F-3F30-0F65-EFFB5B03A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CF95A24-AD63-BFCA-FC26-B23AA6F18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2FC66F8-445E-2DC5-4648-CACE89E1C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1C7B0213-4C47-BFDF-D2DD-F05B6F67556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F20BA99-7AC8-DA02-F21D-691386A1B1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652A76C-3432-DD35-EFBC-A6D12C50A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399E5C-E4C9-FCDB-D4C2-C10D4E7467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6919D8-1909-0CE5-30D5-6C2889B48F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964" y="-375845"/>
            <a:ext cx="10575238" cy="7931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6B4A5084-FBF2-A468-2D0C-D7E5353A84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C29D642-9F03-7734-223B-9E1BF9A4EB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00B58E-E423-2950-92D3-03F2F234A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35BF07BA-6040-6518-5830-2F93C505B44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9466097-52D0-5BE5-F9B9-A4BDF45C3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18C3F35-2274-EED3-8771-9A517ACD2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AC437EE3-C8AA-5E6A-99F9-42C677E3B4E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E90BEE7-7E49-591D-FB26-7B3AF5236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E3297DA-57C4-3708-2AB4-8EDF37542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36EFF65-54DC-AD5A-4AA3-395463DDFF6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CB2392F-F9A0-FF30-9E0E-8C0A7E742B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5E56E35-F99C-CC46-FDB3-A31C87326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94BE22-270C-0FF4-9381-F0CCE6FC20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2C5691A-3410-ED5F-8BF6-0CA416709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52C9A2E5-7AED-2F6C-9C44-0627631E01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8389CF0-E4FD-E7F0-20F7-95D972FBB0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F3805C2-3F91-F0F3-B97C-853923719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433B610B-0E65-7264-7001-48B20696F45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D5F9C-CA38-9684-57DC-983DEEBD1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3B95B15-5213-AF82-1538-F973593A3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C686ECFA-D8B2-425B-738F-81E8C4D1345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1401707-07FC-9E3F-2581-F60D13F788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D312B8C-056F-2983-20EE-BC055F162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165A0FC3-5F07-2A93-AA77-0D5F4368606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0FB19BB2-2EF9-F7CE-880B-5CABB7EB7C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496009A-0638-FBD2-B8AA-BD282E390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0CBF19-2312-0193-CF2F-D89E342E2D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F41BC6E3-29AA-DA1B-D050-D9A63445EB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54EBE4C6-3ADA-D2B3-3F42-F8E285704E1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B0AB00-26DB-88AC-B8F5-C8FC22D4FA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9D87CFD-EC73-0B9E-7732-B69EE6A2A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450F343B-617C-6C0A-D3E9-751B6098F10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6BC1A6E7-1D6E-034C-CA70-DA68A2550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06C9A5B-C51E-1468-638C-AB1A91ED1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AC0D92E5-90EB-D11B-50E7-30D12067ED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8DF5A4D2-9CF9-7D8D-FEF9-5EF17733B6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4958430-6272-B1B7-6E8E-88D606C79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2E78DF68-16A0-411E-A919-1E70FDA26C4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C3AA11E3-4376-69C3-F4EF-0D42A758B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A352A776-C174-AABB-DA97-61CDA303A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C207FB-643A-9E0C-5C98-70628E4536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35470B-10A2-CF85-B533-360CADAA67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4B6F30C0-4C0E-41BA-D344-4035CDA143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72BFDE31-2119-574A-5EC9-ECDECF751AB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F6B7B84D-4629-9F35-0F61-59EE0F32EB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23BBE98-BA65-5503-ECC4-C5235E2D6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A2A438B2-F3C7-C30C-FB5D-13CB36D48AD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AC13CB-8938-2AE2-2DC4-CEEAA35E2F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95A9A9B-D570-BD70-3B8E-0BC60B4D5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D381BF12-882C-976A-34ED-A846F6723A3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5A7ADC00-72A2-3D76-4B58-1A967540CC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B4EF76-7480-2B9C-FD44-5E0A2C892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7957B01-C9BA-5F31-6117-D74FD216FC2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9202C841-92DC-D68F-FE88-D96100B985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CDDCFE-C265-7B99-E17D-7B91654C9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8632616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A16A0D-CA50-1C8C-9F9B-0D618877DA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943F3-1DF0-73A7-FCC8-D5DD79240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ECC8BF25-03DE-EB4C-7193-5099D50C0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72BDF3B0-EBAF-4368-83E8-E0E8A9565B5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33928-06F8-2650-BC39-8FDC1198E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18FCEDD-BD6A-508E-A2A0-BD0290E93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F34CA58E-A22E-2461-7ED6-A8ADB015EB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4470E609-674E-A753-CA32-208C3431B2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9F3E5B9-3B06-3F62-87F6-DF74501ED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4E3EF810-6F08-B492-52A2-333135AD975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BEE7CAC6-5376-705B-7ECA-66E50515C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CA6C0C3-DAD1-0835-E889-359ECCA7A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8442A045-3E93-A038-B2F8-EE7C0F1A148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1A491F6D-5C02-6F18-2BB4-1738BCD47E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31B8688-E7FF-A0E8-D4D5-5A2E8FD0D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051926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096A5D-C9E3-20F2-11C0-8F44E4738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0244" name="Picture 4">
            <a:extLst>
              <a:ext uri="{FF2B5EF4-FFF2-40B4-BE49-F238E27FC236}">
                <a16:creationId xmlns:a16="http://schemas.microsoft.com/office/drawing/2014/main" id="{D8AC6A1A-AD33-54CD-17B1-83CBFF572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977" y="-542558"/>
            <a:ext cx="10910642" cy="8182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5" name="Group 5">
            <a:extLst>
              <a:ext uri="{FF2B5EF4-FFF2-40B4-BE49-F238E27FC236}">
                <a16:creationId xmlns:a16="http://schemas.microsoft.com/office/drawing/2014/main" id="{C017CF8F-9A97-51D4-167D-90B21FCF21F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964F19B-C5EA-0E7E-3891-D2DC3BA7A6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EB7718E-F257-5AEA-50B0-F0C429733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8" name="Group 8">
            <a:extLst>
              <a:ext uri="{FF2B5EF4-FFF2-40B4-BE49-F238E27FC236}">
                <a16:creationId xmlns:a16="http://schemas.microsoft.com/office/drawing/2014/main" id="{D48FB53B-DE35-76E7-D03C-09515029896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FCB9901-29E0-12ED-A312-E08FF3598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938E5A2-1BF0-CBBA-F926-91B767876F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51" name="Group 11">
            <a:extLst>
              <a:ext uri="{FF2B5EF4-FFF2-40B4-BE49-F238E27FC236}">
                <a16:creationId xmlns:a16="http://schemas.microsoft.com/office/drawing/2014/main" id="{C651F9AC-E4A6-1582-DE0D-46881B7F518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5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5F1E4BE-27C3-7FB6-F0B7-D73B387DB6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A115DF7-AA53-1428-FC99-CF68C6C6D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54" name="Group 14">
            <a:extLst>
              <a:ext uri="{FF2B5EF4-FFF2-40B4-BE49-F238E27FC236}">
                <a16:creationId xmlns:a16="http://schemas.microsoft.com/office/drawing/2014/main" id="{4AC49B1D-D590-7533-6EDB-38076936F4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55" name="Picture 15">
              <a:extLst>
                <a:ext uri="{FF2B5EF4-FFF2-40B4-BE49-F238E27FC236}">
                  <a16:creationId xmlns:a16="http://schemas.microsoft.com/office/drawing/2014/main" id="{178E6359-7168-FE99-5CA6-DF12216B10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9A7BA6-138A-245B-F062-061F2C6802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F51524-6888-4036-450E-2E7555BBD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1268" name="Picture 4">
            <a:extLst>
              <a:ext uri="{FF2B5EF4-FFF2-40B4-BE49-F238E27FC236}">
                <a16:creationId xmlns:a16="http://schemas.microsoft.com/office/drawing/2014/main" id="{49270FE4-B92D-D7EB-1839-1A253D1C6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842" y="-491323"/>
            <a:ext cx="10829761" cy="81223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>
            <a:extLst>
              <a:ext uri="{FF2B5EF4-FFF2-40B4-BE49-F238E27FC236}">
                <a16:creationId xmlns:a16="http://schemas.microsoft.com/office/drawing/2014/main" id="{5AD80A59-1B67-AAAF-15F5-3707416FD62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EC1A408-A435-D082-9A9A-3FF83A5436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D71FDA0-5A92-49FE-F68F-3FC7D70157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72" name="Group 8">
            <a:extLst>
              <a:ext uri="{FF2B5EF4-FFF2-40B4-BE49-F238E27FC236}">
                <a16:creationId xmlns:a16="http://schemas.microsoft.com/office/drawing/2014/main" id="{82DF0909-8688-167E-DC49-5A0CDC3FDC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ABE9937-B1E3-D84A-22F9-2E8AF40690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628DB7E-DABF-9D96-3F53-2C7D60A1F1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5" name="Group 11">
            <a:extLst>
              <a:ext uri="{FF2B5EF4-FFF2-40B4-BE49-F238E27FC236}">
                <a16:creationId xmlns:a16="http://schemas.microsoft.com/office/drawing/2014/main" id="{117D3257-F488-AF7B-2E7E-29A8F17FD82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7877810-6F98-FF3D-AC54-1F4A27C45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0CAFCB-A796-CD87-533A-E2C46ABCD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8" name="Group 14">
            <a:extLst>
              <a:ext uri="{FF2B5EF4-FFF2-40B4-BE49-F238E27FC236}">
                <a16:creationId xmlns:a16="http://schemas.microsoft.com/office/drawing/2014/main" id="{ACDF5F57-2B25-476F-BFEA-355A82FE72F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9" name="Picture 15">
              <a:extLst>
                <a:ext uri="{FF2B5EF4-FFF2-40B4-BE49-F238E27FC236}">
                  <a16:creationId xmlns:a16="http://schemas.microsoft.com/office/drawing/2014/main" id="{40D0DB9A-94B4-7004-519D-59851658E0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8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15198C6-342D-5625-A4AB-228EC5F42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0039ED-8AF3-79FE-EFF7-19A264E55B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E3324BD-4F95-4C65-FED6-20C5AADEFC2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E2C0B50-14A5-8746-2CC9-D8D700DB13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85F093F-1678-D801-BABB-1295438BEC4A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528517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4C5E7E-716E-1D80-1C6E-0A29AC0844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596DDDBB-89CD-39EA-FF41-A3674EDADCBC}"/>
              </a:ext>
            </a:extLst>
          </p:cNvPr>
          <p:cNvSpPr txBox="1"/>
          <p:nvPr/>
        </p:nvSpPr>
        <p:spPr>
          <a:xfrm>
            <a:off x="1290962" y="5428454"/>
            <a:ext cx="9433264" cy="19620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어둔 날 다 지나고 그가 빛을 발하리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쓰러져가는 우리 영혼 주가 붙잡아 </a:t>
            </a:r>
            <a:r>
              <a:rPr lang="ko-KR" altLang="en-US" sz="3200" b="1" i="0" dirty="0" err="1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주시리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2D6D55A-5044-9B88-AB32-2FCC74D6635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EB253A3-8A34-E85B-0C5E-9A3CF9FB07D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58369033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2854503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7033089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28981-0F12-C3A9-14ED-4420A5C517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4340" name="Picture 4">
            <a:extLst>
              <a:ext uri="{FF2B5EF4-FFF2-40B4-BE49-F238E27FC236}">
                <a16:creationId xmlns:a16="http://schemas.microsoft.com/office/drawing/2014/main" id="{E25BC699-30D2-E842-C1CA-53AB82D555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696" y="-509564"/>
            <a:ext cx="10967203" cy="8225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41" name="Group 5">
            <a:extLst>
              <a:ext uri="{FF2B5EF4-FFF2-40B4-BE49-F238E27FC236}">
                <a16:creationId xmlns:a16="http://schemas.microsoft.com/office/drawing/2014/main" id="{D852E323-5834-850C-5098-BC35F25802F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5746E75-FBE1-6FF4-CAF2-6580D6262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EB48BED-7C84-233C-CC3E-03DEC4438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4" name="Group 8">
            <a:extLst>
              <a:ext uri="{FF2B5EF4-FFF2-40B4-BE49-F238E27FC236}">
                <a16:creationId xmlns:a16="http://schemas.microsoft.com/office/drawing/2014/main" id="{67092476-3FC8-F545-30BE-5C3DC80494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7E59125-6E87-9477-E698-6D1BCF1CF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630B1-1D10-0636-1F7C-3BB65166C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7" name="Group 11">
            <a:extLst>
              <a:ext uri="{FF2B5EF4-FFF2-40B4-BE49-F238E27FC236}">
                <a16:creationId xmlns:a16="http://schemas.microsoft.com/office/drawing/2014/main" id="{7431A2D8-CF97-6E55-B366-B0348FA614C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48CFB7BD-774E-0BD1-95FC-5753A4DDC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F17BE26-A2F2-A7E2-9A7F-0AB86D93C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50" name="Group 14">
            <a:extLst>
              <a:ext uri="{FF2B5EF4-FFF2-40B4-BE49-F238E27FC236}">
                <a16:creationId xmlns:a16="http://schemas.microsoft.com/office/drawing/2014/main" id="{DEF77181-D63B-9A62-0EBC-521574CE1EA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51" name="Picture 15">
              <a:extLst>
                <a:ext uri="{FF2B5EF4-FFF2-40B4-BE49-F238E27FC236}">
                  <a16:creationId xmlns:a16="http://schemas.microsoft.com/office/drawing/2014/main" id="{75F51C0C-C150-4CF1-8963-1CE055677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3E715A0-B507-A51F-7C55-5E213A40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FD7CB-145C-AA5C-5977-1519EAC6E4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5364" name="Picture 4">
            <a:extLst>
              <a:ext uri="{FF2B5EF4-FFF2-40B4-BE49-F238E27FC236}">
                <a16:creationId xmlns:a16="http://schemas.microsoft.com/office/drawing/2014/main" id="{1E903B0B-13F8-7A60-F572-332C06EB9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81" y="-448767"/>
            <a:ext cx="10848434" cy="8136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5" name="Group 5">
            <a:extLst>
              <a:ext uri="{FF2B5EF4-FFF2-40B4-BE49-F238E27FC236}">
                <a16:creationId xmlns:a16="http://schemas.microsoft.com/office/drawing/2014/main" id="{E36EA445-BD4F-DCD9-4F80-D1211561CB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6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E6EFC4B-FD07-DACB-34CC-7B212EE62B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B6C3F71-340A-C7E8-DA6F-9B87A9DD6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8" name="Group 8">
            <a:extLst>
              <a:ext uri="{FF2B5EF4-FFF2-40B4-BE49-F238E27FC236}">
                <a16:creationId xmlns:a16="http://schemas.microsoft.com/office/drawing/2014/main" id="{0767DEA1-EA25-2C74-43F3-8D81D1FFD4E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6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E85F53F-F918-CDC0-9F61-26DC8BC151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0331820E-9F41-C244-7E55-7ED5C39C1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71" name="Group 11">
            <a:extLst>
              <a:ext uri="{FF2B5EF4-FFF2-40B4-BE49-F238E27FC236}">
                <a16:creationId xmlns:a16="http://schemas.microsoft.com/office/drawing/2014/main" id="{42D64C01-1840-7D13-710F-7C66386274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7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5366B97-2F38-FDB2-2F57-84B45B1BB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6E80056-2A05-9D23-153C-EEEAC7F3B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74" name="Group 14">
            <a:extLst>
              <a:ext uri="{FF2B5EF4-FFF2-40B4-BE49-F238E27FC236}">
                <a16:creationId xmlns:a16="http://schemas.microsoft.com/office/drawing/2014/main" id="{B26D4045-3DE2-A7B4-7B1A-4138A460BA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75" name="Picture 15">
              <a:extLst>
                <a:ext uri="{FF2B5EF4-FFF2-40B4-BE49-F238E27FC236}">
                  <a16:creationId xmlns:a16="http://schemas.microsoft.com/office/drawing/2014/main" id="{425C6A0A-7064-DCA7-0901-E3BEC44922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A8D195-C5CD-C510-1A27-61A1547E2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8631346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593271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ECBDE2-83D5-3CF7-CB56-80BE07132A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C8FBADE-E27E-D29F-8738-F6FF70C6F2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24B7B0F-A335-71B5-EEAB-DCBA76CDB5E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CA20ED1-017A-1423-07F6-281529216A9C}"/>
              </a:ext>
            </a:extLst>
          </p:cNvPr>
          <p:cNvSpPr txBox="1"/>
          <p:nvPr/>
        </p:nvSpPr>
        <p:spPr>
          <a:xfrm>
            <a:off x="1516232" y="5647067"/>
            <a:ext cx="9159536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우린 쉬지 않으리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이 길에 끝이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한 걸음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한 걸음 주와 함께 걸으리</a:t>
            </a:r>
            <a:endParaRPr lang="ko-KR" altLang="en-US" sz="3200" b="1" dirty="0"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6839269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520A22-4DAC-E4DF-FFFA-1C346831A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B5B61C01-B8B0-91E3-E5D2-5A40760B0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599216-4DD4-7D2D-3E10-1E3B283BFE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11B66EC0-76EB-AE1E-0353-52F0BB01E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C3C191-7AD8-09C2-2537-ECAB6F578F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87EBDA-0A16-3117-8D8C-D2901A8235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E36497EC-2FA1-54BF-5236-3463D612E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7581756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990477-0018-2904-E453-B900C24AE9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6E29A0-2D81-04FC-CB0E-503D248E1B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25029671-ACF9-B157-FA5F-A739E4F51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6259336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DD9B4-BBBB-C95D-A5BC-FB4F8FC235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E25D72D9-3B5C-BCBE-59B2-B97573102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89F44D-DFD4-E284-CE89-B735CC5EA0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B9D75061-1882-F4D5-7806-F3FF7252BA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028EC3-F437-585E-1BD0-6993BF9B2B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17F448-FD1C-A1E7-2168-8AA73D78C1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55917274-890C-6515-D970-B86644862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4898874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CA4A52-8FD5-362C-27DC-2CCA1576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863C7C-2215-8AB1-768B-0FF66578EA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82C3598C-83AB-7100-0B7E-9EE647F1C7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6847076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A7F0A-4BE4-7A0C-8475-D476814D93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3877EC-B9F4-2F3F-3ECD-FB2CCD5F03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0AD8AA7-9CD5-34B6-FA6A-E9ED0218F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71320305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986719-9AD5-ADA7-B6A1-E4EDA7CF4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B28A870-E0CB-454D-A31C-E809325F59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FFFD8B3A-9D4C-8231-4C6E-97448A92E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4720867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68C8E-156E-483A-27CB-58B7DD424D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894A727-7BA9-9F09-CF70-406F4B0E92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95E2489-BEF3-15D0-D03D-BC4F16D3726F}"/>
              </a:ext>
            </a:extLst>
          </p:cNvPr>
          <p:cNvSpPr txBox="1"/>
          <p:nvPr/>
        </p:nvSpPr>
        <p:spPr>
          <a:xfrm>
            <a:off x="1707102" y="5561619"/>
            <a:ext cx="877779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우리의 걸음이 끝나는 그날</a:t>
            </a:r>
            <a:b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매 순간 함께 하신 이</a:t>
            </a:r>
            <a:r>
              <a:rPr lang="en-US" altLang="ko-KR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우릴 안아 </a:t>
            </a:r>
            <a:r>
              <a:rPr lang="ko-KR" altLang="en-US" sz="3200" b="1" i="0" dirty="0" err="1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주시리</a:t>
            </a:r>
            <a:b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solidFill>
                <a:srgbClr val="1F1F1F"/>
              </a:solidFill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7EA87C61-C3C0-97E1-C69C-CBABF9AABCB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20274086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061C9F-D661-C11E-D3C3-6230F7DBF2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554C36CD-1F70-FF6F-7977-0C15A29D98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A3E5F7-5C4A-07EC-6B4A-9D880E740D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1B9D342B-B6A1-DDA6-6950-CE9331474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B2086E-3C39-D7CB-0702-993B898083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F9F79F-61E1-0192-3A72-0638462F94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EBF5CF9-43EC-2AAE-7155-FA28031078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8297252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80DA86-B7FA-6796-DCC6-E82FF0C847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C5BC14-95C2-08D9-183D-348F81876C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C8CF4AB9-E5A2-DFF2-D00F-3EA4DD0D1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9628561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4AAA2-0215-0F5B-8D35-6E3F15131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4C142EF-5E5B-0C7F-9D99-BDFDB7179C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DF00F40D-92DC-78EA-CC73-0D3BE62523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4176491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FC24A-9E26-23D3-1494-1812E649E7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EBE1B6-1060-2621-4A2D-27A131461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9F06A61C-9EAF-BDB8-F16F-FDAA92323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6375014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86457-01D0-85D2-FD2B-8BC7EF64A7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66E669-DA2E-6FC6-BBA4-84064FFC68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46AB4651-0E61-1F9E-E3D6-87AFE9096B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1581092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C4294-F307-4C79-4CE4-0932A1D840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CABB3E-8904-437D-A580-81F9FE45C8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9A6305E-2C7E-8280-DA29-28E98F60CF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6410975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6DB4-76C4-59A5-AEC3-6716B74976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36D71-32A3-6F20-BE26-B335B46A8A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EDEEADC-289D-7507-A34D-11D336F9CA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163" r="7890"/>
          <a:stretch/>
        </p:blipFill>
        <p:spPr bwMode="auto">
          <a:xfrm>
            <a:off x="-2009489" y="418743"/>
            <a:ext cx="9452876" cy="4682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0AA7FB0D-C3F7-5159-69AE-E33BA6C75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276"/>
          <a:stretch/>
        </p:blipFill>
        <p:spPr bwMode="auto">
          <a:xfrm>
            <a:off x="964734" y="2528131"/>
            <a:ext cx="10262532" cy="4827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49816435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D46EFA-CDA5-8975-1EE3-76616C3804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EE8E7FF-B647-8878-16CD-52444BC260E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2DE40BE-F4D8-D392-5423-091688234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8306BD-FD82-90C2-87F3-A99798AA3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0B2AFBC-9292-E184-D8C2-13AAA436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3CBDF5-B260-96E0-DA18-8F0A41F582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1A12BE1-881B-7652-2AC8-AEB1762EFC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B19DE2B-6FD9-42D1-9050-8367F9AD70F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A3F472F-75C0-1ED1-6BF6-D7D78CC6F47E}"/>
              </a:ext>
            </a:extLst>
          </p:cNvPr>
          <p:cNvSpPr txBox="1"/>
          <p:nvPr/>
        </p:nvSpPr>
        <p:spPr>
          <a:xfrm>
            <a:off x="2086252" y="5588252"/>
            <a:ext cx="8387178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더 이상 눈물 없으리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그 나라 안에서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이제 영원히 주 품 안에서 우리 찬양하겠네</a:t>
            </a:r>
          </a:p>
        </p:txBody>
      </p:sp>
    </p:spTree>
    <p:extLst>
      <p:ext uri="{BB962C8B-B14F-4D97-AF65-F5344CB8AC3E}">
        <p14:creationId xmlns:p14="http://schemas.microsoft.com/office/powerpoint/2010/main" val="3768627486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FCC0E685-E53E-5B6D-2A1B-A9E85DD0B84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EF90919-1D91-E3FD-78EE-9E527FD2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5A2229-9BDE-0FEF-AE28-0AEB1780B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26989D-E680-BCD3-7580-876DF6314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4887EC5-F9BC-828B-466A-531B7576AB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1D2D94-2112-E22E-B216-EEB5D89D51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C31D5-E6A9-1D2B-3722-49954A0CB6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6166C3C-51F9-4171-F611-3EE93A15B1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EDD04-7246-4132-F852-D8DEF642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778700-7C62-D1F5-F96E-B92FCD3CE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CFA755-89F7-EE9C-292E-B08396D28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661179925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0C787A-A9C7-261F-9921-BBD6FC2EB0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CA556FB0-84EA-B9CF-8E53-60B67653503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6D27AB5-18D9-E66A-2551-6F9755C60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194943-1D39-2A1E-A028-1FFA5D9EC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5E4EFEA-984D-444D-2005-4AC7D2A0B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BC49560-7495-550C-5342-0699F34B88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41142553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7B0AC145-CBCA-AC88-9C29-E7AD682D39E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772DBBF-46E0-456B-328B-0D45DF436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619E9-A009-BBC3-0701-C1CAA3B7F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7EC4035-BC8E-B759-318F-15BA7FA03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82FF48-1AAF-FD34-CF1D-BD1EF0AE5DA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AA9D6B-1DA0-12D5-316D-FFA4FDB4D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2" y="3674378"/>
            <a:ext cx="4707490" cy="318362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484C58-AC65-4695-0903-3EB88C51F0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E04DE9-596E-0DBE-19A2-A75C5DEAD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06F12BB-F791-E6DD-FE42-5069685ED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83DC07-CC9B-3831-B57C-EF55E1E59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765FAA91-41D4-C4B2-AEC6-CBD58C2963C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26BEB5-636B-43FA-3FDF-575160E23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D310550-94AC-F4D2-E8EC-189EE425C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CAA02D6-E60C-4FFE-6DAC-DC2CF0C2C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07195D8-49DC-43D3-CEE0-A878C57A44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A46BE9B-979D-1932-D7EE-4B7BFDBB4D9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C4B3B6-7B25-09E6-BDD0-E44761D00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3EE0DFF-D763-4D08-21F2-A7E196ED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0D6DE8D-51AD-6681-B0D4-655C05D69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6146C22-A30D-9260-DFAD-AAA9C4ED620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153E09-68C6-2B25-F59E-A4C6FE840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5B9934-2F00-248A-F89E-02F4914E3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93E88AD4-53D6-0D6F-74E6-4B2593E5DCC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5C8FA6-6EAC-6166-0F9E-2008814E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E6D381-3ACF-FC8D-9D2A-B5344F612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40F7BA3-EF8D-0EFB-0E9C-0E1ED442E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3337668415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D57613-B16A-4C4D-897F-8905635630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91665AF8-357C-5A98-3AA7-5EDC7D9E76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FB512D5-F6F3-9373-CD2C-074D59148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D6E1EB6-9082-AB9A-FC2C-E8DAEE66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BCB43EA-5F67-C38B-7321-C3D2AD08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4B0B33C-2F11-3BED-1483-68416F0218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24273935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830A76-5C15-1FE1-FCF3-E484BF4277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9D612DC-2BCA-9C6E-D7D8-94EAF123FE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F69B3BA-EE2E-AF0A-C7AA-97E00724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3406292-CF23-1816-43D3-3E858ABCF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06F84AC-11B9-0C57-DD35-64FAC7E3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B7AE309-9F97-2754-5891-86A27A971BD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12586779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81B8CE-6031-B3B1-DE8C-0E1D2C93CD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90A5D0D-F574-8F5D-92F8-A7D8629CF7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230F114-312F-D59E-5B57-65B45FB84294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9A76A9D-C19B-85C2-0D9F-5E37FBDB177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003956830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146279-4CDE-95A4-8E77-5543BC327F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0AAFC84C-0E5B-4170-37D9-BF1CBCD776C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75A546-319B-15F3-C5DD-D317E6DFB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CD1FE7-0EBF-B7D4-49F6-0CE3B68F5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504F553-6AF4-57F4-52B9-92399009C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757514-34B1-A042-69B6-4CB22A66CE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733101"/>
            <a:ext cx="4620659" cy="312489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02667276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4D50E-0ED7-0C2B-4CF3-01699AB53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6E926DC2-042F-6469-8381-E03C72E1875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DE0005-A73B-0379-1BD2-9FE3BB67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BD5EF0-FBF3-32FF-F737-05B76CCC5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F5C3E88-2985-3DB7-A9B0-CDF04388D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4D9A7D-DA81-D5B0-EE4B-855117CFA47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64873897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B70EEF-8983-4046-5C32-747719026C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383991F-C9B2-6DB8-6935-2AF5DC44BF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9C8FE8A-5A07-8716-B147-5D96347AE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D036F54-8F5D-46B4-ECAA-41DB311D7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A0D3791-F3E3-356A-850B-8F1489BF1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7148489-C6BD-940A-1781-0FFA49B3E14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0474858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3F8A51-DDA6-23B2-FE4D-480B1275C7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35219D4-0AD6-ACD8-40EE-D5098B52256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DA1C3B-5427-8634-C1EA-A487635B1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DCEFBED-0BE6-19D4-29E6-0256BF5C3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BFA895-9CA1-1AB5-02B0-931AAE6BE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68A27D4-E63D-2EA7-C3C4-88BDADB17DF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44783882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4583F3-1395-64C7-2DB3-0DDC79E14C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C2EEB606-BFD1-32F7-0279-7852340C6B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BF96B81-F953-5FFD-163F-15C2B46A3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A7AFFD3-DD25-385C-913D-0346D49C0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4F0FE-D666-2F92-6161-8BE78E445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272656A-CC1E-B97C-D1AF-DA878089D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822088922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743B9-0507-3946-E91E-B04C1AA17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47C32303-BAD2-1034-12F4-5FAC987DD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31AD655-91D6-C04D-A7E5-A291252A6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6D5ACC4-0BA2-0058-27EA-37E5AB72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A558D53-A5B5-4CA7-4CB2-75E1F59AD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9B365C2-1BCF-5CA2-452E-106E1F2AF01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2123380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B0BCE-1936-F387-C848-6D91A09BE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BCE344F-5F86-F04B-238F-325A5F8C306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6363BE-3566-8333-37C2-EADF3E8EC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4689AD2-0A2A-1373-E868-720F1C91A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CB9C3CA-1599-E41C-513B-D8E670476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EB5FFE2-6D16-68FF-A9BB-D8DA2774FB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63535534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9C4362-0945-E595-2B60-79E4C16429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7B1F1A-1524-993F-FDA6-0C94D45D50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C8433261-057A-F7A0-EB6B-0793C82BF2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6631191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637360-7185-E113-6400-B2DB50AA9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AE026-CB93-9AA1-C79A-B7672E9954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0E4C88A-0551-9184-736F-84F2BB537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1697260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9032CB-F007-C5D9-5BD1-528276DD6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8E522-691C-A1F2-071D-B7489B0F20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8B971284-5367-6341-B436-2542C30A2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776896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E22826-9EFB-64B4-2B01-CDBFE1A642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AE5568E-A876-1942-0371-F3CF87EF3D8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9C6BE1E-4EB4-09ED-78C9-54BF17015DC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6108881-70B7-BFF8-7FDA-C0F586642920}"/>
              </a:ext>
            </a:extLst>
          </p:cNvPr>
          <p:cNvSpPr txBox="1"/>
          <p:nvPr/>
        </p:nvSpPr>
        <p:spPr>
          <a:xfrm>
            <a:off x="2281561" y="5242023"/>
            <a:ext cx="8129726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00033808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2FCF3-B0E4-441D-C7B7-D7DACFDE1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736A08-7B59-4D33-1955-B54A7666F8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294C2233-0793-C5AC-2822-37E6AF23F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5787353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8DDE9A-6E17-B150-4DAD-0DA91D0F37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3074" name="Picture 2" descr="우리보좌앞에모였네(비젼)-01 copy">
            <a:extLst>
              <a:ext uri="{FF2B5EF4-FFF2-40B4-BE49-F238E27FC236}">
                <a16:creationId xmlns:a16="http://schemas.microsoft.com/office/drawing/2014/main" id="{05804145-C7E1-C112-6AF7-B97F6B1A76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736"/>
          <a:stretch/>
        </p:blipFill>
        <p:spPr bwMode="auto">
          <a:xfrm>
            <a:off x="567655" y="134224"/>
            <a:ext cx="10925262" cy="72323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Rectangle 3">
            <a:extLst>
              <a:ext uri="{FF2B5EF4-FFF2-40B4-BE49-F238E27FC236}">
                <a16:creationId xmlns:a16="http://schemas.microsoft.com/office/drawing/2014/main" id="{55021446-1D80-D630-11D4-570421842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0"/>
            <a:ext cx="2590800" cy="914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1pPr>
            <a:lvl2pPr marL="742950" indent="-28575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2pPr>
            <a:lvl3pPr marL="11430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3pPr>
            <a:lvl4pPr marL="16002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4pPr>
            <a:lvl5pPr marL="20574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9pPr>
          </a:lstStyle>
          <a:p>
            <a:endParaRPr lang="ko-KR" altLang="ko-KR"/>
          </a:p>
        </p:txBody>
      </p:sp>
    </p:spTree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DBD0D6-382F-4585-AFCB-96200295E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098" name="Picture 2" descr="우리보좌앞에모였네(비젼)-02 copy">
            <a:extLst>
              <a:ext uri="{FF2B5EF4-FFF2-40B4-BE49-F238E27FC236}">
                <a16:creationId xmlns:a16="http://schemas.microsoft.com/office/drawing/2014/main" id="{BB45DD95-1B77-D318-C78B-745D7A030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346" y="-704928"/>
            <a:ext cx="11350305" cy="8512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503C0F-F19D-5881-F84F-390C2AE305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C16AFBD7-C5D6-CD0F-FA69-2ECDEFA00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E0C1C-340E-D109-9682-B8EF4B9D84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804580CE-DFBE-6641-9A87-BCD56914BB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329280-9096-179F-73C9-CB73CDAE62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4FCB2A9-A5B2-140C-5509-5729637AC6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70940-F2F6-0160-9CC2-09150AA4C0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EFB0B1C1-5DBB-3DE6-D496-0C46861EC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B4FDE-A469-F553-EB37-D61BE2601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DD78B-7575-7D2A-FE4D-52D4E35ED6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85FCDF94-A821-D6BB-C3E2-E1E70488B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65205419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20A9E7-8454-F941-3E8E-7895649759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6005CD-67BE-D38C-C4C5-A54FCC8A34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60D2C907-4A63-1530-FDFC-B0ABDE746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11988059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FBDD1-9B89-02D3-AD66-C520FC2563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4D745E-2F06-DB27-D093-79DC30CFD0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594B2307-ADF0-FA7E-D86D-A3AA77107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156968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D0A8EC-2B3B-334D-5AF4-F13332AA2A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E3F8D32-B52B-AACD-4C4B-8F0E2A211E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8C4F72A-EB9D-AE8E-6A95-723CE60F9F1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031B799-966A-3547-96B2-32C24243EEDC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33026636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F46648-6B6D-AE50-021F-9A4BE6C28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9149EE-20B3-CFC3-3A42-D9E5114BB6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AFA7533-35EF-54CB-A4BC-F5D8885B38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3068518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CDF44A-C8AE-620A-8B3C-A77F7BB8B2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D2DA5D-4085-921F-D729-70E82A5539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E28D4BF-6C5D-D792-BD1D-405456F9E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5843798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D1355F-D5DE-D889-3E90-CAD8D214DB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61CF6-9BB5-185F-18F1-B390080F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7EEC4153-9D95-8CFE-A965-8FFA6B0EEB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579916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9827199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39F711-A8D4-95CE-2A0F-80A45C63D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A67BBF3-89C2-AD3B-8887-C01B87C1C8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67161A3-0EA9-D730-5194-4FF049D34DE5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39781161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05BBDE-A783-69B7-D092-7210FBBCF29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96375" y="5831270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C8D8CF-724A-E485-D13D-D97E007794C8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3038470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55F523-043F-4A94-3EA5-8CBD48B31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F4BFD0-4AF7-C1D3-C610-500F8C03B2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0FCB203-FE38-3D15-40F6-037AADE58835}"/>
              </a:ext>
            </a:extLst>
          </p:cNvPr>
          <p:cNvSpPr txBox="1"/>
          <p:nvPr/>
        </p:nvSpPr>
        <p:spPr>
          <a:xfrm>
            <a:off x="395956" y="4515216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2059050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0548E1-F5EF-FAED-07CE-FDBD35B55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A59AC3-54B1-F7AB-0638-166DA99E3F8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13466" y="5822724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176EDEB-8E47-5E40-E9E3-8AA62C1BD490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30705317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41BE44-8C2C-7896-BA6B-79242F92FC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18F5D6-65B7-5590-D01D-1DF2FB4B576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22012" y="5865453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56E1632-201D-2E19-F632-D8CB6FED1AE0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00658431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4B5DF-0A1E-D232-D0AA-11DCC55201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9C8E12-A894-18B1-3062-FB80C3F96F6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22695" y="5933819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1C6E3F5-AB84-8D78-B858-6BDBB2AE48B3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6594372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CC11FF-080C-47F5-5DED-AB1C396B17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05067E9-265E-2A51-5B40-4B24ED6E87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D4F40FB-A6B3-99B4-2E8D-9CA11A48FA8D}"/>
              </a:ext>
            </a:extLst>
          </p:cNvPr>
          <p:cNvSpPr txBox="1"/>
          <p:nvPr/>
        </p:nvSpPr>
        <p:spPr>
          <a:xfrm>
            <a:off x="2281561" y="5242023"/>
            <a:ext cx="8129726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26C9447-43BA-625D-E563-FA54FA7D606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32125968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CBF2A3-C2AB-1C02-886E-2B36D4DBA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5385EE-5685-17AD-6C13-3CDAE5C82C7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55E8D2-54BB-1E72-AE6F-64E264EDD332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09796948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EE21C3-123D-B9D2-7AC8-402A6D061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2EB13-A892-5548-FA28-808F1831044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FCE307-1B4C-39A1-1E67-90CBFDE0D0EA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26352477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9F45D8-A5F4-2237-B298-F688B7C777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4D12D-2E96-6964-0231-BC4EC0C9742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916C58-3442-7D38-BADC-8E75B850264F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1083075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1416569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0252789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DAC2988F-CA0D-3F5D-ED7C-2618EF34AA0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C30388-6331-11C8-082F-556EB5C1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E3E3B0-B46D-5BBF-07C6-661B8BBB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33961B1C-BFF6-5975-A548-BD3B5515FA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979D083-17D5-6D8B-4639-91F2558A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E18BE9-9A83-4398-8EC0-E23AAA183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2052900-68CA-A83C-E441-DACE0C5B43F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9B150C1-B805-2A60-D51E-0289CE7B8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687665-2BF7-B64E-9F78-C474E4CB7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46C5F889-AED8-CD4C-3177-1B79AFCE3C2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DFB5ED-2FE0-D3CA-FF0F-D7477D61B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F6F9276-6B45-0E42-DD52-E2639399D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1C4A1C8D-7529-C755-EBA9-FA1DC158E60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9C7454-D948-A59B-90FE-438902001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BEAD0F0-9B2C-ABD3-69FA-5AE83051E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5A4BFB-C24C-3450-A032-0A4F9AEA73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50D0733-62F7-49C4-87A9-5823638D798B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04328296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70EBDBE-40AB-DEC2-0188-494DA577C6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7F6417C-F33C-662C-7AA2-8509009C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7F7887B-2A91-585E-F9AA-44E8B30CF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6C9D044-75C3-4518-30EE-C4BE3B2B9F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B1381FE-6284-1560-E003-F809552DB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E5A20EB-0883-881A-1513-C6F14369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C6A3B9B0-085D-6BA7-533C-D497B87082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CEB7D63-17D8-F0F5-EDE2-EE615912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FE316EC-34AF-70D5-73E9-221AC5E92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1BCA6990-1397-9416-4EB7-DBB259751EA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0403697-0CE4-BEC8-85E3-8CD131099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D8BBAD-C101-90AB-E58D-7871BE6F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A53EC816-C697-5D11-01B8-E056CD127DA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7A48F62-C0E5-D322-26EE-05A859C3C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285CEE-E258-61F9-88E3-9655E94AC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836BB46F-3ADA-8A65-38B9-A074E890BC8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61553F2-057D-A817-88B1-67C325678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23E658-0587-D16A-D06C-AAC443348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54EEAE9-9A01-7B47-D887-F848FA1601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7DEA595-AC32-E89C-C230-AAA19EE86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24F040-1410-F595-647F-62E53608B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E760C99B-48A1-CE9F-4699-700B242351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AD144B-FA1C-1C8A-865E-A2A457AE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C97585-BBFE-EC41-CB44-A0BF726ED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961D3715-EEEF-0B0D-ABC1-F878D49665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7CAAC36-4D15-49DD-1734-F153FBCDC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DD5142C-6435-E05A-F180-AFC30719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297F636C-BA25-5014-F7BF-C92B5040E78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358F4AD-8403-CAA6-919E-884C77B3B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9C14258-5FF4-01FF-A60F-6AE83D3F7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E46F22-4484-EF03-1C2E-DF4E4DEF67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894D937-0B33-92F4-9D5B-050C4BF4404C}"/>
              </a:ext>
            </a:extLst>
          </p:cNvPr>
          <p:cNvSpPr txBox="1"/>
          <p:nvPr/>
        </p:nvSpPr>
        <p:spPr>
          <a:xfrm>
            <a:off x="2281561" y="5242023"/>
            <a:ext cx="8129726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65861013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6593DCD3-5C0A-7463-077F-0645D4D3819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B67A0C0-4C7D-449E-B603-F4EA613D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C4C45B-0AF4-22AD-B723-296C378D0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그림 1">
            <a:extLst>
              <a:ext uri="{FF2B5EF4-FFF2-40B4-BE49-F238E27FC236}">
                <a16:creationId xmlns:a16="http://schemas.microsoft.com/office/drawing/2014/main" id="{3804DA5D-E9C9-A7B8-B9B5-B0C8A814A10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8FB89CF-CAE7-0245-8C33-B71DEDF0C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843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3848F2-F9DA-083E-91FC-2560B890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7158641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492137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9248365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3642406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6811041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838919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9506130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7271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B69618-C8D0-5CBF-4FFB-88185B367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A519ADF-E4A9-8533-3EEF-FC91254C63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422FDEF-B7AA-3156-073F-83CB5EED22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AB47AEB-AFAA-4FC5-6882-BE539C7077DD}"/>
              </a:ext>
            </a:extLst>
          </p:cNvPr>
          <p:cNvSpPr txBox="1"/>
          <p:nvPr/>
        </p:nvSpPr>
        <p:spPr>
          <a:xfrm>
            <a:off x="498764" y="4662199"/>
            <a:ext cx="10935853" cy="2734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3.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요단강 건너가며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맘이 두려워서 떨 때도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PMingLiU-ExtB" panose="02020500000000000000" pitchFamily="18" charset="-120"/>
              </a:rPr>
              <a:t>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hough I pass through the night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sor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-row,</a:t>
            </a: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And the chill-y waves of Jor-dan roll,</a:t>
            </a:r>
          </a:p>
          <a:p>
            <a:pPr algn="ctr"/>
            <a:br>
              <a:rPr lang="ko-KR" altLang="en-US" sz="2800" dirty="0"/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362040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B65BDF-829D-1B9F-322D-26578CC476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C336407-C61E-CA1F-CED3-85FF449FDC6A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29852727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95062658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87157918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2678439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9513972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3124942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8117809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2169487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5266667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9955384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321030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457E9A-C87C-C294-B0C8-79EAB39593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662B10B-AAA4-4783-FE9D-67C1B01FEF60}"/>
              </a:ext>
            </a:extLst>
          </p:cNvPr>
          <p:cNvSpPr txBox="1"/>
          <p:nvPr/>
        </p:nvSpPr>
        <p:spPr>
          <a:xfrm>
            <a:off x="2031137" y="4895924"/>
            <a:ext cx="8129726" cy="19620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(x2)</a:t>
            </a:r>
          </a:p>
          <a:p>
            <a:pPr algn="ctr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06668798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8140817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387426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2564124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9775945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5490687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422702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03090141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0830443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8578369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779293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AACD34B-D3FD-8979-BC84-8547BA4848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2B20847-43CD-24C0-A092-CE849107DF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7003781-0CE9-5195-2605-58B97F1294E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허무한 시절 지날 때 깊은 한숨 내쉴 때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그런 풍경 보시며 탄식하는 분 있네</a:t>
            </a:r>
          </a:p>
        </p:txBody>
      </p:sp>
    </p:spTree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387F2-3EC7-5FA3-CD08-787D2EF777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C78524-338B-520C-00F6-7D176244A1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C25A32F-8AF4-9AFD-3068-99076DD73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2861624-CFBC-8237-E563-AA2588B7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9BBBAAE-056B-677B-814F-D84797568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22E3DD-F112-D6BA-B068-3E950E630172}"/>
              </a:ext>
            </a:extLst>
          </p:cNvPr>
          <p:cNvSpPr txBox="1"/>
          <p:nvPr/>
        </p:nvSpPr>
        <p:spPr>
          <a:xfrm>
            <a:off x="2195119" y="477116"/>
            <a:ext cx="8154099" cy="4565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선한 싸움을 싸우고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달려갈 길을 마치고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믿음을 지켰으니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이제 후로는 나를 위하여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의의 면류관이 예비되었음이라</a:t>
            </a:r>
          </a:p>
        </p:txBody>
      </p:sp>
    </p:spTree>
    <p:extLst>
      <p:ext uri="{BB962C8B-B14F-4D97-AF65-F5344CB8AC3E}">
        <p14:creationId xmlns:p14="http://schemas.microsoft.com/office/powerpoint/2010/main" val="2425276449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AF41CD-A04E-9A26-2E46-1D64DF9C54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E9E9F0-9FB1-2ACE-5DC9-6612B4AB861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844" y="0"/>
            <a:ext cx="11311156" cy="583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006200-E1FB-2078-8135-AF64A573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447E81-2049-51EA-721F-0A1CB2A7A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452B0C-D3A6-8048-1518-08AE434BA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E2E10547-DB0A-445A-4DED-FD3E6F3E260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55678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D136740-6B8A-FDF5-98E9-F38857D15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FD4D68F-1301-824A-6616-08F108A2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BB88996-7E6D-F06C-8CB5-8E043F44C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63A745D-DF06-4198-8B20-C4E444EB2AA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045F6-EE07-E1ED-CA25-2C6EEA28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D0D3C37F-552A-7C70-3590-89CCD9C6140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276836" y="104023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A9C153-33F2-6364-818D-7C6A4779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DBB0A2-F223-2B53-F543-CF5A0181B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8DF3A44-6A7B-CF05-F9B9-1A2F79621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C584FDC-56BC-72D8-CBB9-BD2E277402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0441151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4139F970-A4E0-F745-D8AC-CA67E116AB6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D9509EC-3E44-602F-0543-1BE6352FB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7EE85E-70D5-4792-5807-FFD8D6DEF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DFF4A5C-5547-F9D5-7B41-CB2929653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EE0D13E-4C6A-1C05-0601-42D9121D21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4101C5-88E5-08D6-02F3-55A63C624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05D43E8-08EF-2AF0-BAD6-824FF9627E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791" y="-84976"/>
            <a:ext cx="11118209" cy="575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F0778E-69D9-D6E0-9F18-70860102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594396-54C5-88AA-32B5-6147636F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9DB4A1-0AEA-6379-ABDB-0DBC8FF15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D2EA448-4D7C-0CE1-A6E1-BB721CDA41D1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30511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7B05333-F93E-975E-E229-35BBAE801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276B3EB-C17B-8496-5214-21EBFAF9E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E558C54-A4CC-5420-2EB2-D341E4A16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78E90F-5E34-A193-E9F7-3F5F0049002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E7306D-733C-C115-DAFE-8C42FD0D1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239C9E0-6CB6-959D-2A77-AC3C197785B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43948" y="1526796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AE5FED-5CA4-D997-8EAA-B404A5F8D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2BC48A6-F6FE-787E-995C-6D8D86CB5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4C4B3FA-FF33-3A8F-0751-24BDFC46A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50866FE-3BDD-F690-9800-0E3CB261BB9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872165709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912315A7-B8B5-4F8B-FB7F-D567EBBF4A5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6B612F5-49E0-FEF9-EB39-66C0E10E1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227A04-B0CA-47C7-919D-C40601FC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7A827A-6296-55F4-8BA0-3E746DDD4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7BC08C-B651-9F86-7E92-8C115C69F9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C739-240F-779C-F55C-713F4A129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F737395-D6A7-78D6-D0C4-8824CB8CED6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FF64EE4-4F3E-CFD8-AB58-9072C1381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23F97E3-4B06-BF00-3B6A-7B6424A5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9D4EA4-238F-7921-01A9-7C44B537F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7EB8A24-BAC6-DF87-681A-836E6A60A4E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60184389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2BF80-DDCE-21E4-59BF-5E05941015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075795D-1054-6722-73EB-845BFAD9581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9AEFAC5-E1D1-439B-D062-1A8B6E65F19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AE3967A-C410-782E-99A0-28D97B4BA52A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고아같이 너희를 버려두지 않으리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내가 너희와 영원히 함께 하리라</a:t>
            </a:r>
          </a:p>
        </p:txBody>
      </p:sp>
    </p:spTree>
    <p:extLst>
      <p:ext uri="{BB962C8B-B14F-4D97-AF65-F5344CB8AC3E}">
        <p14:creationId xmlns:p14="http://schemas.microsoft.com/office/powerpoint/2010/main" val="1671095119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C67B4-DC0E-860B-DE4F-EDF573A1AB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297A2CF-6216-15E7-A6BF-4F13E7CE7C9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4CADE-735C-47FE-BED7-E3B91A0A6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938D43B-A40F-CA67-7AF3-147E4A40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8E608C4-5C1E-A60F-3AC3-51F9D57D7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0A8D0-08DC-CB32-BBFA-CF18079FBB8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096396957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9279413-4827-5F8E-51E3-02578B47EC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3339" y="379288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660D511-74E4-F3EC-0439-BF46CAF7DA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457" y="-110626"/>
            <a:ext cx="10933651" cy="5748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3B7C83E-631A-935A-0BD2-5E451795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7AD820-7833-7391-17C7-48F426A50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349B4AB-1D44-F13F-12B5-B42B99DB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834F45-C1E8-2BBB-2E53-564A1A1B6C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FB09A49-8C6F-CE76-C677-31A02515294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54" b="49937"/>
          <a:stretch/>
        </p:blipFill>
        <p:spPr bwMode="auto">
          <a:xfrm>
            <a:off x="42334" y="1744909"/>
            <a:ext cx="12192000" cy="2239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0A4E4A-911E-77F9-32E7-BA9518F35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D7D9F71-77CE-47D8-02FC-F8B830FD1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F473B6C-8E15-8D5C-4A8B-DE526EF9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1FC37C0-9221-9D33-6431-C7ACF3FB25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664646590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28238F5-46BF-01A3-4C3E-C3A15E92783F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932"/>
          <a:stretch/>
        </p:blipFill>
        <p:spPr bwMode="auto">
          <a:xfrm>
            <a:off x="-42332" y="1596889"/>
            <a:ext cx="12192000" cy="3221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D368A8-DBDF-0EE3-3C34-85216F1E9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C93CBA8-4AB6-3185-0861-8289C7A5D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4DF3D7-34F9-5315-5E26-D007930E8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02C751EB-56B7-D656-7301-A4142E42AC4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904987D-F20B-FB31-2A31-CB8FEC875E5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EB4E4E2-C1B4-1B3B-8C3D-728112082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F3268B9-12DF-1AE4-0E76-77445CBBC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8079A7-5521-620A-FD54-B11F7D03A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213F0E-F90F-1D4D-99F3-4B14487A8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5CB24B83-916E-362F-234C-C9225F280A2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385893" y="170296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BE1C339-5FDB-6FF3-8572-2E610E7EF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FBF55E-2922-618F-F7BA-20D34AFBA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F9BD808-58FC-34D7-6880-FB1AB30BE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7CCC978-2B97-0422-5F4D-242F59C7A7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66207508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880C26-DB70-B555-70DA-B502C89B50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59681F38-DA7D-CABC-35D3-90C30D0EA8F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9F14C1-70F7-0A37-024E-900331F50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213E09C-0668-C4E0-7E81-B8482FDA4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337A53-2F58-7B2F-35FF-C6396903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67796BC-4B2F-95CB-6B98-870ADC30AA0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9936725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A6282-67DD-F84F-79CF-C8EB2C2FE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48ED1AA-C7AB-B046-6128-37A025FFF4C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BF99F02-6DAF-FBAA-3CE9-DFF5825E8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0018B9E-5FDE-99BB-A581-1E22167C3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0C30B-A856-136B-9D13-22BE0437B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8CAE02A-3D39-1116-42A4-79E364AC51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349632137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E312E-EF9B-7171-79E6-C919FA1FD6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FEC6FB2-291F-CE20-EDFC-166D65A09F9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6084D30-5F25-7D79-2270-48E878D7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E3A47E-0425-4E03-64E6-57E8440E6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467FF3-75EA-2B16-2E30-55367E492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FC8409-4BF0-94B7-FFF1-1D36D6039A4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52477497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E504D7A-D075-E741-C7AD-51725CD25A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B3F8E21-1BAA-1C00-BF58-FB01465745C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79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D87E17-11E0-049A-4F21-AB0A1F383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C157DC3-26D3-FCFF-9288-043AE63AC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B94FE1-60B0-11B2-458A-1EC8973F4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F9DF3-FB6F-2923-D2B8-248FA9B5F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198351-71A2-9E51-A088-680F8ADEE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30E1024-BEB7-A09F-93E0-2C52D7ED6A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8D31C0E-ECCA-C773-4291-2E069E67935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140A948-C076-D816-63AB-9F4578072EA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150882980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A624722-8CF2-A66C-9928-4FA0E92C6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9F47F77-F239-35D8-2FC2-9D21F3FFFD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6755A27-4C22-76C3-AE26-6922AAF8A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3804EBC-6846-AA71-372A-DF9C9531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92581-533C-A1EC-FA1A-1AE92D01A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C55FE27-3E24-DC22-5C3B-71C7475B8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5218AAC-9455-8215-DD26-BABE8A2D83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776232E-2DB3-33C3-D0DA-F8077970DC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4537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0D9676-84FD-3292-21FB-221A1086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234D0C-0BE0-2188-01EE-26FA03754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E11CE99-D50C-AD5A-A004-674456DA7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CE7911-C9AE-F703-1CAC-541EAB3D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0C3E37-F986-8A55-AE83-DF07FB795AE6}"/>
              </a:ext>
            </a:extLst>
          </p:cNvPr>
          <p:cNvSpPr txBox="1"/>
          <p:nvPr/>
        </p:nvSpPr>
        <p:spPr>
          <a:xfrm>
            <a:off x="10016455" y="5617656"/>
            <a:ext cx="15939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/>
              <a:t>간주</a:t>
            </a:r>
          </a:p>
        </p:txBody>
      </p:sp>
    </p:spTree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B3F591-7A2F-FEB9-A2FD-D1FB5F26D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4367C8C-5EE7-52B8-2B13-2ACD1F3B85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EEA929-4CDE-82F4-CBD3-369EE7E62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5C264C-549C-17F6-613B-5178BA3B6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EBC6F-0884-53A3-5EFA-319AF2049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8B80857-3D23-88CC-39D4-87349830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E15CEE-F1C9-AA3B-9774-E445D00B63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4B33448-07AB-F6F3-8C23-64B09AD8BA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9AB9FEE-4988-8069-F661-2A6C2C7B8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4971E8-6128-9FC6-96F4-71D9F2565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436207-832F-B552-0182-90D5E5CE5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4CCA68-7BA8-AE87-3BD7-C5570C78E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B1D1D-7F91-8AD8-DEF0-03F9266F2A2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68C1C63-831B-D533-3CAF-B2185CA10D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8D9E742-492B-7936-94F3-2774CD9D0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8332F3-9CDA-0D2F-DF09-77ACDF7A4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7E5CC3-01F7-7C2A-C695-E865BA762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C169BD7-6143-75E5-5E68-F11BB96D6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6D66A-238F-6FC8-9325-A2B18A1BF0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A189FEE-B64D-4E9D-3ABD-54B24E1960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B61703-EED9-5625-567A-C8A7F59F0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DB10FC-E6C8-330C-1F36-F00C3EC0B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EBE695-88AC-0402-871A-C02B62F60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D3C1F58-5F79-AB29-AB54-AF2C40864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CE244B-DE48-6764-6048-BBA5C59B9D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ADD1BF7-8268-BD56-091A-C1271F32CF4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256B89F-49E0-45E4-9B93-4BEFEAA09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5CE528-CC4B-7BAA-F804-BB42DE387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746DB-F0E9-C72D-6614-F56C2995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EB38B6-A2CF-ABA7-EB1D-C0DDDA96B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083C538-3A22-AA5E-1E18-9ABAED065B0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684DA502-D376-A54D-E620-200796DDD3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08B764-987F-EDF3-16C1-8E49DEA80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9B299FC-CAED-BB31-18C4-95AA27ACB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63FE3B-6EB1-AFE6-B0D3-B8E1D9831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D102098-7EAA-AE31-856F-ACE94615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F25FDD6-E76B-A1CD-539C-34A153141FFB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F0C423-F939-CBC5-F9F9-93469329A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B738D89-402C-E71E-2D0E-7D6E71579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EA9AD7-3D4B-B321-B962-0A45A6B4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6CD477-9A06-A889-2F31-1B1DC72F3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FF8859-446D-C710-9581-42E90E202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F24672-52BC-F248-70AE-19E69D430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207B4-C6D8-789B-AFAE-9B152751AD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F8BCB2-228D-8584-1C52-27CF2B055F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9D2463-0B29-8C33-226C-6D3E73F19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79EC2C-F6EF-EBFE-7DDA-EF4115121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FB082D2-2414-2528-D4D0-3E82723C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962B3-CFA4-99BE-2F58-336F3F67B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6EDD29-F109-8EF8-7B2F-59353A7B2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A678BBA-04B0-7EC2-8160-72EDDBD63ED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311F30C-E9D4-B550-850C-723498B36F6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869EC94-1AEB-A1C9-ACA0-CC0DAD7A9C2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인생 가운데 친히 찾아 오셔서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</p:txBody>
      </p:sp>
    </p:spTree>
    <p:extLst>
      <p:ext uri="{BB962C8B-B14F-4D97-AF65-F5344CB8AC3E}">
        <p14:creationId xmlns:p14="http://schemas.microsoft.com/office/powerpoint/2010/main" val="2794664586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4EA68E-588B-DBF2-6D5A-D9F350CC83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E9F8CCB-9E9D-DDF1-C5CA-E6624BD245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7A57C78-22AE-C0AA-D4D6-DCD8C109A97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F30E9B-B391-AAF3-8822-20792F76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F38584-B58E-634C-9427-ED6FFF153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B953CE-E1D0-4181-639A-D8344A664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C6BC25-60F2-0DA4-ADA9-4A72DE2E3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CC71C4-116C-6DB3-FE43-5E42C96A7B8D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820907328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1B68B6D-1CEA-25D8-5881-2BB2416B7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59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583212" y="0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FD8B65-1D3E-0AD3-420D-7019C59572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59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/>
        </p:blipFill>
        <p:spPr bwMode="auto">
          <a:xfrm>
            <a:off x="423631" y="-393107"/>
            <a:ext cx="11520000" cy="6225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BB170E-9738-D9FD-8C86-00B34894A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59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250"/>
          <a:stretch/>
        </p:blipFill>
        <p:spPr bwMode="auto">
          <a:xfrm>
            <a:off x="423631" y="-452928"/>
            <a:ext cx="11520000" cy="568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3D35F-91E7-76C7-BD40-D3081C0AF7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59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/>
        </p:blipFill>
        <p:spPr bwMode="auto">
          <a:xfrm>
            <a:off x="515462" y="-393107"/>
            <a:ext cx="11520000" cy="5952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334011-0CA7-3F46-5499-2090A8B5A1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00"/>
          <a:stretch/>
        </p:blipFill>
        <p:spPr bwMode="auto">
          <a:xfrm>
            <a:off x="423631" y="-487110"/>
            <a:ext cx="11520000" cy="4138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83BDF8-2E44-DD47-76F5-8A88348B31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7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58966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FCAD1C-9150-1797-8EE6-BAA3585357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59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423631" y="-384561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CB8FEB-F066-CC20-C847-071AAC8A67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59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850"/>
          <a:stretch/>
        </p:blipFill>
        <p:spPr bwMode="auto">
          <a:xfrm>
            <a:off x="558191" y="-350378"/>
            <a:ext cx="11520000" cy="6406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5008B-9804-AD3D-F73C-755450E9E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4" name="Picture 4" descr="259-4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401652"/>
            <a:ext cx="11520000" cy="6043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279BA3-98DB-7993-B11A-8C1C167404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BC093A0-E742-91C4-8548-7AB83ECEA3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92844C6-584F-101B-A0BA-4F65D17F1C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9E29F1-BB8B-D6CB-09EB-8B628E9A039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허무한 시절 지날 때 깊은 한숨 내쉴 때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그런 풍경 보시며 탄식하는 분 있네</a:t>
            </a:r>
          </a:p>
        </p:txBody>
      </p:sp>
    </p:spTree>
    <p:extLst>
      <p:ext uri="{BB962C8B-B14F-4D97-AF65-F5344CB8AC3E}">
        <p14:creationId xmlns:p14="http://schemas.microsoft.com/office/powerpoint/2010/main" val="1456593606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078E35-69B9-2D74-D924-6522BD0E0C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8" name="Picture 4" descr="259-4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750"/>
          <a:stretch/>
        </p:blipFill>
        <p:spPr bwMode="auto">
          <a:xfrm>
            <a:off x="672000" y="-367469"/>
            <a:ext cx="11520000" cy="658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A6F709-FFE0-5D7D-75F9-71ADB8052E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273465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EDE53-3827-9328-193C-9B13B5D18E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93106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23D1B-0CD8-2925-1A9C-43682FA6C7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372D49-02EE-C8F5-2AA7-89CB8CAA2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5A04E600-58AA-4CBE-A936-938F06FAED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504202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0924434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5B57D1-997D-B47C-253C-B83EA3234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71DCBD-CF56-01EE-C591-15EFC5A66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DC0529C1-7730-3C18-E2CC-3AFB5114B4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6746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935253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67D76-DADD-9166-A1B5-80D475C55B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34908-48F0-8EA2-B347-695C0EBC3B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14E94CD0-B3BC-1DBE-C9AB-BF5D70D9BF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418744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9370873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F4EE64-2F62-90C7-8193-9319DEB1CA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0DE616-0C40-63B0-5987-CA96544130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38CC03AD-0E8D-B206-8D53-AECAC45AFC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423631" y="-47001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6056812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171E10-6B38-8DCF-F298-E8A273A176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7494924-92F6-2771-D9FF-30CE1ED41D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F1254516-F16A-5F1C-57DF-16B19A5AA5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0975504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D1BE42-9DA1-CFEF-F32E-71DA52AFE0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D2A28B-7F8E-5E52-97A4-8DCB147687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64B2B624-0702-1F04-9A40-D19AF19D1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0528434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1169C-601F-6197-7D8A-8D58CBC434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 descr="내마음의한자리-1.png">
            <a:extLst>
              <a:ext uri="{FF2B5EF4-FFF2-40B4-BE49-F238E27FC236}">
                <a16:creationId xmlns:a16="http://schemas.microsoft.com/office/drawing/2014/main" id="{0FA7A687-5025-54A0-CCE5-B248581BA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0784"/>
            <a:ext cx="10723926" cy="8042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DF78E5-6116-74EB-2B0D-669804D662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3C25A1C-C279-E18B-CD12-60CFC4445D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F4F2568-C6D8-D15C-768A-4E42894C7FE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25BAF4E-0380-B777-3793-DDA316F32768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고아같이 너희를 버려두지 않으리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내가 너희와 영원히 함께 하리라</a:t>
            </a:r>
          </a:p>
        </p:txBody>
      </p:sp>
    </p:spTree>
    <p:extLst>
      <p:ext uri="{BB962C8B-B14F-4D97-AF65-F5344CB8AC3E}">
        <p14:creationId xmlns:p14="http://schemas.microsoft.com/office/powerpoint/2010/main" val="946141715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71CD73-8E5F-587A-97C8-BCA02017E1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48E20595-F59C-5B95-C363-B97DCCD4D1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9E0B62-2F8D-1400-F724-E9B837A6F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EE0B094B-B536-2179-6A80-BB95C35D4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E60CCFF1-B330-E4CF-78B2-EFB23CD77F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9285947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80CC32-D248-3525-1142-DF141AF7F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685233-2E5C-9C93-0F18-B5EB89E03D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3FEFE582-BB13-F1BF-D49E-E890442424A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2246621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596D91-8620-4870-CF65-AF918692F1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A647C-1180-3CCD-B9E4-29166A96CE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72837C65-346F-7B90-E90E-94C58306D6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8881087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5F6BC0-B5A9-93B9-06E0-91F8CB7709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EB16316-40F2-3BFE-F17F-D022648006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645BB6E8-B967-2981-AD85-CF647C542A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5929982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144727-7897-1616-8726-B113445679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BAA53D-D87E-988A-5BA1-6DB68326A5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DDAD340D-C782-7EF9-97C3-464B4228B1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5005429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ED3731-A3FB-C02B-DA2D-E11FD866BB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429E1F1-E9D9-C4C1-75D2-E64EABFD1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1A691885-8875-4DB8-B42E-35109A713F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2865764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846009-79AD-AD51-A967-32BE7D898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145B4A5-EDF6-076C-34A9-66EC860BF6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FC3119AA-21CF-6E40-8ACB-1ACF80B311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0937366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83517C-558A-C5F4-6481-9AD623C1FA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98CB58-5140-053E-C4FB-84B6B3931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83EB1746-C823-B37C-00B4-06A071A79F9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2676087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 descr="내마음의한자리-4.png">
            <a:extLst>
              <a:ext uri="{FF2B5EF4-FFF2-40B4-BE49-F238E27FC236}">
                <a16:creationId xmlns:a16="http://schemas.microsoft.com/office/drawing/2014/main" id="{8714B935-3B61-B688-E896-E5733F3049D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515954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2599334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919663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0F2972-C966-C428-CE5C-C10AEBE7B9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4DA0DF1-89B0-1CEE-9E37-F05D56B1CD1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0694256-1AF5-7A02-C2C8-DDD514DA819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606DBF0-57C7-419E-8DF0-FFFFB52D14F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억눌린 자 갇힌 자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자유함이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없는 자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피난처가 되시는 성령님 계시네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73149222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002A83-E561-2951-E98C-C64F23A8B7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590B4DB-3114-A825-5D10-32AE0A27B7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78FB457-B461-28C2-41F7-EA8C4B3DF4D5}"/>
              </a:ext>
            </a:extLst>
          </p:cNvPr>
          <p:cNvSpPr txBox="1"/>
          <p:nvPr/>
        </p:nvSpPr>
        <p:spPr>
          <a:xfrm>
            <a:off x="935560" y="917627"/>
            <a:ext cx="10793767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&lt;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보소서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주님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-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뉴젠워십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찬양팀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</a:p>
          <a:p>
            <a:endParaRPr lang="en-US" altLang="ko-KR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48545138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C9C963C-48DB-84A7-E0AE-F510F5A218D7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F7A807-88F7-15A8-D8B9-97189817D5F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264909-3167-349D-1836-C6EA3FA384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035130106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DAB7C7-81A3-82B8-F363-1F8602E571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2FCD6F1-5AB6-AFCD-68CF-D3C295190934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F7AB6113-104B-D016-A872-CEF97C30AB2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0CBB6FE-D0C8-DE5B-1F2D-A3C9844CE5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43060903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B146CB-D510-F4D6-035B-2A15C1C17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3DD8F9A-AB5E-DDA2-F5C9-CCF21BD3B7FB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A5525705-A351-7A3A-2E5E-FEFBADFF4A1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3D75827-3C3E-1B21-3F0F-C7B0ACBDB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74526880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1DCE04-A158-EB48-99F4-DCB2E967D1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33F9B1B-5C02-2A99-3DAE-69D5BA7FB9E5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2692555-3CDB-F8EE-4125-EBF2B0D8343B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A086E92-040C-E4E7-CB0B-7315126E88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32307447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29DC4A-3599-6809-1AAE-7EDBBA520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758D4B8-1D99-D3CD-CA7A-A9E6E0DDA9D8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32657C1-8F11-8901-1FC7-CFDB84615B9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37A48B5-0D21-CC04-3F65-B07435ED34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86499445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7E4E9C-B896-221A-0C0D-99EB4A919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03F3C8D-5192-790F-A94E-223332907223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81096446-876F-2C41-996C-8C1E84ECB77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2132BC-A05C-756C-9C91-F43F6CB963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79688809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1E62D-D1F9-B282-6234-10465C4F59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0BBAA47-18D4-8C2B-BCDB-94E4B6D86BC8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C4EAA5E8-645D-EAB9-7DDA-F6A1FAB4A9B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D53006A-0506-5A6E-785B-A12993F246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821098567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35E3FD-B91F-833D-21D6-F6E8E6F44F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1F3193D-6B91-154B-E7C6-FB57A54D843E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8682A4F-8304-F3C2-B109-3A6399CFF28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BC09095-7BE4-E14C-9534-52A090E54F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524205774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699B9-88DC-CBD5-4B35-7FFBAEE0BA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B90C03A-6FAE-96FB-41E4-E9F3F0215B46}"/>
              </a:ext>
            </a:extLst>
          </p:cNvPr>
          <p:cNvSpPr txBox="1"/>
          <p:nvPr/>
        </p:nvSpPr>
        <p:spPr>
          <a:xfrm>
            <a:off x="3593285" y="5534987"/>
            <a:ext cx="94711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내게 주소서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411266-512D-967A-B916-F01CC4B58185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9B4AFE-6EC0-24F3-4A54-798C28718C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24670922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11C889-0FF3-1027-1D62-CDB4F784D9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22854A0-2EAB-0920-9130-DAEAC3C2407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84E205-94E0-F612-2653-9F98E4EAD86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7B26B95-2645-E8BE-4E98-54DD1ADFAD89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영이 계신 곳에 참 자유가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있다네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진리의 영이신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1851740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1696903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7218487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6D2800-17F2-7ECC-C833-0B4BB0E7F8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4F996F0-D994-3BC8-07F4-BAAA0D174B8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26CC6E-D234-AA45-A6C4-26EEE11AD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A0187CB-FF72-D9D1-8186-5168845CD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8FEEAA-5D8C-7CDC-C7FF-17C0D1F48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296151E-C273-CAE6-2697-15EA67CAB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98F86-F107-794A-5D6D-C22EDB7E6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9B595F0-96F9-E278-1CDD-0128984965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51375F-FD9C-79FD-BF3A-2E617F2C16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553E16-C845-70EB-EBAA-26CA3B44A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AE4FF5A-001B-72A6-D553-31DBE32F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3827C7-03BA-E16D-7B04-60D0748B1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14EA90D-E36C-F1D5-9395-8DD3E1222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928219444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3A569C5-5337-2269-19AE-CE7C3FAE99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ABEF8A9-E2BE-E0E9-09C2-FFD0F013126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05C5A-22C6-F22E-4489-ECA7071A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2B4A49-D57F-6E03-D61C-33AF3B118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6A0E4-D651-62B6-5463-6B43AA241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2165FB-5433-B1AD-4326-1AF99DE88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674A9B-94AE-1CD3-A2EF-F5F016A4F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FC9C28D-BD37-5932-7251-83D4F3C032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586794D-4AFF-E670-1E5F-A8CD9BF86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B54704-64D9-ECAF-4BDB-82F07957F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8895B9-DC5A-AC54-B17D-42670DE8B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1E3F425-639D-0969-EC0D-B41ECED94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3A304-B9F7-7A51-6BA2-3A850C9182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0E24C58-4A1A-04A1-A900-DECBEBB7F5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B57FAB-4F66-C137-2595-6F841E132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F1FB209-1DDA-4F5E-B7BC-1E8A0DE71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D69EE4-2353-C73C-DC4C-78870726B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E74B97B-BEBC-2847-94C2-C02459CAA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4D68A-313B-045D-6D9F-06EF16A01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420CF-07A7-C00B-DF07-7D31B50C58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99653775-A611-6AE3-A18C-1895C2A204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FD3FCD-B32E-8B80-5483-EFDC874E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A8C575-6282-7994-FD47-830261EE2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CE1868-D752-6F4B-A148-92046DD2E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A8BFF78-8BD7-0FDD-4E1F-555E4E24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43111289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7BF29E-2251-401B-B1E6-9CF145A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B6CD26-83DD-5FE5-87FF-F7EDA55517F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C3DA82-B187-BC23-98FB-3DB304626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9D1F0C-4459-E3FA-50A2-5BBB38C1D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9AA1DC-A8BA-3432-F337-E1942F23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BC37671-26EF-3A5A-FC76-47DB0D77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52AF72-A50A-FE76-2DCD-DDA3B39CF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2D00C4B-4042-4B10-6F27-2F7662103A5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0C8890-211F-7874-2B05-E7B461802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D7DA00-D9E1-0E4C-9BDD-E76FCFC2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F9489CE-CF70-FB45-19C3-175FF87CD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D478FBC-7DAA-368D-578F-80E45091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C49E14-9B80-FC35-1603-37B3420EFE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8F47E4B-1A2A-885E-2C61-9D71FF0E5F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62834E8-4C4F-11DF-EC74-95C19201769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5686A3A-154B-64D9-0707-906D377DA1D8}"/>
              </a:ext>
            </a:extLst>
          </p:cNvPr>
          <p:cNvSpPr txBox="1"/>
          <p:nvPr/>
        </p:nvSpPr>
        <p:spPr>
          <a:xfrm>
            <a:off x="498764" y="4577264"/>
            <a:ext cx="10935853" cy="2734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인도하시니 어찌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두려워하랴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Nev-er need I shrink nor fear,</a:t>
            </a: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For my Sav-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ior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 is so near;</a:t>
            </a:r>
          </a:p>
          <a:p>
            <a:pPr algn="ctr"/>
            <a:br>
              <a:rPr lang="ko-KR" altLang="en-US" sz="2800" dirty="0"/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046020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FD5C7B-6349-8D97-D1BA-2B798D23C7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AF23AD4-0599-B8C1-21C8-024213D0B8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7A5B09D-9DB4-0727-4D26-7F0D21261D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65CAFB2-CA2C-47BB-8E47-793D7C659BD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24815281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A9CB58-8C7B-8A7A-EA6C-2C3C9A3124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CB857A2-83F5-32A4-8ED6-08EC07E669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CB409C0-27FB-ACF6-C617-53A8385E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B33F05-7A88-F623-00B0-05D920C15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38CCF6-20D9-DD49-0816-EE963F438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6EF7CD-9D58-D75F-62F7-09110DEAE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CCDC4E-9969-1DE0-5BC3-CA2976CF76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E731343-840B-1461-3FCD-A6FDC2ED06A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8C276B-06CB-0725-5A96-4F3914E1F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BBC4F5-A41B-29BC-BC34-79D23157E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5C945-F9DD-194D-3A56-62B133583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731500B-8557-85A4-0122-8DE84411C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A9BEB0-AB80-112E-32E7-BEB8D218D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03C8C-9E8B-9484-7B3F-9118791B19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CA07D8C-5E80-5242-F39C-D51A51E3AE7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D180D14-4DF7-B978-AE39-C65F384B0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3D475AB-6C01-1F27-7BA7-CFC6A35AA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6A26EE-0B46-D8DB-01E8-F05D1247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05B4E5-78BA-2903-4D60-01B7898A3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12143129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819213461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80392347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915245139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262536926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385042050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628320045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78344277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1AEE57-FF9B-BFD9-C648-CE9A775CA8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24C067C-2C9D-FAA0-5D57-042905DAAD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564CFBA-E806-B424-A92D-FFBF27FF843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A5ACF61-F42F-0B35-89E3-CB4C1996DD5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인생 가운데 친히 찾아 오셔서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</p:txBody>
      </p:sp>
    </p:spTree>
    <p:extLst>
      <p:ext uri="{BB962C8B-B14F-4D97-AF65-F5344CB8AC3E}">
        <p14:creationId xmlns:p14="http://schemas.microsoft.com/office/powerpoint/2010/main" val="3966695726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65342192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73484478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4399577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25386618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565369650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15619831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006789794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87395763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109521920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E7B40-3427-F141-41E8-709B4C09C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6E17E2-F43E-CF4F-17E0-3F628B22BC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5ECCB5-9928-5470-0189-6FFA9EB5F24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D09C09E-8332-08A8-5574-BA9B2E57A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913D55-8ED0-CA00-223B-6392D4146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16F8DC-20D2-3EFF-72D9-2EEDCF752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09DE9DF-4ABB-A1B0-37DF-A281BC4DB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BC5839-C558-3C3A-D0AF-516167F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89619546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573A59-30C2-3926-01A6-675B2ABBCE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F80DE8B-F803-5B32-0990-9D6E5E8991E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09A9C3E-78D3-4487-5C96-AE7A65F41D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9EC35E5-6B6E-ACB8-6812-C96F7443F03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2409555629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C3B9D-8399-8322-270E-D124C750D4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2C2E9A-294B-4825-BE53-42C80D6C06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AA80918-ECF4-0094-D787-CF9F36876F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F1FF0F-1DFF-DB8B-AB4B-715B84C5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8D4801-BB41-6B64-EC81-4B88AE9F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9CD77-FE96-DAF0-FF0A-4C95EADA6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2130B44-5CDD-02B7-2D65-611D0F86D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9B65CD6-B5C8-E1AE-9B85-2396ED4EF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9220E2-A287-8DE3-B191-F764EE9F2E2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16913583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A58B98-E373-4589-7435-B78E74E1E8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679A8-352C-E4A9-2C76-57D6CFB602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E68B5FF-58AD-0403-37F0-3AA817AA8A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F07889F-FF06-E032-E532-907C0836E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863D9E-D85B-48B1-8998-AF7C5612E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A78DACE-BC24-F2AC-2E5E-868385BE1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5CF66-67FF-91F5-9644-667C44B1D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F2AAD1A-17C7-616F-BD49-E8069A451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54437688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288914-7BD7-03FA-3A51-404D78BA78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545A1E-2988-E58D-09B0-DAD667992F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AF3492-5C15-BDFB-8EC0-A378DCC320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F0FF0A-E046-FB2F-0EF4-F26ED679F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89018F-5468-3976-364A-3F2345F35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5494-7AA8-CAB5-B198-018A3C81D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C5A03B-57BE-0692-0A15-93B31E432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B1170E6-42A1-D6D2-231A-94ED7BE9C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EBC0E1-A08E-1EB4-E3F4-A673F1C0E615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927971444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DF01E40-B85F-1159-EAD5-9A854D5327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0D662B4-8555-E9EB-423D-C9834863A2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6AF59D14-6BD2-8C78-9C42-6194DC25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1457EC8D-6C90-3960-5C99-90F8947D8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FE6645D-C78A-EC5B-62EC-C6E1CFC81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9CBCB2C-0912-F187-C2DD-85A9CA98B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00885119-1181-61AB-2C74-2E8C5B014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5C08C-17AC-712C-FE9F-D6A86C539D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E05D356-C010-64EB-EB47-C51A904AABA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784BBA2-620D-557A-8C7E-00C1B55B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7FCDA5A-A520-FCE2-51CF-4F32FBF73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A6D1BC4-3A39-DFBD-09C5-319C929D5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2135A1-3362-783C-C940-A79FC30AA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35322DB-51FE-F70E-4E4B-90EDCC1B4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917B-CCA1-BEEF-C71B-42FF45B30C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0C64C2B-CE33-BF6E-3267-E0C66D9318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A5DBB8D-1923-392E-D7A4-C0B27C310E2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CD9CF4C-7060-02BE-0597-D7BFCE32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615EB0-B798-BEC9-31AF-1568DC926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28D60D2-42E0-0947-CDD9-C6853305C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A903BF3-036D-DCA9-E848-936AAA04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C50758A-736D-444D-C81C-C681F91E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14761090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E38FE9-38A4-11BD-F1AB-6CD85BD25C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6C31FB-284A-6364-F290-DC164EDDFB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260B79-655A-B05F-D08E-B3C7F85174BF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918D157-F705-E413-38F6-FA9127D6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56B94D-A00B-3567-B19D-3F886553C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5C8E590-5D54-E7FF-6B3E-7D37D0EBD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9673C50-9753-7CB2-B752-B75D00F44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140AFF7-2F22-C66C-707F-117F479CD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288451828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DDD1A-F4C8-1A66-F363-1105090265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3DFA964-375A-448F-C903-6A52F2C4189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9"/>
          <a:stretch/>
        </p:blipFill>
        <p:spPr bwMode="auto">
          <a:xfrm>
            <a:off x="167780" y="118533"/>
            <a:ext cx="12192000" cy="5570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5B9FD6C-8E7A-E00C-A63D-DFC234086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7686E85-58B4-C885-44CD-90964D7E5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22CE186-365D-FFB9-7801-171436D4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831E07B-4CC5-0129-BDCE-3D54F0C69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410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18762A50-4238-45EB-58D6-2D3A1B71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28851A-AECF-591A-572E-39706CB56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F20178C-F209-EC2F-C225-48726BAA685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FCC7510-9D4E-CDB3-67BA-9B247BE4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745B690-8B25-63D0-F848-18F08861E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E4A3048-0E30-717E-69D1-FDC8CA4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36EAF68-8434-18E9-E560-7D42E1513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EF71E90-74D7-4818-2AD0-87DC19B93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D9EAE7-C6FE-65BF-00BB-A9E9C32EC9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3938DC-AA31-0952-A5DC-50ABABF21DA2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36"/>
          <a:stretch/>
        </p:blipFill>
        <p:spPr bwMode="auto">
          <a:xfrm>
            <a:off x="0" y="118533"/>
            <a:ext cx="12192000" cy="5402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3CB1701-D0AA-4F1E-2DED-C89EB776A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614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5152A14-04F2-586A-9399-696E8E402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614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A7BAF6F-2DD0-A56D-6301-0AF1BB51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615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FC8B853C-3494-6620-D9B3-371E0BC6B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615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50C1E39-183A-82B1-6D4B-F1037AACA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7A04C5-F834-3911-B501-71BA61D5B6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C92235B-B2C1-84DA-C27A-7E943D7B68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405192B-6592-77A6-7801-0615FB1359E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286721F-0CB7-5442-E0DD-6AF29536F50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인생 가운데 친히 찾아 오셔서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</p:txBody>
      </p:sp>
    </p:spTree>
    <p:extLst>
      <p:ext uri="{BB962C8B-B14F-4D97-AF65-F5344CB8AC3E}">
        <p14:creationId xmlns:p14="http://schemas.microsoft.com/office/powerpoint/2010/main" val="4156135251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EAED01-D14E-B9F5-DA94-E6F9F78E6B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70E-6CC5-D39C-BE17-A9E8C889A861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339"/>
          <a:stretch/>
        </p:blipFill>
        <p:spPr bwMode="auto">
          <a:xfrm>
            <a:off x="0" y="209725"/>
            <a:ext cx="12192000" cy="5318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6A9125C-8E1D-C07C-6901-243489AE2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69F9F6E-782C-6B0C-51C0-5EBC11C23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DA6CAFD-44B7-1D0C-A81B-0219BD624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6C496A6-E025-3DE2-EFB2-EB45992B0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717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03AA1B4-D895-FC33-6F8F-93ADAF6DD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887657-A751-A8F3-82FE-22489C7F0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3C4DA0-03EF-C199-BC32-681A1CB9E56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C1DD33D-7785-7505-0414-DC962ECD9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199B025-8363-65AA-F165-2EED5B5C4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9D442CF-4522-9BCB-C887-745F2B5C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C774FBA-DCF0-ADE3-A72C-ADF51C4F4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A3AADC7-6640-61F5-DCB7-DFC4E6D4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D502E7-E397-C0B7-B7A5-E9662CEB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8E3F7-363E-4AF1-E474-DD1D75194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9570626-8F94-96ED-6673-EF65373E539A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FEB86BA-6830-5A26-6F4C-507F134DE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3BE6F-6927-019D-538F-32D7838D2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A9578A9-FCB2-D57B-DD5E-1979CB532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7E944F3-7FA8-489C-49F9-032106F63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17EBD1C-8A58-A23A-41DA-8DFFCC255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074698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340F2-168E-C578-E665-8055F22B74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AAB757-9DE0-0ABD-49DE-1360AC90D6D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0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2972116-E29F-A64D-B785-C511869F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F002624-F2E6-62A4-7DA1-36150C833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A96C0F2-B7BB-E413-4C22-639F628B0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9F54B12-EA20-A25B-3AD5-D8A4F6FCC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024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AF7572C-F4B2-D679-C05F-DE85D3D1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35C51D-98A0-C6B3-469D-8601226902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97A9CDB-0E8B-9805-C684-876C5C8A811B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0" y="285226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10E2C1EA-7A0E-2B28-045B-0E899ACC2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7E9D481-11FB-77EC-CAE7-59395BB76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E26A73E4-DEC9-BB49-86AD-270071C4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5B63460-5CF7-075B-93A7-893F776B4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127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C9759E8-AD67-0C6A-37E3-FAB0F0C95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240206-81BE-E817-5B77-4C20B40DC9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702473-64DC-8AF4-488C-5E109D3D75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1FEAF6-EBF5-EDC9-27BB-16CD1924597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E2FFD85-32FF-E6CD-009D-7751DE54D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B921E3C-E2FF-1070-CC60-1C197CD1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FDF736D-15F5-219A-F8C4-40983D509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3A6616A-9C88-A821-C75D-CD3125A5B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466C97D0-E7C3-1E0A-19AC-217531D5D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83810066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6FDA3-20B8-AE62-3D58-FC07557A6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2C293C-2D7F-1F11-B57D-6AAAF4A3C1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4DA8D58-DB44-9419-ED86-55A1D22D86A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D47EDB-4A85-F5F2-998E-A5C1E8CC4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C41DFBE-5644-4773-5B46-E6746FB64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D661B41-5A1A-FFD8-2763-99D67231E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1140B4D-D9A3-B358-2FFB-955E30D4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4F30CAA-FBED-C551-15BB-9F37E0512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4019223217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D92106-E4FE-AF21-DA62-B2DDB3690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F34B1738-766B-FB8D-5F0B-D40FB48FFA3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67"/>
          <a:stretch/>
        </p:blipFill>
        <p:spPr bwMode="auto">
          <a:xfrm>
            <a:off x="0" y="-51537"/>
            <a:ext cx="12192000" cy="5587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E768751-5B00-451B-AF41-604EF6315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434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65D773-A5E7-A5C7-F06F-4E4E5CBD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434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99887C5-73F3-54F8-ACC7-561C150B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434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235AEAB-6A73-172A-E2BE-D8AE6D34A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434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C72852F-679B-A7CB-54E7-4D706FD60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D20EB0-E777-A07A-A5D4-CBA1A40A65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545DF4F5-C585-4DFC-7318-ABC4BFF593FE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23"/>
          <a:stretch/>
        </p:blipFill>
        <p:spPr bwMode="auto">
          <a:xfrm>
            <a:off x="58723" y="118533"/>
            <a:ext cx="12192000" cy="5461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69E78-B2E1-2C70-ED52-8A6F9E503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536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BB6641F-F244-F34E-7C5E-52CE7BF4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536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D0FCDE0-AC95-F43F-1D9E-17B2741F5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536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E7B0541-4BF4-91B6-2F70-DAB12E549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536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DEF38D5-0395-2BB5-0BCF-1E2E09B7F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9D3A-CF45-0CA0-7567-C17C822268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3A0E137-8702-23CD-1FD5-FD29BCE3E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52B6C2-F3D5-06AE-B2A9-4FBF0CC47465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68C8939-E482-5037-400D-6A9D444F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0CD584-0C01-E631-3EC2-E4EFFDBFC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1B21B51-9F16-82A3-54E6-44F30F365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C696621-6A2A-6A0F-F6D0-35F949E53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6950960-1E46-1A3D-12A2-515025E1F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54976018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2240A-130B-642F-BDED-4D80F86C9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81D5FB2-3525-BE9A-2252-CE15F702CD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849736B-AA84-7D2A-FFE5-097313BEB06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0C83618-6187-5456-4018-14FF35B4CB30}"/>
              </a:ext>
            </a:extLst>
          </p:cNvPr>
          <p:cNvSpPr txBox="1"/>
          <p:nvPr/>
        </p:nvSpPr>
        <p:spPr>
          <a:xfrm>
            <a:off x="1793965" y="5501572"/>
            <a:ext cx="88392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  <a:p>
            <a:pPr algn="ctr"/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419300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9DFBE-2BD8-A446-D806-51A5DFB2B1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1BA55E-2FC0-D523-CF26-54FB4AFE4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FA90DE7-D234-6E1F-9AA6-31C0D2D86893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145ABD7-49A8-D4BF-67F5-3E99E524A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5D864DB-366D-9689-D6C3-0302906A5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1521DE6-852D-4EA8-D141-27789CC74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1717E280-4D92-9A6D-CC67-E3B809C89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E600B28-5A51-1B8D-E996-7B73D1B6E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763670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EE0F1-D27B-02D0-173A-E939B874A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3ED92E-5FB5-51DB-9C35-AF0A8AA85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5109FDB-1E17-80FE-586A-EA266F31326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4831798-FF32-E3C5-BA90-01579223F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64023D7B-F6FF-634D-F014-9D3FABAFC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2AC9CF6-02AD-1AAD-ADD9-1F43BDEB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F4C762-BA34-038B-D4BC-1E1D9D8E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D302AD8-D409-F00A-2489-945C3A7C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767890911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13255-45C2-8A45-5C7F-0099B5E134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54ACF3-A848-D561-0D0E-DB3E7CC371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73C9D1-4C76-A36C-CA17-808D47E00469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4AAA3F8-8FD4-30BC-95EC-7DDA70EE9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46163D8-CB60-F13E-F53D-7873CFD0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36E3A35-1780-9486-764D-72E28ADD4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A1943A3-316B-51A2-2FD8-1F89F4C9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8FECCD9-68A3-9F9D-D560-E89539CCB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3830263533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663C9AE-E8B7-C60D-6635-D9346D04A6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0EF2A3-817A-439C-8803-1A7B5A4B66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78" y="0"/>
            <a:ext cx="11260822" cy="84456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0852632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1BF7110-B654-4804-9248-9348861AD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-58723"/>
            <a:ext cx="11369879" cy="85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6D64617-07E3-F806-5532-7178C729F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7880202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0A3F12-3AC4-1BBF-31AC-923C96F3E3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BBE0681-DAB6-4E5B-90C6-0A090D631B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42" y="-83890"/>
            <a:ext cx="11403434" cy="8552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6701713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73A2E275-3589-46FD-A731-471A8CCC07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65014"/>
            <a:ext cx="11327934" cy="8495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C31EDF2-4A99-6C8A-4654-F3709C8F30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0774" y="4016726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93791323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4DAF84-D62F-0B7C-E412-EAEB24DBFB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181052"/>
            <a:ext cx="3545746" cy="261388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3435E7DE-4B3E-4725-BDAD-2623F66734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826" y="-369116"/>
            <a:ext cx="11481732" cy="86112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4405984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7FD9E22-4FD7-404B-AB64-DE7C8A403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92279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B8703-67CA-0C6F-BEBC-DD01CD790C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743670"/>
            <a:ext cx="4099419" cy="302205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45264440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50FA21-8227-E7CF-7EBB-73F2842052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392535"/>
            <a:ext cx="3344409" cy="24654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F0BA3F44-31C7-4440-9243-0D0FE51408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5" y="-205531"/>
            <a:ext cx="11554437" cy="8665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9443851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D6DE67-4C08-1AA5-FB41-4DFE50331E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99721C9-9643-D011-E113-56C283E932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80887FF-91E7-E7E7-2D8B-EBE51EF0C22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CC26A94-49D4-AF15-9C00-655D21600BE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1.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큰 환난 고통을 당하는 자에게</a:t>
            </a:r>
          </a:p>
        </p:txBody>
      </p:sp>
    </p:spTree>
    <p:extLst>
      <p:ext uri="{BB962C8B-B14F-4D97-AF65-F5344CB8AC3E}">
        <p14:creationId xmlns:p14="http://schemas.microsoft.com/office/powerpoint/2010/main" val="3248914585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517032EE-6799-4A8E-B36A-98FD5497C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648" y="-37751"/>
            <a:ext cx="11587993" cy="8690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2CE433-4C20-DD68-1ECA-25EA436497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003483"/>
            <a:ext cx="3763860" cy="277468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96997971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C4BD7F-DFC9-2B0E-A0D1-867AE4203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D734C20-1D3B-7118-DEF1-4249E83B4C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4FF1442-6219-4ECF-A35A-B6D566EDA2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951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25AD7163-6589-3B28-3C4E-66366EDD91A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8A54ED1D-51C2-ECD3-EAE8-BCBF0C13F23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EE3496-71FE-9110-DBDA-117D3AE9F0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002E7EC8-6FA3-8592-A53C-031BA8C2A67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538686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F164F5-5CC8-9F47-04CD-C82ED3C52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CF45B06-25C9-5E61-316D-832927DCEA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EBFF45B-7F5E-56F9-D5FA-8A6B896891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6EECABF-2976-A247-5432-32157CB368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872535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A55F5-2CC5-D6AF-9B9D-4133C099D5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DC6576A5-7EEF-CAA9-65A3-017C5C2343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7A061B8-CA77-B282-CA5C-BAE12D83EE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953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F38D7F68-418A-3E9B-C026-48C53B4CC3E4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6B07C20D-B319-EF62-32A4-3A8F6A70A44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C09DB86-54CB-1205-5B7D-6E8ED56A666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DEFDADC-9AB9-4203-0261-A47120CBF34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518848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FF7766-0904-A9A3-41D3-F7EBD3CFB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4B7A1F3-3D97-F55F-992F-81EBDA7B16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08E8F1-CDC5-AD29-21BC-29D5FCFDAC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BA3388-5877-2672-600C-CE015E9F08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15636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5D46B-BD26-54F7-62A5-ECD27B3B1C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602A50-DEFD-6C73-39FF-CE562F9A56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713AFDE-27DB-90C1-B99C-9462788B86D0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F6C812D-0794-4C8D-C2BA-B59FA1534CB7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A3349509-30C6-503A-4138-D6EC9F9B52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043161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3D1488-B97B-5815-B1D5-F3B71B554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B580A7-1EA2-ACE6-C867-FA62B8F27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5029C80-94FE-0741-69E2-537B8AE5CF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956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05A39D45-D130-E679-628C-65B988B6611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4C1F3243-C2A3-9F60-B3D4-1B359082B730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0DA74C9-52F6-FA96-C65B-478D66382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742074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712BDA-7E9F-17CA-C492-5396CDA41B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832EE-105B-D014-8F26-AB079D2CBF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08728E3-C7C5-665A-51C3-15DF3C2D29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957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4364276C-D807-A468-7D45-64104D144FA2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1993540-B087-256B-BBEE-C03AEC37DE4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A32D4366-B1A8-014E-6E9C-1A77BC3013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3991057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E01C9C-45D7-8047-16F5-2D66B81B98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9FB616-ABEA-7501-4285-353F2E7A2F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1677B1A-08B8-C545-6CBE-D13DDD8847B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E0F662E3-3BD8-0F45-8E8F-E2FA6C8F3D4E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A4BFC7-EE38-8146-23DA-4E2DCD5007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850107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0B95BC-1CFD-5CE3-84E6-43E9B68CC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1B3B68-CA02-EBAA-8D82-40E9C1B56A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95FDD33D-699F-4E47-CB3A-270C13FCD3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959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FA8E895-1224-DEBB-D753-A50F65DD285C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14065156-D7D8-B0CF-5A02-6BBCA794B6F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A0C3324-8583-3FB9-809B-3A40F4AEE34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6892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FEE1F4-2A9A-43C8-EA15-52AC15934D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5F8C2D8-AE31-9921-5199-DD637EACB4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D205FA0-83A9-E363-444F-82FD9BDE018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E01EC2C-4670-0EBE-F875-1DED1AFE64B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 믿는 성도들 다 전할 소식은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09953405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F4D3EF-A231-54B0-A646-73B64EF207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08E334-8F7A-8382-3FFD-05F3286AC7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3CD327B-0BD4-E9D9-6AC5-5A8B8D26A0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960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7B8E93A-6D71-276C-D9A9-CA887152D64D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ADAC486-6836-FDF1-4797-6C05360C22C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552CE9F1-805B-92A4-9A1F-27CA6F56CC8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296979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52363-2AAF-9F9E-DBD0-466D6E062C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1D3FE66-5F08-53F1-B2D8-98DA37DC14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0098E29-1F4C-3E67-296D-766DDE3DF0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961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B4515E4-FE17-435A-6356-E79F910EF23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CE20E644-2880-14C2-609E-BD7E254FFF49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084302B-B101-0976-2082-E5807C3CD0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EFC3189E-FC8B-1E11-3CE4-5F58FC8975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195207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C65606-D8BE-AD07-8644-18EAD050C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43D2F1A-5CFB-4425-45D8-5B6169B610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0231628-FDD9-D316-DFBA-16F46EC4AD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00E1973-21EF-744F-7886-0053E0C981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185463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1833D-8481-DA1A-9159-BC1A9840D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074DD26-638F-29EE-C9C7-B964B4C5C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AC9B1810-7623-45E6-CA39-E48F7585DE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963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5E9F4A6-78F8-63BE-4D82-5B532F614E17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8F79CAA-3774-C839-2C16-97AD44BD4133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9F85310-1E7E-4451-B0CC-A641C5DEA8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8C2101A5-5972-9040-95D3-AE2BF51C8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80830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B2C19E-0CA5-1CAC-7299-6E531B083B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41D944-B0D3-086A-0DFD-2BA14BA39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160CAC0-5D87-4739-9692-54135592AA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B2F54ED-C942-FF52-37DC-6D317B4893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0375316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708D1E-1F90-1B51-8438-E2F0191A33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A14578E-1040-B8C5-B28B-88D2F3C3AE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CB27433-67AE-8FE6-E0F5-258F0F5ED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965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3DAE4815-4032-541C-EE7D-D6E04FC65B2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280938FD-8978-71EA-0EBC-EE0BCE4DC63D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5CA5382-6192-25BF-D975-FB72C033D35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21236498-8F0D-EF04-2B2A-D453FFBCCC9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009600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D6A61-634B-DA34-61DE-39CEBF9FD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990914F-23F2-1ECC-18BE-BEED15DD9E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DB9454E-7F61-BF63-123A-A33C18E283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16AB5DF-707B-D5B8-13BB-851AD5B90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248719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D250B0-027E-3D2F-5071-0B60B47180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6056528-041F-ABE0-5F37-0FCAAE9352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814445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50AA29D-E307-09E4-791D-D686A12F25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6EC04AB-0255-DEF7-7EC4-20672E3586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7796038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어두운, 검은색, 대형, 화면이(가) 표시된 사진&#10;&#10;자동 생성된 설명">
            <a:extLst>
              <a:ext uri="{FF2B5EF4-FFF2-40B4-BE49-F238E27FC236}">
                <a16:creationId xmlns:a16="http://schemas.microsoft.com/office/drawing/2014/main" id="{6DB5AB0D-0CFA-4D45-8E84-D84EFCE797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992" y="-358630"/>
            <a:ext cx="10100345" cy="757525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969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18" name="사각형: 둥근 모서리 17">
            <a:hlinkClick r:id="rId3" action="ppaction://hlinksldjump"/>
            <a:extLst>
              <a:ext uri="{FF2B5EF4-FFF2-40B4-BE49-F238E27FC236}">
                <a16:creationId xmlns:a16="http://schemas.microsoft.com/office/drawing/2014/main" id="{F345ADFC-9057-4E04-A774-94D16369EB3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19" name="사각형: 둥근 모서리 18">
            <a:hlinkClick r:id="rId4" action="ppaction://hlinksldjump"/>
            <a:extLst>
              <a:ext uri="{FF2B5EF4-FFF2-40B4-BE49-F238E27FC236}">
                <a16:creationId xmlns:a16="http://schemas.microsoft.com/office/drawing/2014/main" id="{E68A17B0-E118-4D7E-8562-D902D5D4843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7ACEA7-8EEA-4ECF-AD89-03C435A0A7A3}"/>
              </a:ext>
            </a:extLst>
          </p:cNvPr>
          <p:cNvSpPr txBox="1"/>
          <p:nvPr/>
        </p:nvSpPr>
        <p:spPr>
          <a:xfrm>
            <a:off x="1769249" y="1924298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 dirty="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1.</a:t>
            </a:r>
            <a:endParaRPr lang="ko-KR" altLang="en-US" sz="3000" dirty="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064565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F7E053-34DC-B1B4-DB36-44D030EFBD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563019A-822B-2215-CFC7-F57D7594B9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CF38E2B-47CD-3B5E-FAFE-57626C2169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1121D7F-D15F-F558-128C-4692F9722FBD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3368147019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970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F9E39967-CBB2-4675-85A5-212FD653A3D6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A35B5A98-4EDE-41C5-BD4D-63E6EBD146C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5385DC34-ABF1-4E0D-8600-356A298C44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305" y="-260059"/>
            <a:ext cx="10290495" cy="7717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9455688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971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650B5676-05F3-4CD0-B161-310995F76BB3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60F71958-1DFA-42BA-88F0-4209E80557E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E5677A76-6666-4A55-99BC-A84C648F01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785" y="-100669"/>
            <a:ext cx="10382774" cy="7787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7691095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972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8CEDFD74-73A7-4891-8256-26EC229718C5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9ED52EFF-BD9F-4480-9A86-BFF118C8D0F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3A25B19C-1BD4-4EF0-AC57-0DE594E2C6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4306" y="-109057"/>
            <a:ext cx="10139494" cy="7604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104530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973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C6A0C78F-163B-4FD7-810B-77875015FF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-161692"/>
            <a:ext cx="10215267" cy="766145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13856658-0783-41FC-933D-828345124F9E}"/>
              </a:ext>
            </a:extLst>
          </p:cNvPr>
          <p:cNvSpPr txBox="1"/>
          <p:nvPr/>
        </p:nvSpPr>
        <p:spPr>
          <a:xfrm>
            <a:off x="1442037" y="2100613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2.</a:t>
            </a:r>
            <a:endParaRPr lang="ko-KR" altLang="en-US" sz="300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4793175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974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E75FE67B-7860-4011-946A-6AEE9AE9C5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014" y="-236989"/>
            <a:ext cx="9775971" cy="7331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6015966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975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45769C-01F1-7AFE-5CC8-4942A04244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573124" y="828864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BF60D2F-2160-4202-8C1F-80B4599EFC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812324" y="2731769"/>
            <a:ext cx="9652932" cy="2966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0264197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B7689AB-7747-422A-B449-8FFBEFCC75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959" y="2260721"/>
            <a:ext cx="8337825" cy="6253369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6056B08C-CC0D-8B4C-D894-0152847C99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717000" y="573417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418849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336E13-4EDE-4A3B-A273-12A6F242C8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57" y="-226503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9937387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978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3771FD2-2D73-4D3E-A7C2-FCF7AA972F6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847" y="-159392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7378291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979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F230EDB9-6419-4CB1-B449-8C99AC95B6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444" y="-20972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98699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91ACF-4DA1-7F9E-992D-815A87B524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9AB5ECF-B649-2E74-0338-1F8B7D704C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6EBC1DD-DCE4-63A2-BDF7-8FFBE5390A6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F27F2E6-146E-CAED-5CBD-CB800B875C1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734023961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980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검은색, 어두운, 화면, 방이(가) 표시된 사진&#10;&#10;자동 생성된 설명">
            <a:extLst>
              <a:ext uri="{FF2B5EF4-FFF2-40B4-BE49-F238E27FC236}">
                <a16:creationId xmlns:a16="http://schemas.microsoft.com/office/drawing/2014/main" id="{F87BDB28-BB23-4C7C-8E46-5372D5A324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12" y="-159391"/>
            <a:ext cx="10089160" cy="7566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175004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981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CE272DD-5811-478F-9A48-CABC5A781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491" y="-201335"/>
            <a:ext cx="10279309" cy="7709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019192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F91B2C-5B91-5C4E-DDE4-EBEB8799E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E97554D-83D7-1B9B-5F64-CFF8C078CB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6133535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E5588BF-C2D8-1DCF-E87F-0166D047F9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F0EC712-AAB0-54DB-B304-4612CAEE8E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25904035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7DCB71-B580-074A-969E-55A5AE780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DD5721-7B24-CE45-31AD-81C8B3D7D4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540E60-E6E7-2160-EA4B-727B10293927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91A5F6D-4E69-0B8D-413D-F29E754FB10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2F3E88F6-17F7-A722-F834-AF61DF570C6D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7BD0E4E7-1143-5905-76B5-16B39BAE0C55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85809836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FC628-CBEE-B09D-4B8C-BC1B61F085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1848B44-326B-BC53-671E-BC8FBB805C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3675B0-8F2C-13B1-263D-4EE77B25A40F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A7C7FB79-0B77-6F24-D935-DEBB22DDB9C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EAFC88AB-9254-ED6F-8E83-7016B34FF3D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040E7C21-CC01-0F81-7E40-1523B78391E7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4876713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57B61B-0782-95B6-EE6E-D42BC3B7FE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8F3943-A65F-4CB6-85FD-EFA3236C3A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F29F112-E1F5-0D2C-20ED-960D57EC2C53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8FD7E97-2B0C-4468-AD56-8F23660A2BD2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821B157-7287-0FD6-3C0C-37CD2B143F1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D51F3274-14FA-7300-A5A7-CDE5B57D5253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704586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690925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06C20-E46D-C290-2FC1-8D168B7547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C75375F-942B-BEB5-84C1-D4229E0033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6E23EC6-92F1-2AF7-7B66-D669B26CF7B8}"/>
              </a:ext>
            </a:extLst>
          </p:cNvPr>
          <p:cNvSpPr txBox="1"/>
          <p:nvPr/>
        </p:nvSpPr>
        <p:spPr>
          <a:xfrm>
            <a:off x="910393" y="850515"/>
            <a:ext cx="10793767" cy="7540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</a:t>
            </a:r>
          </a:p>
          <a:p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&lt;</a:t>
            </a:r>
            <a:r>
              <a:rPr lang="ko-KR" altLang="en-US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잠잠히</a:t>
            </a:r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  <a:endParaRPr lang="ko-KR" altLang="en-US" sz="5400" b="1" dirty="0"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                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r>
              <a:rPr lang="ko-KR" altLang="en-US" sz="36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endParaRPr lang="en-US" altLang="ko-KR" sz="4000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27732868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DF9255-FF66-EC56-45B8-CB88BF785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0D1BCA2-6EB8-8A27-C07B-C11EE93133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30FA8E9-AD9C-DE3F-3DD6-4E9995727E10}"/>
              </a:ext>
            </a:extLst>
          </p:cNvPr>
          <p:cNvSpPr txBox="1"/>
          <p:nvPr/>
        </p:nvSpPr>
        <p:spPr>
          <a:xfrm>
            <a:off x="2164934" y="5339517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나는도다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5940087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FA616C-CDB3-1A89-4ABA-A70817AFE7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2E8D367-5030-EA23-AE23-BAC1D55710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57726AF-35D1-FFE5-1F22-BFAEDA58C4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F9DD68E-945B-0AAA-3651-E8EAE5B0E43D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2.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만왕의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왕께서 저 사로잡힌 자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다 구원하시고 참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자유주셨네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35984188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AAF2F-1EA0-CF1F-3B50-97929690F0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B23D5AC-2462-F8EE-F1A4-66670BDB11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7622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8B35525-9273-77BB-C7FE-CA4B8B170551}"/>
              </a:ext>
            </a:extLst>
          </p:cNvPr>
          <p:cNvSpPr txBox="1"/>
          <p:nvPr/>
        </p:nvSpPr>
        <p:spPr>
          <a:xfrm>
            <a:off x="2327304" y="5424975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입술이 </a:t>
            </a:r>
            <a: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여호와를 찬양하리</a:t>
            </a:r>
          </a:p>
        </p:txBody>
      </p:sp>
    </p:spTree>
    <p:extLst>
      <p:ext uri="{BB962C8B-B14F-4D97-AF65-F5344CB8AC3E}">
        <p14:creationId xmlns:p14="http://schemas.microsoft.com/office/powerpoint/2010/main" val="1623519916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A7FE4-5C9C-7CEE-91FE-0FB940057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14EAC9-5C2D-6287-2949-DA59B72A5C5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78BF4CA-F93C-D4DF-6BBF-13F239E95D7D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58375886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5B6C73-0438-D283-9D4A-8ECDB6A9EB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7270FB7-2920-328C-1D0E-435A1C3F66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5566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5C991CB-6EC1-E8C9-53B7-415B6E7AD50F}"/>
              </a:ext>
            </a:extLst>
          </p:cNvPr>
          <p:cNvSpPr txBox="1"/>
          <p:nvPr/>
        </p:nvSpPr>
        <p:spPr>
          <a:xfrm>
            <a:off x="2224753" y="5382246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2. 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   나의 입술이 여호와를 찬양하리</a:t>
            </a:r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9307405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34C36C-A932-76B2-C792-33466A07F5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05CFFB3-8DF1-F39B-9FD3-20E0BCAD9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BC6E3DF-C1A8-F8E7-EC08-C2B822026E90}"/>
              </a:ext>
            </a:extLst>
          </p:cNvPr>
          <p:cNvSpPr txBox="1"/>
          <p:nvPr/>
        </p:nvSpPr>
        <p:spPr>
          <a:xfrm>
            <a:off x="2335849" y="4869497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4645227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5CB64-68BC-99EC-B9C8-792EB98B3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2C17378-B597-663F-6294-5C4645766E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BF7DC7-25E8-266F-6C73-4454AB51C8B7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5521654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06B7CC-024E-595B-09C3-EB967FB61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A4A747-ECDC-0FE0-46E2-8E5A787B825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ABF9547-807C-385C-8FA4-A2E606F9D750}"/>
              </a:ext>
            </a:extLst>
          </p:cNvPr>
          <p:cNvSpPr txBox="1"/>
          <p:nvPr/>
        </p:nvSpPr>
        <p:spPr>
          <a:xfrm>
            <a:off x="2575133" y="5416428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영광 하나님께 있으니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30608105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97581B-1477-A5DE-7698-46DD280636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FE9D960-178B-D66C-5F8A-90944AB089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E755C4C-C504-95C2-0DC5-330094DD6F74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55183627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275BD2D-D98C-28EF-41D1-A391ACE47E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DD52962-268C-FE2D-0B19-BBAA3A9D12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770041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54F8EA-625E-7661-2955-A7A38229D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2050" name="Picture 17" descr="06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3375" y="0"/>
            <a:ext cx="11525250" cy="613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28B2F-8B45-C4D3-B9C0-F7F05126F2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3074" name="Picture 17" descr="064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2155</TotalTime>
  <Words>18520</Words>
  <Application>Microsoft Office PowerPoint</Application>
  <PresentationFormat>와이드스크린</PresentationFormat>
  <Paragraphs>3644</Paragraphs>
  <Slides>1742</Slides>
  <Notes>32</Notes>
  <HiddenSlides>0</HiddenSlides>
  <MMClips>0</MMClips>
  <ScaleCrop>false</ScaleCrop>
  <HeadingPairs>
    <vt:vector size="6" baseType="variant">
      <vt:variant>
        <vt:lpstr>사용한 글꼴</vt:lpstr>
      </vt:variant>
      <vt:variant>
        <vt:i4>21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1742</vt:i4>
      </vt:variant>
    </vt:vector>
  </HeadingPairs>
  <TitlesOfParts>
    <vt:vector size="1764" baseType="lpstr">
      <vt:lpstr>Adobe 고딕 Std B</vt:lpstr>
      <vt:lpstr>AppleSDGothicNeo-Regular</vt:lpstr>
      <vt:lpstr>HY견고딕</vt:lpstr>
      <vt:lpstr>HY견명조</vt:lpstr>
      <vt:lpstr>HY목각파임B</vt:lpstr>
      <vt:lpstr>HY엽서L</vt:lpstr>
      <vt:lpstr>HY헤드라인M</vt:lpstr>
      <vt:lpstr>se-nanumbarungothic</vt:lpstr>
      <vt:lpstr>se-nanumgothic</vt:lpstr>
      <vt:lpstr>se-nanumsquare</vt:lpstr>
      <vt:lpstr>강원교육튼튼</vt:lpstr>
      <vt:lpstr>나눔고딕 ExtraBold</vt:lpstr>
      <vt:lpstr>맑은 고딕</vt:lpstr>
      <vt:lpstr>배달의민족 주아</vt:lpstr>
      <vt:lpstr>에스코어 드림 8 Heavy</vt:lpstr>
      <vt:lpstr>휴먼둥근헤드라인</vt:lpstr>
      <vt:lpstr>휴먼매직체</vt:lpstr>
      <vt:lpstr>Arial</vt:lpstr>
      <vt:lpstr>Palatino Linotype</vt:lpstr>
      <vt:lpstr>Roboto</vt:lpstr>
      <vt:lpstr>Times New Roman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lee</dc:creator>
  <cp:lastModifiedBy>mediaPC</cp:lastModifiedBy>
  <cp:revision>236</cp:revision>
  <dcterms:created xsi:type="dcterms:W3CDTF">2023-02-25T08:28:08Z</dcterms:created>
  <dcterms:modified xsi:type="dcterms:W3CDTF">2026-06-12T23:34:11Z</dcterms:modified>
</cp:coreProperties>
</file>