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72" r:id="rId2"/>
    <p:sldId id="301" r:id="rId3"/>
    <p:sldId id="273" r:id="rId4"/>
    <p:sldId id="274" r:id="rId5"/>
    <p:sldId id="275" r:id="rId6"/>
    <p:sldId id="278" r:id="rId7"/>
    <p:sldId id="279" r:id="rId8"/>
    <p:sldId id="276" r:id="rId9"/>
    <p:sldId id="277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302" r:id="rId19"/>
    <p:sldId id="288" r:id="rId20"/>
    <p:sldId id="289" r:id="rId21"/>
    <p:sldId id="290" r:id="rId22"/>
    <p:sldId id="291" r:id="rId23"/>
    <p:sldId id="327" r:id="rId24"/>
    <p:sldId id="312" r:id="rId25"/>
    <p:sldId id="313" r:id="rId26"/>
    <p:sldId id="314" r:id="rId27"/>
    <p:sldId id="315" r:id="rId28"/>
    <p:sldId id="317" r:id="rId29"/>
    <p:sldId id="318" r:id="rId30"/>
    <p:sldId id="316" r:id="rId31"/>
    <p:sldId id="319" r:id="rId32"/>
    <p:sldId id="328" r:id="rId33"/>
    <p:sldId id="329" r:id="rId34"/>
    <p:sldId id="330" r:id="rId35"/>
    <p:sldId id="292" r:id="rId36"/>
    <p:sldId id="293" r:id="rId37"/>
    <p:sldId id="331" r:id="rId38"/>
    <p:sldId id="332" r:id="rId39"/>
    <p:sldId id="294" r:id="rId40"/>
    <p:sldId id="333" r:id="rId41"/>
    <p:sldId id="334" r:id="rId42"/>
    <p:sldId id="335" r:id="rId43"/>
    <p:sldId id="336" r:id="rId44"/>
    <p:sldId id="337" r:id="rId45"/>
    <p:sldId id="338" r:id="rId46"/>
    <p:sldId id="296" r:id="rId47"/>
    <p:sldId id="323" r:id="rId48"/>
    <p:sldId id="324" r:id="rId49"/>
    <p:sldId id="325" r:id="rId50"/>
    <p:sldId id="326" r:id="rId51"/>
    <p:sldId id="295" r:id="rId52"/>
    <p:sldId id="297" r:id="rId53"/>
    <p:sldId id="299" r:id="rId54"/>
    <p:sldId id="298" r:id="rId55"/>
    <p:sldId id="300" r:id="rId56"/>
    <p:sldId id="263" r:id="rId57"/>
    <p:sldId id="261" r:id="rId5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5D322B-FCE1-46E9-B6AC-7CF33A1B8F58}" v="107" dt="2026-01-03T21:04:09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65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bongso1@gmail.com" userId="59175f8f9995093a" providerId="LiveId" clId="{6E6F391B-009E-4D17-8A18-DE7EEEEE57E9}"/>
    <pc:docChg chg="undo custSel addSld delSld modSld sldOrd">
      <pc:chgData name="jabongso1@gmail.com" userId="59175f8f9995093a" providerId="LiveId" clId="{6E6F391B-009E-4D17-8A18-DE7EEEEE57E9}" dt="2026-01-03T21:06:13.999" v="3311" actId="20577"/>
      <pc:docMkLst>
        <pc:docMk/>
      </pc:docMkLst>
      <pc:sldChg chg="delSp modSp del mod">
        <pc:chgData name="jabongso1@gmail.com" userId="59175f8f9995093a" providerId="LiveId" clId="{6E6F391B-009E-4D17-8A18-DE7EEEEE57E9}" dt="2026-01-03T02:46:14.566" v="2659" actId="47"/>
        <pc:sldMkLst>
          <pc:docMk/>
          <pc:sldMk cId="3375218709" sldId="256"/>
        </pc:sldMkLst>
        <pc:spChg chg="del mod">
          <ac:chgData name="jabongso1@gmail.com" userId="59175f8f9995093a" providerId="LiveId" clId="{6E6F391B-009E-4D17-8A18-DE7EEEEE57E9}" dt="2026-01-03T02:12:50.338" v="150"/>
          <ac:spMkLst>
            <pc:docMk/>
            <pc:sldMk cId="3375218709" sldId="256"/>
            <ac:spMk id="4" creationId="{3061F623-7053-9283-371D-50F358C4EB33}"/>
          </ac:spMkLst>
        </pc:spChg>
      </pc:sldChg>
      <pc:sldChg chg="addSp modSp del mod">
        <pc:chgData name="jabongso1@gmail.com" userId="59175f8f9995093a" providerId="LiveId" clId="{6E6F391B-009E-4D17-8A18-DE7EEEEE57E9}" dt="2026-01-03T02:28:25.910" v="1104" actId="47"/>
        <pc:sldMkLst>
          <pc:docMk/>
          <pc:sldMk cId="2197442124" sldId="257"/>
        </pc:sldMkLst>
        <pc:spChg chg="mod">
          <ac:chgData name="jabongso1@gmail.com" userId="59175f8f9995093a" providerId="LiveId" clId="{6E6F391B-009E-4D17-8A18-DE7EEEEE57E9}" dt="2026-01-03T02:15:43.813" v="198" actId="21"/>
          <ac:spMkLst>
            <pc:docMk/>
            <pc:sldMk cId="2197442124" sldId="257"/>
            <ac:spMk id="3" creationId="{AB8BCA4B-908C-2BB5-57EA-9EAF14CE8D8D}"/>
          </ac:spMkLst>
        </pc:spChg>
        <pc:spChg chg="add mod">
          <ac:chgData name="jabongso1@gmail.com" userId="59175f8f9995093a" providerId="LiveId" clId="{6E6F391B-009E-4D17-8A18-DE7EEEEE57E9}" dt="2026-01-03T02:27:16.746" v="961"/>
          <ac:spMkLst>
            <pc:docMk/>
            <pc:sldMk cId="2197442124" sldId="257"/>
            <ac:spMk id="5" creationId="{B59D5AC7-E13F-E447-9D7F-3952610F82C8}"/>
          </ac:spMkLst>
        </pc:spChg>
      </pc:sldChg>
      <pc:sldChg chg="modSp del mod">
        <pc:chgData name="jabongso1@gmail.com" userId="59175f8f9995093a" providerId="LiveId" clId="{6E6F391B-009E-4D17-8A18-DE7EEEEE57E9}" dt="2026-01-03T02:33:27.240" v="1403" actId="47"/>
        <pc:sldMkLst>
          <pc:docMk/>
          <pc:sldMk cId="1911417387" sldId="258"/>
        </pc:sldMkLst>
        <pc:spChg chg="mod">
          <ac:chgData name="jabongso1@gmail.com" userId="59175f8f9995093a" providerId="LiveId" clId="{6E6F391B-009E-4D17-8A18-DE7EEEEE57E9}" dt="2026-01-03T02:30:11.058" v="1383" actId="21"/>
          <ac:spMkLst>
            <pc:docMk/>
            <pc:sldMk cId="1911417387" sldId="258"/>
            <ac:spMk id="3" creationId="{18E4F5B6-57D5-26CC-B5D9-77F7AB0EB071}"/>
          </ac:spMkLst>
        </pc:spChg>
      </pc:sldChg>
      <pc:sldChg chg="modSp del mod ord">
        <pc:chgData name="jabongso1@gmail.com" userId="59175f8f9995093a" providerId="LiveId" clId="{6E6F391B-009E-4D17-8A18-DE7EEEEE57E9}" dt="2026-01-03T02:22:09.243" v="478" actId="47"/>
        <pc:sldMkLst>
          <pc:docMk/>
          <pc:sldMk cId="475732717" sldId="259"/>
        </pc:sldMkLst>
        <pc:spChg chg="mod">
          <ac:chgData name="jabongso1@gmail.com" userId="59175f8f9995093a" providerId="LiveId" clId="{6E6F391B-009E-4D17-8A18-DE7EEEEE57E9}" dt="2026-01-03T02:21:25.735" v="395" actId="21"/>
          <ac:spMkLst>
            <pc:docMk/>
            <pc:sldMk cId="475732717" sldId="259"/>
            <ac:spMk id="3" creationId="{91196D1A-CBAA-F98D-EB0C-7FEE51E4D4FF}"/>
          </ac:spMkLst>
        </pc:spChg>
      </pc:sldChg>
      <pc:sldChg chg="modSp mod">
        <pc:chgData name="jabongso1@gmail.com" userId="59175f8f9995093a" providerId="LiveId" clId="{6E6F391B-009E-4D17-8A18-DE7EEEEE57E9}" dt="2026-01-03T02:33:42.666" v="1408" actId="21"/>
        <pc:sldMkLst>
          <pc:docMk/>
          <pc:sldMk cId="4254073122" sldId="261"/>
        </pc:sldMkLst>
        <pc:spChg chg="mod">
          <ac:chgData name="jabongso1@gmail.com" userId="59175f8f9995093a" providerId="LiveId" clId="{6E6F391B-009E-4D17-8A18-DE7EEEEE57E9}" dt="2026-01-03T02:33:42.666" v="1408" actId="21"/>
          <ac:spMkLst>
            <pc:docMk/>
            <pc:sldMk cId="4254073122" sldId="261"/>
            <ac:spMk id="3" creationId="{5A0E1A2D-EC93-DCEE-5A95-6A1B2B37086C}"/>
          </ac:spMkLst>
        </pc:spChg>
      </pc:sldChg>
      <pc:sldChg chg="modSp del mod ord">
        <pc:chgData name="jabongso1@gmail.com" userId="59175f8f9995093a" providerId="LiveId" clId="{6E6F391B-009E-4D17-8A18-DE7EEEEE57E9}" dt="2026-01-03T02:43:19.474" v="2446" actId="47"/>
        <pc:sldMkLst>
          <pc:docMk/>
          <pc:sldMk cId="4118739951" sldId="262"/>
        </pc:sldMkLst>
        <pc:spChg chg="mod">
          <ac:chgData name="jabongso1@gmail.com" userId="59175f8f9995093a" providerId="LiveId" clId="{6E6F391B-009E-4D17-8A18-DE7EEEEE57E9}" dt="2026-01-03T02:40:59.982" v="2182" actId="21"/>
          <ac:spMkLst>
            <pc:docMk/>
            <pc:sldMk cId="4118739951" sldId="262"/>
            <ac:spMk id="3" creationId="{7039031B-BBF5-7820-460C-E3FC0766B4BA}"/>
          </ac:spMkLst>
        </pc:spChg>
      </pc:sldChg>
      <pc:sldChg chg="delSp modSp mod ord">
        <pc:chgData name="jabongso1@gmail.com" userId="59175f8f9995093a" providerId="LiveId" clId="{6E6F391B-009E-4D17-8A18-DE7EEEEE57E9}" dt="2026-01-03T02:38:49.993" v="1972" actId="21"/>
        <pc:sldMkLst>
          <pc:docMk/>
          <pc:sldMk cId="686719601" sldId="263"/>
        </pc:sldMkLst>
        <pc:spChg chg="del mod">
          <ac:chgData name="jabongso1@gmail.com" userId="59175f8f9995093a" providerId="LiveId" clId="{6E6F391B-009E-4D17-8A18-DE7EEEEE57E9}" dt="2026-01-03T02:38:49.993" v="1972" actId="21"/>
          <ac:spMkLst>
            <pc:docMk/>
            <pc:sldMk cId="686719601" sldId="263"/>
            <ac:spMk id="3" creationId="{A9BCDC92-47EC-7BDB-539E-E2E2043F1FBB}"/>
          </ac:spMkLst>
        </pc:spChg>
      </pc:sldChg>
      <pc:sldChg chg="modSp del mod ord">
        <pc:chgData name="jabongso1@gmail.com" userId="59175f8f9995093a" providerId="LiveId" clId="{6E6F391B-009E-4D17-8A18-DE7EEEEE57E9}" dt="2026-01-03T02:44:53.111" v="2654" actId="47"/>
        <pc:sldMkLst>
          <pc:docMk/>
          <pc:sldMk cId="984318472" sldId="264"/>
        </pc:sldMkLst>
        <pc:spChg chg="mod">
          <ac:chgData name="jabongso1@gmail.com" userId="59175f8f9995093a" providerId="LiveId" clId="{6E6F391B-009E-4D17-8A18-DE7EEEEE57E9}" dt="2026-01-03T02:43:23.444" v="2447" actId="21"/>
          <ac:spMkLst>
            <pc:docMk/>
            <pc:sldMk cId="984318472" sldId="264"/>
            <ac:spMk id="3" creationId="{26B0AB96-7D30-A479-041C-8451A02048EB}"/>
          </ac:spMkLst>
        </pc:spChg>
      </pc:sldChg>
      <pc:sldChg chg="modSp del mod ord">
        <pc:chgData name="jabongso1@gmail.com" userId="59175f8f9995093a" providerId="LiveId" clId="{6E6F391B-009E-4D17-8A18-DE7EEEEE57E9}" dt="2026-01-03T02:44:55.288" v="2655" actId="47"/>
        <pc:sldMkLst>
          <pc:docMk/>
          <pc:sldMk cId="4138612685" sldId="265"/>
        </pc:sldMkLst>
        <pc:spChg chg="mod">
          <ac:chgData name="jabongso1@gmail.com" userId="59175f8f9995093a" providerId="LiveId" clId="{6E6F391B-009E-4D17-8A18-DE7EEEEE57E9}" dt="2026-01-03T02:35:39.525" v="1657" actId="21"/>
          <ac:spMkLst>
            <pc:docMk/>
            <pc:sldMk cId="4138612685" sldId="265"/>
            <ac:spMk id="3" creationId="{5B8D9E04-98A4-5156-1A1C-509E629C1760}"/>
          </ac:spMkLst>
        </pc:spChg>
      </pc:sldChg>
      <pc:sldChg chg="modSp del mod">
        <pc:chgData name="jabongso1@gmail.com" userId="59175f8f9995093a" providerId="LiveId" clId="{6E6F391B-009E-4D17-8A18-DE7EEEEE57E9}" dt="2026-01-03T02:33:26.046" v="1402" actId="47"/>
        <pc:sldMkLst>
          <pc:docMk/>
          <pc:sldMk cId="3537870519" sldId="266"/>
        </pc:sldMkLst>
        <pc:spChg chg="mod">
          <ac:chgData name="jabongso1@gmail.com" userId="59175f8f9995093a" providerId="LiveId" clId="{6E6F391B-009E-4D17-8A18-DE7EEEEE57E9}" dt="2026-01-03T02:26:21.539" v="808" actId="21"/>
          <ac:spMkLst>
            <pc:docMk/>
            <pc:sldMk cId="3537870519" sldId="266"/>
            <ac:spMk id="3" creationId="{C18E2CAE-99E4-A7CB-D267-05CD0C2B22DD}"/>
          </ac:spMkLst>
        </pc:spChg>
      </pc:sldChg>
      <pc:sldChg chg="modSp del mod">
        <pc:chgData name="jabongso1@gmail.com" userId="59175f8f9995093a" providerId="LiveId" clId="{6E6F391B-009E-4D17-8A18-DE7EEEEE57E9}" dt="2026-01-03T02:33:29.849" v="1406" actId="47"/>
        <pc:sldMkLst>
          <pc:docMk/>
          <pc:sldMk cId="702627217" sldId="267"/>
        </pc:sldMkLst>
        <pc:spChg chg="mod">
          <ac:chgData name="jabongso1@gmail.com" userId="59175f8f9995093a" providerId="LiveId" clId="{6E6F391B-009E-4D17-8A18-DE7EEEEE57E9}" dt="2026-01-03T02:28:40.330" v="1109" actId="21"/>
          <ac:spMkLst>
            <pc:docMk/>
            <pc:sldMk cId="702627217" sldId="267"/>
            <ac:spMk id="3" creationId="{C6D79C6B-7255-7187-6699-C735B2C8B6AB}"/>
          </ac:spMkLst>
        </pc:spChg>
      </pc:sldChg>
      <pc:sldChg chg="modSp del mod">
        <pc:chgData name="jabongso1@gmail.com" userId="59175f8f9995093a" providerId="LiveId" clId="{6E6F391B-009E-4D17-8A18-DE7EEEEE57E9}" dt="2026-01-03T02:33:29.031" v="1405" actId="47"/>
        <pc:sldMkLst>
          <pc:docMk/>
          <pc:sldMk cId="3964639153" sldId="268"/>
        </pc:sldMkLst>
        <pc:spChg chg="mod">
          <ac:chgData name="jabongso1@gmail.com" userId="59175f8f9995093a" providerId="LiveId" clId="{6E6F391B-009E-4D17-8A18-DE7EEEEE57E9}" dt="2026-01-03T02:25:02.188" v="650" actId="21"/>
          <ac:spMkLst>
            <pc:docMk/>
            <pc:sldMk cId="3964639153" sldId="268"/>
            <ac:spMk id="3" creationId="{05E78BDD-3ACC-A1F6-2C75-6DF8204A87F0}"/>
          </ac:spMkLst>
        </pc:spChg>
      </pc:sldChg>
      <pc:sldChg chg="modSp del mod ord">
        <pc:chgData name="jabongso1@gmail.com" userId="59175f8f9995093a" providerId="LiveId" clId="{6E6F391B-009E-4D17-8A18-DE7EEEEE57E9}" dt="2026-01-03T02:33:28.251" v="1404" actId="47"/>
        <pc:sldMkLst>
          <pc:docMk/>
          <pc:sldMk cId="2218972009" sldId="269"/>
        </pc:sldMkLst>
        <pc:spChg chg="mod">
          <ac:chgData name="jabongso1@gmail.com" userId="59175f8f9995093a" providerId="LiveId" clId="{6E6F391B-009E-4D17-8A18-DE7EEEEE57E9}" dt="2026-01-03T02:25:38.879" v="781" actId="21"/>
          <ac:spMkLst>
            <pc:docMk/>
            <pc:sldMk cId="2218972009" sldId="269"/>
            <ac:spMk id="3" creationId="{A05CA52B-53B7-5F98-C2D7-D469B51062A4}"/>
          </ac:spMkLst>
        </pc:spChg>
      </pc:sldChg>
      <pc:sldChg chg="modSp del mod">
        <pc:chgData name="jabongso1@gmail.com" userId="59175f8f9995093a" providerId="LiveId" clId="{6E6F391B-009E-4D17-8A18-DE7EEEEE57E9}" dt="2026-01-03T02:18:52.124" v="215" actId="47"/>
        <pc:sldMkLst>
          <pc:docMk/>
          <pc:sldMk cId="663713626" sldId="270"/>
        </pc:sldMkLst>
        <pc:spChg chg="mod">
          <ac:chgData name="jabongso1@gmail.com" userId="59175f8f9995093a" providerId="LiveId" clId="{6E6F391B-009E-4D17-8A18-DE7EEEEE57E9}" dt="2026-01-03T02:11:43.239" v="126" actId="21"/>
          <ac:spMkLst>
            <pc:docMk/>
            <pc:sldMk cId="663713626" sldId="270"/>
            <ac:spMk id="3" creationId="{CE8B4CA1-95EC-5127-78D5-F1AF54CF419F}"/>
          </ac:spMkLst>
        </pc:spChg>
      </pc:sldChg>
      <pc:sldChg chg="modSp del mod">
        <pc:chgData name="jabongso1@gmail.com" userId="59175f8f9995093a" providerId="LiveId" clId="{6E6F391B-009E-4D17-8A18-DE7EEEEE57E9}" dt="2026-01-03T02:18:49.722" v="214" actId="47"/>
        <pc:sldMkLst>
          <pc:docMk/>
          <pc:sldMk cId="3318055378" sldId="271"/>
        </pc:sldMkLst>
        <pc:spChg chg="mod">
          <ac:chgData name="jabongso1@gmail.com" userId="59175f8f9995093a" providerId="LiveId" clId="{6E6F391B-009E-4D17-8A18-DE7EEEEE57E9}" dt="2026-01-03T02:00:39.780" v="91" actId="21"/>
          <ac:spMkLst>
            <pc:docMk/>
            <pc:sldMk cId="3318055378" sldId="271"/>
            <ac:spMk id="3" creationId="{578A386E-7D70-BC9F-AA6B-097AEC65433C}"/>
          </ac:spMkLst>
        </pc:spChg>
      </pc:sldChg>
      <pc:sldChg chg="addSp delSp modSp new mod">
        <pc:chgData name="jabongso1@gmail.com" userId="59175f8f9995093a" providerId="LiveId" clId="{6E6F391B-009E-4D17-8A18-DE7EEEEE57E9}" dt="2026-01-03T20:57:10.820" v="3205" actId="1076"/>
        <pc:sldMkLst>
          <pc:docMk/>
          <pc:sldMk cId="1230995803" sldId="272"/>
        </pc:sldMkLst>
        <pc:spChg chg="add del mod">
          <ac:chgData name="jabongso1@gmail.com" userId="59175f8f9995093a" providerId="LiveId" clId="{6E6F391B-009E-4D17-8A18-DE7EEEEE57E9}" dt="2026-01-03T01:53:06.860" v="16"/>
          <ac:spMkLst>
            <pc:docMk/>
            <pc:sldMk cId="1230995803" sldId="272"/>
            <ac:spMk id="5" creationId="{AD204F93-9779-6C54-09CF-EA23A1E646C5}"/>
          </ac:spMkLst>
        </pc:spChg>
        <pc:spChg chg="add mod">
          <ac:chgData name="jabongso1@gmail.com" userId="59175f8f9995093a" providerId="LiveId" clId="{6E6F391B-009E-4D17-8A18-DE7EEEEE57E9}" dt="2026-01-03T20:57:08.974" v="3204" actId="1076"/>
          <ac:spMkLst>
            <pc:docMk/>
            <pc:sldMk cId="1230995803" sldId="272"/>
            <ac:spMk id="7" creationId="{475B03F0-5A3D-A803-1059-1E89E96FAAFB}"/>
          </ac:spMkLst>
        </pc:spChg>
        <pc:picChg chg="add mod modCrop">
          <ac:chgData name="jabongso1@gmail.com" userId="59175f8f9995093a" providerId="LiveId" clId="{6E6F391B-009E-4D17-8A18-DE7EEEEE57E9}" dt="2026-01-03T20:57:03.748" v="3203" actId="1076"/>
          <ac:picMkLst>
            <pc:docMk/>
            <pc:sldMk cId="1230995803" sldId="272"/>
            <ac:picMk id="3" creationId="{BF4269C3-D157-585F-3DEB-CEEC7FBDDDA8}"/>
          </ac:picMkLst>
        </pc:picChg>
        <pc:picChg chg="add mod modCrop">
          <ac:chgData name="jabongso1@gmail.com" userId="59175f8f9995093a" providerId="LiveId" clId="{6E6F391B-009E-4D17-8A18-DE7EEEEE57E9}" dt="2026-01-03T20:57:10.820" v="3205" actId="1076"/>
          <ac:picMkLst>
            <pc:docMk/>
            <pc:sldMk cId="1230995803" sldId="272"/>
            <ac:picMk id="4" creationId="{C63BD767-072E-B265-FD31-887D516D11EB}"/>
          </ac:picMkLst>
        </pc:picChg>
      </pc:sldChg>
      <pc:sldChg chg="add del">
        <pc:chgData name="jabongso1@gmail.com" userId="59175f8f9995093a" providerId="LiveId" clId="{6E6F391B-009E-4D17-8A18-DE7EEEEE57E9}" dt="2026-01-03T01:57:17.457" v="54" actId="47"/>
        <pc:sldMkLst>
          <pc:docMk/>
          <pc:sldMk cId="693227642" sldId="273"/>
        </pc:sldMkLst>
      </pc:sldChg>
      <pc:sldChg chg="modSp add mod">
        <pc:chgData name="jabongso1@gmail.com" userId="59175f8f9995093a" providerId="LiveId" clId="{6E6F391B-009E-4D17-8A18-DE7EEEEE57E9}" dt="2026-01-03T02:48:48.229" v="2877" actId="207"/>
        <pc:sldMkLst>
          <pc:docMk/>
          <pc:sldMk cId="2250961669" sldId="273"/>
        </pc:sldMkLst>
        <pc:spChg chg="mod">
          <ac:chgData name="jabongso1@gmail.com" userId="59175f8f9995093a" providerId="LiveId" clId="{6E6F391B-009E-4D17-8A18-DE7EEEEE57E9}" dt="2026-01-03T02:48:48.229" v="2877" actId="207"/>
          <ac:spMkLst>
            <pc:docMk/>
            <pc:sldMk cId="2250961669" sldId="273"/>
            <ac:spMk id="7" creationId="{F7479F11-4E39-8C83-6286-BBF784DA6EB1}"/>
          </ac:spMkLst>
        </pc:spChg>
      </pc:sldChg>
      <pc:sldChg chg="modSp add mod">
        <pc:chgData name="jabongso1@gmail.com" userId="59175f8f9995093a" providerId="LiveId" clId="{6E6F391B-009E-4D17-8A18-DE7EEEEE57E9}" dt="2026-01-03T02:48:52.173" v="2878" actId="207"/>
        <pc:sldMkLst>
          <pc:docMk/>
          <pc:sldMk cId="1937477511" sldId="274"/>
        </pc:sldMkLst>
        <pc:spChg chg="mod">
          <ac:chgData name="jabongso1@gmail.com" userId="59175f8f9995093a" providerId="LiveId" clId="{6E6F391B-009E-4D17-8A18-DE7EEEEE57E9}" dt="2026-01-03T02:48:52.173" v="2878" actId="207"/>
          <ac:spMkLst>
            <pc:docMk/>
            <pc:sldMk cId="1937477511" sldId="274"/>
            <ac:spMk id="7" creationId="{7F0E7B29-DD6A-4A33-B2A6-427AA6AF478A}"/>
          </ac:spMkLst>
        </pc:spChg>
      </pc:sldChg>
      <pc:sldChg chg="modSp add mod">
        <pc:chgData name="jabongso1@gmail.com" userId="59175f8f9995093a" providerId="LiveId" clId="{6E6F391B-009E-4D17-8A18-DE7EEEEE57E9}" dt="2026-01-03T02:48:56.335" v="2879" actId="207"/>
        <pc:sldMkLst>
          <pc:docMk/>
          <pc:sldMk cId="4008264055" sldId="275"/>
        </pc:sldMkLst>
        <pc:spChg chg="mod">
          <ac:chgData name="jabongso1@gmail.com" userId="59175f8f9995093a" providerId="LiveId" clId="{6E6F391B-009E-4D17-8A18-DE7EEEEE57E9}" dt="2026-01-03T02:48:56.335" v="2879" actId="207"/>
          <ac:spMkLst>
            <pc:docMk/>
            <pc:sldMk cId="4008264055" sldId="275"/>
            <ac:spMk id="7" creationId="{D56A4163-AED6-1D47-26DD-83DF40509777}"/>
          </ac:spMkLst>
        </pc:spChg>
      </pc:sldChg>
      <pc:sldChg chg="addSp delSp modSp add mod ord">
        <pc:chgData name="jabongso1@gmail.com" userId="59175f8f9995093a" providerId="LiveId" clId="{6E6F391B-009E-4D17-8A18-DE7EEEEE57E9}" dt="2026-01-03T02:49:13.989" v="2883" actId="207"/>
        <pc:sldMkLst>
          <pc:docMk/>
          <pc:sldMk cId="627199597" sldId="276"/>
        </pc:sldMkLst>
        <pc:spChg chg="add del">
          <ac:chgData name="jabongso1@gmail.com" userId="59175f8f9995093a" providerId="LiveId" clId="{6E6F391B-009E-4D17-8A18-DE7EEEEE57E9}" dt="2026-01-03T02:11:51.961" v="129" actId="478"/>
          <ac:spMkLst>
            <pc:docMk/>
            <pc:sldMk cId="627199597" sldId="276"/>
            <ac:spMk id="5" creationId="{4B78A7C2-B57A-B830-C2EB-BE261C19E962}"/>
          </ac:spMkLst>
        </pc:spChg>
        <pc:spChg chg="mod">
          <ac:chgData name="jabongso1@gmail.com" userId="59175f8f9995093a" providerId="LiveId" clId="{6E6F391B-009E-4D17-8A18-DE7EEEEE57E9}" dt="2026-01-03T02:49:13.989" v="2883" actId="207"/>
          <ac:spMkLst>
            <pc:docMk/>
            <pc:sldMk cId="627199597" sldId="276"/>
            <ac:spMk id="7" creationId="{75688675-3055-FB94-45CD-74247A0581FE}"/>
          </ac:spMkLst>
        </pc:spChg>
      </pc:sldChg>
      <pc:sldChg chg="addSp delSp modSp add mod ord">
        <pc:chgData name="jabongso1@gmail.com" userId="59175f8f9995093a" providerId="LiveId" clId="{6E6F391B-009E-4D17-8A18-DE7EEEEE57E9}" dt="2026-01-03T02:49:17.500" v="2884" actId="207"/>
        <pc:sldMkLst>
          <pc:docMk/>
          <pc:sldMk cId="1743167376" sldId="277"/>
        </pc:sldMkLst>
        <pc:spChg chg="del mod">
          <ac:chgData name="jabongso1@gmail.com" userId="59175f8f9995093a" providerId="LiveId" clId="{6E6F391B-009E-4D17-8A18-DE7EEEEE57E9}" dt="2026-01-03T02:12:19.162" v="143"/>
          <ac:spMkLst>
            <pc:docMk/>
            <pc:sldMk cId="1743167376" sldId="277"/>
            <ac:spMk id="5" creationId="{D476CE36-EC27-9B99-0D97-E9D333B48565}"/>
          </ac:spMkLst>
        </pc:spChg>
        <pc:spChg chg="add del mod">
          <ac:chgData name="jabongso1@gmail.com" userId="59175f8f9995093a" providerId="LiveId" clId="{6E6F391B-009E-4D17-8A18-DE7EEEEE57E9}" dt="2026-01-03T02:12:58.121" v="155"/>
          <ac:spMkLst>
            <pc:docMk/>
            <pc:sldMk cId="1743167376" sldId="277"/>
            <ac:spMk id="6" creationId="{7F678CF7-0111-55F8-5C76-BA92D26BFEE2}"/>
          </ac:spMkLst>
        </pc:spChg>
        <pc:spChg chg="mod">
          <ac:chgData name="jabongso1@gmail.com" userId="59175f8f9995093a" providerId="LiveId" clId="{6E6F391B-009E-4D17-8A18-DE7EEEEE57E9}" dt="2026-01-03T02:49:17.500" v="2884" actId="207"/>
          <ac:spMkLst>
            <pc:docMk/>
            <pc:sldMk cId="1743167376" sldId="277"/>
            <ac:spMk id="7" creationId="{7DF38F83-2076-E39B-FE49-1D6F2DA928C9}"/>
          </ac:spMkLst>
        </pc:spChg>
      </pc:sldChg>
      <pc:sldChg chg="delSp modSp add mod">
        <pc:chgData name="jabongso1@gmail.com" userId="59175f8f9995093a" providerId="LiveId" clId="{6E6F391B-009E-4D17-8A18-DE7EEEEE57E9}" dt="2026-01-03T02:49:01.218" v="2880" actId="207"/>
        <pc:sldMkLst>
          <pc:docMk/>
          <pc:sldMk cId="4259762729" sldId="278"/>
        </pc:sldMkLst>
        <pc:spChg chg="del mod">
          <ac:chgData name="jabongso1@gmail.com" userId="59175f8f9995093a" providerId="LiveId" clId="{6E6F391B-009E-4D17-8A18-DE7EEEEE57E9}" dt="2026-01-03T02:14:18.569" v="160"/>
          <ac:spMkLst>
            <pc:docMk/>
            <pc:sldMk cId="4259762729" sldId="278"/>
            <ac:spMk id="6" creationId="{28D1FD94-1281-66E6-2D45-E52EBB7B78A8}"/>
          </ac:spMkLst>
        </pc:spChg>
        <pc:spChg chg="mod">
          <ac:chgData name="jabongso1@gmail.com" userId="59175f8f9995093a" providerId="LiveId" clId="{6E6F391B-009E-4D17-8A18-DE7EEEEE57E9}" dt="2026-01-03T02:49:01.218" v="2880" actId="207"/>
          <ac:spMkLst>
            <pc:docMk/>
            <pc:sldMk cId="4259762729" sldId="278"/>
            <ac:spMk id="7" creationId="{6FD7963A-9433-3176-0DFD-9DE7375201E1}"/>
          </ac:spMkLst>
        </pc:spChg>
      </pc:sldChg>
      <pc:sldChg chg="modSp add mod">
        <pc:chgData name="jabongso1@gmail.com" userId="59175f8f9995093a" providerId="LiveId" clId="{6E6F391B-009E-4D17-8A18-DE7EEEEE57E9}" dt="2026-01-03T02:49:08.921" v="2882" actId="207"/>
        <pc:sldMkLst>
          <pc:docMk/>
          <pc:sldMk cId="4257551871" sldId="279"/>
        </pc:sldMkLst>
        <pc:spChg chg="mod">
          <ac:chgData name="jabongso1@gmail.com" userId="59175f8f9995093a" providerId="LiveId" clId="{6E6F391B-009E-4D17-8A18-DE7EEEEE57E9}" dt="2026-01-03T02:49:08.921" v="2882" actId="207"/>
          <ac:spMkLst>
            <pc:docMk/>
            <pc:sldMk cId="4257551871" sldId="279"/>
            <ac:spMk id="7" creationId="{A741CE65-0456-E786-631C-48BB40C3DAE0}"/>
          </ac:spMkLst>
        </pc:spChg>
      </pc:sldChg>
      <pc:sldChg chg="modSp add mod">
        <pc:chgData name="jabongso1@gmail.com" userId="59175f8f9995093a" providerId="LiveId" clId="{6E6F391B-009E-4D17-8A18-DE7EEEEE57E9}" dt="2026-01-03T02:49:21.100" v="2885" actId="207"/>
        <pc:sldMkLst>
          <pc:docMk/>
          <pc:sldMk cId="2499305567" sldId="280"/>
        </pc:sldMkLst>
        <pc:spChg chg="mod">
          <ac:chgData name="jabongso1@gmail.com" userId="59175f8f9995093a" providerId="LiveId" clId="{6E6F391B-009E-4D17-8A18-DE7EEEEE57E9}" dt="2026-01-03T02:49:21.100" v="2885" actId="207"/>
          <ac:spMkLst>
            <pc:docMk/>
            <pc:sldMk cId="2499305567" sldId="280"/>
            <ac:spMk id="7" creationId="{AED5DDE4-72CD-2E4A-9FBB-C1477C6490C0}"/>
          </ac:spMkLst>
        </pc:spChg>
      </pc:sldChg>
      <pc:sldChg chg="modSp add mod">
        <pc:chgData name="jabongso1@gmail.com" userId="59175f8f9995093a" providerId="LiveId" clId="{6E6F391B-009E-4D17-8A18-DE7EEEEE57E9}" dt="2026-01-03T02:49:26.190" v="2887" actId="113"/>
        <pc:sldMkLst>
          <pc:docMk/>
          <pc:sldMk cId="2659947448" sldId="281"/>
        </pc:sldMkLst>
        <pc:spChg chg="mod">
          <ac:chgData name="jabongso1@gmail.com" userId="59175f8f9995093a" providerId="LiveId" clId="{6E6F391B-009E-4D17-8A18-DE7EEEEE57E9}" dt="2026-01-03T02:49:26.190" v="2887" actId="113"/>
          <ac:spMkLst>
            <pc:docMk/>
            <pc:sldMk cId="2659947448" sldId="281"/>
            <ac:spMk id="7" creationId="{B52B93C4-3CF5-512B-57DD-9A888F506BD0}"/>
          </ac:spMkLst>
        </pc:spChg>
      </pc:sldChg>
      <pc:sldChg chg="modSp add mod">
        <pc:chgData name="jabongso1@gmail.com" userId="59175f8f9995093a" providerId="LiveId" clId="{6E6F391B-009E-4D17-8A18-DE7EEEEE57E9}" dt="2026-01-03T02:49:30.054" v="2888" actId="207"/>
        <pc:sldMkLst>
          <pc:docMk/>
          <pc:sldMk cId="804897817" sldId="282"/>
        </pc:sldMkLst>
        <pc:spChg chg="mod">
          <ac:chgData name="jabongso1@gmail.com" userId="59175f8f9995093a" providerId="LiveId" clId="{6E6F391B-009E-4D17-8A18-DE7EEEEE57E9}" dt="2026-01-03T02:49:30.054" v="2888" actId="207"/>
          <ac:spMkLst>
            <pc:docMk/>
            <pc:sldMk cId="804897817" sldId="282"/>
            <ac:spMk id="7" creationId="{A1086DD5-D87E-3C9E-D39C-D04A752661AA}"/>
          </ac:spMkLst>
        </pc:spChg>
      </pc:sldChg>
      <pc:sldChg chg="modSp add mod">
        <pc:chgData name="jabongso1@gmail.com" userId="59175f8f9995093a" providerId="LiveId" clId="{6E6F391B-009E-4D17-8A18-DE7EEEEE57E9}" dt="2026-01-03T02:49:34.969" v="2889" actId="207"/>
        <pc:sldMkLst>
          <pc:docMk/>
          <pc:sldMk cId="4183557215" sldId="283"/>
        </pc:sldMkLst>
        <pc:spChg chg="mod">
          <ac:chgData name="jabongso1@gmail.com" userId="59175f8f9995093a" providerId="LiveId" clId="{6E6F391B-009E-4D17-8A18-DE7EEEEE57E9}" dt="2026-01-03T02:49:34.969" v="2889" actId="207"/>
          <ac:spMkLst>
            <pc:docMk/>
            <pc:sldMk cId="4183557215" sldId="283"/>
            <ac:spMk id="7" creationId="{F810A71F-1493-5A4B-209F-D5207BC8AF2A}"/>
          </ac:spMkLst>
        </pc:spChg>
      </pc:sldChg>
      <pc:sldChg chg="modSp add mod">
        <pc:chgData name="jabongso1@gmail.com" userId="59175f8f9995093a" providerId="LiveId" clId="{6E6F391B-009E-4D17-8A18-DE7EEEEE57E9}" dt="2026-01-03T02:49:38.828" v="2890" actId="207"/>
        <pc:sldMkLst>
          <pc:docMk/>
          <pc:sldMk cId="3912194486" sldId="284"/>
        </pc:sldMkLst>
        <pc:spChg chg="mod">
          <ac:chgData name="jabongso1@gmail.com" userId="59175f8f9995093a" providerId="LiveId" clId="{6E6F391B-009E-4D17-8A18-DE7EEEEE57E9}" dt="2026-01-03T02:49:38.828" v="2890" actId="207"/>
          <ac:spMkLst>
            <pc:docMk/>
            <pc:sldMk cId="3912194486" sldId="284"/>
            <ac:spMk id="7" creationId="{6493D81A-2787-0459-5188-997ABD7B6485}"/>
          </ac:spMkLst>
        </pc:spChg>
      </pc:sldChg>
      <pc:sldChg chg="modSp add mod">
        <pc:chgData name="jabongso1@gmail.com" userId="59175f8f9995093a" providerId="LiveId" clId="{6E6F391B-009E-4D17-8A18-DE7EEEEE57E9}" dt="2026-01-03T02:49:43.636" v="2891" actId="207"/>
        <pc:sldMkLst>
          <pc:docMk/>
          <pc:sldMk cId="412192949" sldId="285"/>
        </pc:sldMkLst>
        <pc:spChg chg="mod">
          <ac:chgData name="jabongso1@gmail.com" userId="59175f8f9995093a" providerId="LiveId" clId="{6E6F391B-009E-4D17-8A18-DE7EEEEE57E9}" dt="2026-01-03T02:49:43.636" v="2891" actId="207"/>
          <ac:spMkLst>
            <pc:docMk/>
            <pc:sldMk cId="412192949" sldId="285"/>
            <ac:spMk id="7" creationId="{5E375501-48E6-F27C-ECC7-EF58C225753E}"/>
          </ac:spMkLst>
        </pc:spChg>
      </pc:sldChg>
      <pc:sldChg chg="addSp delSp modSp add mod">
        <pc:chgData name="jabongso1@gmail.com" userId="59175f8f9995093a" providerId="LiveId" clId="{6E6F391B-009E-4D17-8A18-DE7EEEEE57E9}" dt="2026-01-03T02:49:48.119" v="2892" actId="207"/>
        <pc:sldMkLst>
          <pc:docMk/>
          <pc:sldMk cId="3137184662" sldId="286"/>
        </pc:sldMkLst>
        <pc:spChg chg="add del">
          <ac:chgData name="jabongso1@gmail.com" userId="59175f8f9995093a" providerId="LiveId" clId="{6E6F391B-009E-4D17-8A18-DE7EEEEE57E9}" dt="2026-01-03T02:24:20.067" v="635" actId="478"/>
          <ac:spMkLst>
            <pc:docMk/>
            <pc:sldMk cId="3137184662" sldId="286"/>
            <ac:spMk id="5" creationId="{74F98E51-F159-0AC6-EB88-C9E05D941439}"/>
          </ac:spMkLst>
        </pc:spChg>
        <pc:spChg chg="mod">
          <ac:chgData name="jabongso1@gmail.com" userId="59175f8f9995093a" providerId="LiveId" clId="{6E6F391B-009E-4D17-8A18-DE7EEEEE57E9}" dt="2026-01-03T02:49:48.119" v="2892" actId="207"/>
          <ac:spMkLst>
            <pc:docMk/>
            <pc:sldMk cId="3137184662" sldId="286"/>
            <ac:spMk id="7" creationId="{6D6E4347-12AB-7905-332A-63C36475997E}"/>
          </ac:spMkLst>
        </pc:spChg>
      </pc:sldChg>
      <pc:sldChg chg="addSp delSp modSp add mod">
        <pc:chgData name="jabongso1@gmail.com" userId="59175f8f9995093a" providerId="LiveId" clId="{6E6F391B-009E-4D17-8A18-DE7EEEEE57E9}" dt="2026-01-03T20:59:13.339" v="3208" actId="20577"/>
        <pc:sldMkLst>
          <pc:docMk/>
          <pc:sldMk cId="840055211" sldId="287"/>
        </pc:sldMkLst>
        <pc:spChg chg="add del">
          <ac:chgData name="jabongso1@gmail.com" userId="59175f8f9995093a" providerId="LiveId" clId="{6E6F391B-009E-4D17-8A18-DE7EEEEE57E9}" dt="2026-01-03T02:25:41.854" v="782" actId="478"/>
          <ac:spMkLst>
            <pc:docMk/>
            <pc:sldMk cId="840055211" sldId="287"/>
            <ac:spMk id="5" creationId="{91495261-FA07-5AB3-368F-E156BC898295}"/>
          </ac:spMkLst>
        </pc:spChg>
        <pc:spChg chg="mod">
          <ac:chgData name="jabongso1@gmail.com" userId="59175f8f9995093a" providerId="LiveId" clId="{6E6F391B-009E-4D17-8A18-DE7EEEEE57E9}" dt="2026-01-03T20:59:13.339" v="3208" actId="20577"/>
          <ac:spMkLst>
            <pc:docMk/>
            <pc:sldMk cId="840055211" sldId="287"/>
            <ac:spMk id="7" creationId="{CF65C830-B270-CBAB-E7DC-22369F87CE6F}"/>
          </ac:spMkLst>
        </pc:spChg>
      </pc:sldChg>
      <pc:sldChg chg="addSp delSp modSp add mod">
        <pc:chgData name="jabongso1@gmail.com" userId="59175f8f9995093a" providerId="LiveId" clId="{6E6F391B-009E-4D17-8A18-DE7EEEEE57E9}" dt="2026-01-03T02:49:56.978" v="2894" actId="207"/>
        <pc:sldMkLst>
          <pc:docMk/>
          <pc:sldMk cId="3662865077" sldId="288"/>
        </pc:sldMkLst>
        <pc:spChg chg="add del">
          <ac:chgData name="jabongso1@gmail.com" userId="59175f8f9995093a" providerId="LiveId" clId="{6E6F391B-009E-4D17-8A18-DE7EEEEE57E9}" dt="2026-01-03T02:27:14.727" v="960" actId="21"/>
          <ac:spMkLst>
            <pc:docMk/>
            <pc:sldMk cId="3662865077" sldId="288"/>
            <ac:spMk id="5" creationId="{B59D5AC7-E13F-E447-9D7F-3952610F82C8}"/>
          </ac:spMkLst>
        </pc:spChg>
        <pc:spChg chg="mod">
          <ac:chgData name="jabongso1@gmail.com" userId="59175f8f9995093a" providerId="LiveId" clId="{6E6F391B-009E-4D17-8A18-DE7EEEEE57E9}" dt="2026-01-03T02:49:56.978" v="2894" actId="207"/>
          <ac:spMkLst>
            <pc:docMk/>
            <pc:sldMk cId="3662865077" sldId="288"/>
            <ac:spMk id="7" creationId="{98C7517F-27C5-0764-2563-202EE76B5F05}"/>
          </ac:spMkLst>
        </pc:spChg>
      </pc:sldChg>
      <pc:sldChg chg="modSp add mod">
        <pc:chgData name="jabongso1@gmail.com" userId="59175f8f9995093a" providerId="LiveId" clId="{6E6F391B-009E-4D17-8A18-DE7EEEEE57E9}" dt="2026-01-03T02:50:00.826" v="2895" actId="207"/>
        <pc:sldMkLst>
          <pc:docMk/>
          <pc:sldMk cId="37778236" sldId="289"/>
        </pc:sldMkLst>
        <pc:spChg chg="mod">
          <ac:chgData name="jabongso1@gmail.com" userId="59175f8f9995093a" providerId="LiveId" clId="{6E6F391B-009E-4D17-8A18-DE7EEEEE57E9}" dt="2026-01-03T02:50:00.826" v="2895" actId="207"/>
          <ac:spMkLst>
            <pc:docMk/>
            <pc:sldMk cId="37778236" sldId="289"/>
            <ac:spMk id="7" creationId="{32D73533-E2D2-4A26-88DC-8040D8272613}"/>
          </ac:spMkLst>
        </pc:spChg>
      </pc:sldChg>
      <pc:sldChg chg="addSp delSp modSp add mod">
        <pc:chgData name="jabongso1@gmail.com" userId="59175f8f9995093a" providerId="LiveId" clId="{6E6F391B-009E-4D17-8A18-DE7EEEEE57E9}" dt="2026-01-03T02:50:05.985" v="2896" actId="207"/>
        <pc:sldMkLst>
          <pc:docMk/>
          <pc:sldMk cId="1754427688" sldId="290"/>
        </pc:sldMkLst>
        <pc:spChg chg="add del">
          <ac:chgData name="jabongso1@gmail.com" userId="59175f8f9995093a" providerId="LiveId" clId="{6E6F391B-009E-4D17-8A18-DE7EEEEE57E9}" dt="2026-01-03T02:29:40.113" v="1261" actId="478"/>
          <ac:spMkLst>
            <pc:docMk/>
            <pc:sldMk cId="1754427688" sldId="290"/>
            <ac:spMk id="5" creationId="{5454621F-AAED-5925-4FAB-A43ED91FFC71}"/>
          </ac:spMkLst>
        </pc:spChg>
        <pc:spChg chg="mod">
          <ac:chgData name="jabongso1@gmail.com" userId="59175f8f9995093a" providerId="LiveId" clId="{6E6F391B-009E-4D17-8A18-DE7EEEEE57E9}" dt="2026-01-03T02:50:05.985" v="2896" actId="207"/>
          <ac:spMkLst>
            <pc:docMk/>
            <pc:sldMk cId="1754427688" sldId="290"/>
            <ac:spMk id="7" creationId="{56CDBEFF-C9B3-4B59-CC18-69B2733DF2F2}"/>
          </ac:spMkLst>
        </pc:spChg>
      </pc:sldChg>
      <pc:sldChg chg="delSp modSp add mod">
        <pc:chgData name="jabongso1@gmail.com" userId="59175f8f9995093a" providerId="LiveId" clId="{6E6F391B-009E-4D17-8A18-DE7EEEEE57E9}" dt="2026-01-03T21:00:42.345" v="3275" actId="20577"/>
        <pc:sldMkLst>
          <pc:docMk/>
          <pc:sldMk cId="543402922" sldId="291"/>
        </pc:sldMkLst>
        <pc:spChg chg="del">
          <ac:chgData name="jabongso1@gmail.com" userId="59175f8f9995093a" providerId="LiveId" clId="{6E6F391B-009E-4D17-8A18-DE7EEEEE57E9}" dt="2026-01-03T02:30:52.847" v="1401" actId="478"/>
          <ac:spMkLst>
            <pc:docMk/>
            <pc:sldMk cId="543402922" sldId="291"/>
            <ac:spMk id="5" creationId="{3814C3F1-9828-0C85-916D-50E44C7974A3}"/>
          </ac:spMkLst>
        </pc:spChg>
        <pc:spChg chg="mod">
          <ac:chgData name="jabongso1@gmail.com" userId="59175f8f9995093a" providerId="LiveId" clId="{6E6F391B-009E-4D17-8A18-DE7EEEEE57E9}" dt="2026-01-03T21:00:42.345" v="3275" actId="20577"/>
          <ac:spMkLst>
            <pc:docMk/>
            <pc:sldMk cId="543402922" sldId="291"/>
            <ac:spMk id="7" creationId="{63995C3D-C2DE-C9E2-431D-D1F98787A99C}"/>
          </ac:spMkLst>
        </pc:spChg>
      </pc:sldChg>
      <pc:sldChg chg="addSp delSp modSp add mod">
        <pc:chgData name="jabongso1@gmail.com" userId="59175f8f9995093a" providerId="LiveId" clId="{6E6F391B-009E-4D17-8A18-DE7EEEEE57E9}" dt="2026-01-03T21:03:44.545" v="3290" actId="20577"/>
        <pc:sldMkLst>
          <pc:docMk/>
          <pc:sldMk cId="3438585329" sldId="292"/>
        </pc:sldMkLst>
        <pc:spChg chg="add del mod">
          <ac:chgData name="jabongso1@gmail.com" userId="59175f8f9995093a" providerId="LiveId" clId="{6E6F391B-009E-4D17-8A18-DE7EEEEE57E9}" dt="2026-01-03T02:34:46.817" v="1548" actId="478"/>
          <ac:spMkLst>
            <pc:docMk/>
            <pc:sldMk cId="3438585329" sldId="292"/>
            <ac:spMk id="5" creationId="{2DFA12AC-7A17-C307-9A99-C52A99564D34}"/>
          </ac:spMkLst>
        </pc:spChg>
        <pc:spChg chg="mod">
          <ac:chgData name="jabongso1@gmail.com" userId="59175f8f9995093a" providerId="LiveId" clId="{6E6F391B-009E-4D17-8A18-DE7EEEEE57E9}" dt="2026-01-03T21:03:44.545" v="3290" actId="20577"/>
          <ac:spMkLst>
            <pc:docMk/>
            <pc:sldMk cId="3438585329" sldId="292"/>
            <ac:spMk id="7" creationId="{E0B232D8-C82B-CFE4-A93F-5B06F9598810}"/>
          </ac:spMkLst>
        </pc:spChg>
      </pc:sldChg>
      <pc:sldChg chg="addSp delSp modSp add mod">
        <pc:chgData name="jabongso1@gmail.com" userId="59175f8f9995093a" providerId="LiveId" clId="{6E6F391B-009E-4D17-8A18-DE7EEEEE57E9}" dt="2026-01-03T02:50:22.199" v="2899" actId="207"/>
        <pc:sldMkLst>
          <pc:docMk/>
          <pc:sldMk cId="2142511030" sldId="293"/>
        </pc:sldMkLst>
        <pc:spChg chg="add del mod">
          <ac:chgData name="jabongso1@gmail.com" userId="59175f8f9995093a" providerId="LiveId" clId="{6E6F391B-009E-4D17-8A18-DE7EEEEE57E9}" dt="2026-01-03T02:35:33.054" v="1655" actId="478"/>
          <ac:spMkLst>
            <pc:docMk/>
            <pc:sldMk cId="2142511030" sldId="293"/>
            <ac:spMk id="5" creationId="{7C0FADEE-353D-EA0D-9C48-69F48B40A1CB}"/>
          </ac:spMkLst>
        </pc:spChg>
        <pc:spChg chg="mod">
          <ac:chgData name="jabongso1@gmail.com" userId="59175f8f9995093a" providerId="LiveId" clId="{6E6F391B-009E-4D17-8A18-DE7EEEEE57E9}" dt="2026-01-03T02:50:22.199" v="2899" actId="207"/>
          <ac:spMkLst>
            <pc:docMk/>
            <pc:sldMk cId="2142511030" sldId="293"/>
            <ac:spMk id="7" creationId="{A6050120-A6C9-68AA-E6B4-07AF00F0524B}"/>
          </ac:spMkLst>
        </pc:spChg>
      </pc:sldChg>
      <pc:sldChg chg="addSp delSp modSp add mod">
        <pc:chgData name="jabongso1@gmail.com" userId="59175f8f9995093a" providerId="LiveId" clId="{6E6F391B-009E-4D17-8A18-DE7EEEEE57E9}" dt="2026-01-03T02:50:27.075" v="2900" actId="207"/>
        <pc:sldMkLst>
          <pc:docMk/>
          <pc:sldMk cId="1478632221" sldId="294"/>
        </pc:sldMkLst>
        <pc:spChg chg="add del mod">
          <ac:chgData name="jabongso1@gmail.com" userId="59175f8f9995093a" providerId="LiveId" clId="{6E6F391B-009E-4D17-8A18-DE7EEEEE57E9}" dt="2026-01-03T02:36:53.265" v="1787" actId="478"/>
          <ac:spMkLst>
            <pc:docMk/>
            <pc:sldMk cId="1478632221" sldId="294"/>
            <ac:spMk id="5" creationId="{44969C52-37BC-545A-BFFD-5B8F8A0ACCE5}"/>
          </ac:spMkLst>
        </pc:spChg>
        <pc:spChg chg="mod">
          <ac:chgData name="jabongso1@gmail.com" userId="59175f8f9995093a" providerId="LiveId" clId="{6E6F391B-009E-4D17-8A18-DE7EEEEE57E9}" dt="2026-01-03T02:50:27.075" v="2900" actId="207"/>
          <ac:spMkLst>
            <pc:docMk/>
            <pc:sldMk cId="1478632221" sldId="294"/>
            <ac:spMk id="7" creationId="{16979A01-771D-4DA3-EA11-142CB7D2DD00}"/>
          </ac:spMkLst>
        </pc:spChg>
      </pc:sldChg>
      <pc:sldChg chg="addSp delSp modSp add del mod">
        <pc:chgData name="jabongso1@gmail.com" userId="59175f8f9995093a" providerId="LiveId" clId="{6E6F391B-009E-4D17-8A18-DE7EEEEE57E9}" dt="2026-01-03T02:50:31.668" v="2901" actId="207"/>
        <pc:sldMkLst>
          <pc:docMk/>
          <pc:sldMk cId="395612798" sldId="295"/>
        </pc:sldMkLst>
        <pc:spChg chg="add del mod">
          <ac:chgData name="jabongso1@gmail.com" userId="59175f8f9995093a" providerId="LiveId" clId="{6E6F391B-009E-4D17-8A18-DE7EEEEE57E9}" dt="2026-01-03T02:38:18.446" v="1967" actId="478"/>
          <ac:spMkLst>
            <pc:docMk/>
            <pc:sldMk cId="395612798" sldId="295"/>
            <ac:spMk id="5" creationId="{C6A0DC85-E568-D18F-9A1C-5845D854A638}"/>
          </ac:spMkLst>
        </pc:spChg>
        <pc:spChg chg="mod">
          <ac:chgData name="jabongso1@gmail.com" userId="59175f8f9995093a" providerId="LiveId" clId="{6E6F391B-009E-4D17-8A18-DE7EEEEE57E9}" dt="2026-01-03T02:50:31.668" v="2901" actId="207"/>
          <ac:spMkLst>
            <pc:docMk/>
            <pc:sldMk cId="395612798" sldId="295"/>
            <ac:spMk id="7" creationId="{45ECCB0F-6B88-529C-9BE7-EA298656DF79}"/>
          </ac:spMkLst>
        </pc:spChg>
      </pc:sldChg>
      <pc:sldChg chg="addSp delSp modSp add mod ord">
        <pc:chgData name="jabongso1@gmail.com" userId="59175f8f9995093a" providerId="LiveId" clId="{6E6F391B-009E-4D17-8A18-DE7EEEEE57E9}" dt="2026-01-03T21:04:40.605" v="3294" actId="20577"/>
        <pc:sldMkLst>
          <pc:docMk/>
          <pc:sldMk cId="602076469" sldId="296"/>
        </pc:sldMkLst>
        <pc:spChg chg="add del mod">
          <ac:chgData name="jabongso1@gmail.com" userId="59175f8f9995093a" providerId="LiveId" clId="{6E6F391B-009E-4D17-8A18-DE7EEEEE57E9}" dt="2026-01-03T02:40:45.181" v="2175" actId="478"/>
          <ac:spMkLst>
            <pc:docMk/>
            <pc:sldMk cId="602076469" sldId="296"/>
            <ac:spMk id="2" creationId="{A9BCDC92-47EC-7BDB-539E-E2E2043F1FBB}"/>
          </ac:spMkLst>
        </pc:spChg>
        <pc:spChg chg="mod">
          <ac:chgData name="jabongso1@gmail.com" userId="59175f8f9995093a" providerId="LiveId" clId="{6E6F391B-009E-4D17-8A18-DE7EEEEE57E9}" dt="2026-01-03T21:04:40.605" v="3294" actId="20577"/>
          <ac:spMkLst>
            <pc:docMk/>
            <pc:sldMk cId="602076469" sldId="296"/>
            <ac:spMk id="7" creationId="{1E3033F8-840F-C943-9050-5A9A209B3920}"/>
          </ac:spMkLst>
        </pc:spChg>
      </pc:sldChg>
      <pc:sldChg chg="addSp delSp modSp add mod ord">
        <pc:chgData name="jabongso1@gmail.com" userId="59175f8f9995093a" providerId="LiveId" clId="{6E6F391B-009E-4D17-8A18-DE7EEEEE57E9}" dt="2026-01-03T02:50:39.430" v="2903" actId="207"/>
        <pc:sldMkLst>
          <pc:docMk/>
          <pc:sldMk cId="1737076266" sldId="297"/>
        </pc:sldMkLst>
        <pc:spChg chg="add del mod">
          <ac:chgData name="jabongso1@gmail.com" userId="59175f8f9995093a" providerId="LiveId" clId="{6E6F391B-009E-4D17-8A18-DE7EEEEE57E9}" dt="2026-01-03T02:42:56.867" v="2439" actId="478"/>
          <ac:spMkLst>
            <pc:docMk/>
            <pc:sldMk cId="1737076266" sldId="297"/>
            <ac:spMk id="5" creationId="{FF28EA4C-A561-DE28-7F23-20754853C83D}"/>
          </ac:spMkLst>
        </pc:spChg>
        <pc:spChg chg="mod">
          <ac:chgData name="jabongso1@gmail.com" userId="59175f8f9995093a" providerId="LiveId" clId="{6E6F391B-009E-4D17-8A18-DE7EEEEE57E9}" dt="2026-01-03T02:50:39.430" v="2903" actId="207"/>
          <ac:spMkLst>
            <pc:docMk/>
            <pc:sldMk cId="1737076266" sldId="297"/>
            <ac:spMk id="7" creationId="{A7BD6DBB-45D9-BB59-27BF-CC97AB6702EE}"/>
          </ac:spMkLst>
        </pc:spChg>
      </pc:sldChg>
      <pc:sldChg chg="modSp add mod">
        <pc:chgData name="jabongso1@gmail.com" userId="59175f8f9995093a" providerId="LiveId" clId="{6E6F391B-009E-4D17-8A18-DE7EEEEE57E9}" dt="2026-01-03T02:50:43.829" v="2904" actId="207"/>
        <pc:sldMkLst>
          <pc:docMk/>
          <pc:sldMk cId="3207599062" sldId="298"/>
        </pc:sldMkLst>
        <pc:spChg chg="mod">
          <ac:chgData name="jabongso1@gmail.com" userId="59175f8f9995093a" providerId="LiveId" clId="{6E6F391B-009E-4D17-8A18-DE7EEEEE57E9}" dt="2026-01-03T02:50:43.829" v="2904" actId="207"/>
          <ac:spMkLst>
            <pc:docMk/>
            <pc:sldMk cId="3207599062" sldId="298"/>
            <ac:spMk id="7" creationId="{144E9167-D35A-3F81-B722-0F1B93947C95}"/>
          </ac:spMkLst>
        </pc:spChg>
      </pc:sldChg>
      <pc:sldChg chg="addSp delSp modSp add mod ord">
        <pc:chgData name="jabongso1@gmail.com" userId="59175f8f9995093a" providerId="LiveId" clId="{6E6F391B-009E-4D17-8A18-DE7EEEEE57E9}" dt="2026-01-03T02:55:16.220" v="3016"/>
        <pc:sldMkLst>
          <pc:docMk/>
          <pc:sldMk cId="702131897" sldId="299"/>
        </pc:sldMkLst>
        <pc:spChg chg="add del mod">
          <ac:chgData name="jabongso1@gmail.com" userId="59175f8f9995093a" providerId="LiveId" clId="{6E6F391B-009E-4D17-8A18-DE7EEEEE57E9}" dt="2026-01-03T02:44:50.064" v="2653" actId="478"/>
          <ac:spMkLst>
            <pc:docMk/>
            <pc:sldMk cId="702131897" sldId="299"/>
            <ac:spMk id="5" creationId="{94BDA2AB-511B-F2ED-BA07-2D4AEAC93E0F}"/>
          </ac:spMkLst>
        </pc:spChg>
        <pc:spChg chg="mod">
          <ac:chgData name="jabongso1@gmail.com" userId="59175f8f9995093a" providerId="LiveId" clId="{6E6F391B-009E-4D17-8A18-DE7EEEEE57E9}" dt="2026-01-03T02:50:48.672" v="2905" actId="207"/>
          <ac:spMkLst>
            <pc:docMk/>
            <pc:sldMk cId="702131897" sldId="299"/>
            <ac:spMk id="7" creationId="{62250286-9035-F679-D47C-265FE339B61A}"/>
          </ac:spMkLst>
        </pc:spChg>
      </pc:sldChg>
      <pc:sldChg chg="modSp add mod">
        <pc:chgData name="jabongso1@gmail.com" userId="59175f8f9995093a" providerId="LiveId" clId="{6E6F391B-009E-4D17-8A18-DE7EEEEE57E9}" dt="2026-01-03T02:50:52.768" v="2906" actId="207"/>
        <pc:sldMkLst>
          <pc:docMk/>
          <pc:sldMk cId="2720658406" sldId="300"/>
        </pc:sldMkLst>
        <pc:spChg chg="mod">
          <ac:chgData name="jabongso1@gmail.com" userId="59175f8f9995093a" providerId="LiveId" clId="{6E6F391B-009E-4D17-8A18-DE7EEEEE57E9}" dt="2026-01-03T02:50:52.768" v="2906" actId="207"/>
          <ac:spMkLst>
            <pc:docMk/>
            <pc:sldMk cId="2720658406" sldId="300"/>
            <ac:spMk id="7" creationId="{26B14BAE-6C75-BC04-C4E8-5AE6DACABE84}"/>
          </ac:spMkLst>
        </pc:spChg>
      </pc:sldChg>
      <pc:sldChg chg="modSp add mod">
        <pc:chgData name="jabongso1@gmail.com" userId="59175f8f9995093a" providerId="LiveId" clId="{6E6F391B-009E-4D17-8A18-DE7EEEEE57E9}" dt="2026-01-03T02:48:37.128" v="2876" actId="207"/>
        <pc:sldMkLst>
          <pc:docMk/>
          <pc:sldMk cId="3990792220" sldId="301"/>
        </pc:sldMkLst>
        <pc:spChg chg="mod">
          <ac:chgData name="jabongso1@gmail.com" userId="59175f8f9995093a" providerId="LiveId" clId="{6E6F391B-009E-4D17-8A18-DE7EEEEE57E9}" dt="2026-01-03T02:48:37.128" v="2876" actId="207"/>
          <ac:spMkLst>
            <pc:docMk/>
            <pc:sldMk cId="3990792220" sldId="301"/>
            <ac:spMk id="7" creationId="{6B143B5B-D464-54C4-B525-61DBF380C8BF}"/>
          </ac:spMkLst>
        </pc:spChg>
      </pc:sldChg>
      <pc:sldChg chg="modSp add mod">
        <pc:chgData name="jabongso1@gmail.com" userId="59175f8f9995093a" providerId="LiveId" clId="{6E6F391B-009E-4D17-8A18-DE7EEEEE57E9}" dt="2026-01-03T21:00:11.708" v="3269" actId="404"/>
        <pc:sldMkLst>
          <pc:docMk/>
          <pc:sldMk cId="3220305002" sldId="302"/>
        </pc:sldMkLst>
        <pc:spChg chg="mod">
          <ac:chgData name="jabongso1@gmail.com" userId="59175f8f9995093a" providerId="LiveId" clId="{6E6F391B-009E-4D17-8A18-DE7EEEEE57E9}" dt="2026-01-03T21:00:11.708" v="3269" actId="404"/>
          <ac:spMkLst>
            <pc:docMk/>
            <pc:sldMk cId="3220305002" sldId="302"/>
            <ac:spMk id="7" creationId="{6685309E-E685-0D16-1470-930DC68ED8D2}"/>
          </ac:spMkLst>
        </pc:spChg>
      </pc:sldChg>
      <pc:sldChg chg="modSp add del mod">
        <pc:chgData name="jabongso1@gmail.com" userId="59175f8f9995093a" providerId="LiveId" clId="{6E6F391B-009E-4D17-8A18-DE7EEEEE57E9}" dt="2026-01-03T21:01:18.595" v="3277" actId="47"/>
        <pc:sldMkLst>
          <pc:docMk/>
          <pc:sldMk cId="3952749589" sldId="303"/>
        </pc:sldMkLst>
        <pc:spChg chg="mod">
          <ac:chgData name="jabongso1@gmail.com" userId="59175f8f9995093a" providerId="LiveId" clId="{6E6F391B-009E-4D17-8A18-DE7EEEEE57E9}" dt="2026-01-03T02:54:09.767" v="3005" actId="20577"/>
          <ac:spMkLst>
            <pc:docMk/>
            <pc:sldMk cId="3952749589" sldId="303"/>
            <ac:spMk id="7" creationId="{C6628C0C-162F-2006-4906-480B6C9923AA}"/>
          </ac:spMkLst>
        </pc:spChg>
      </pc:sldChg>
      <pc:sldChg chg="modSp add">
        <pc:chgData name="jabongso1@gmail.com" userId="59175f8f9995093a" providerId="LiveId" clId="{6E6F391B-009E-4D17-8A18-DE7EEEEE57E9}" dt="2026-01-03T21:04:02.778" v="3291"/>
        <pc:sldMkLst>
          <pc:docMk/>
          <pc:sldMk cId="293735961" sldId="304"/>
        </pc:sldMkLst>
        <pc:spChg chg="mod">
          <ac:chgData name="jabongso1@gmail.com" userId="59175f8f9995093a" providerId="LiveId" clId="{6E6F391B-009E-4D17-8A18-DE7EEEEE57E9}" dt="2026-01-03T21:04:02.778" v="3291"/>
          <ac:spMkLst>
            <pc:docMk/>
            <pc:sldMk cId="293735961" sldId="304"/>
            <ac:spMk id="7" creationId="{54C14F3D-AA8E-9EE5-7A68-229161217075}"/>
          </ac:spMkLst>
        </pc:spChg>
      </pc:sldChg>
      <pc:sldChg chg="add">
        <pc:chgData name="jabongso1@gmail.com" userId="59175f8f9995093a" providerId="LiveId" clId="{6E6F391B-009E-4D17-8A18-DE7EEEEE57E9}" dt="2026-01-03T02:54:30.429" v="3006"/>
        <pc:sldMkLst>
          <pc:docMk/>
          <pc:sldMk cId="3071586965" sldId="305"/>
        </pc:sldMkLst>
      </pc:sldChg>
      <pc:sldChg chg="modSp add">
        <pc:chgData name="jabongso1@gmail.com" userId="59175f8f9995093a" providerId="LiveId" clId="{6E6F391B-009E-4D17-8A18-DE7EEEEE57E9}" dt="2026-01-03T21:04:09.097" v="3292"/>
        <pc:sldMkLst>
          <pc:docMk/>
          <pc:sldMk cId="1999949290" sldId="306"/>
        </pc:sldMkLst>
        <pc:spChg chg="mod">
          <ac:chgData name="jabongso1@gmail.com" userId="59175f8f9995093a" providerId="LiveId" clId="{6E6F391B-009E-4D17-8A18-DE7EEEEE57E9}" dt="2026-01-03T21:04:09.097" v="3292"/>
          <ac:spMkLst>
            <pc:docMk/>
            <pc:sldMk cId="1999949290" sldId="306"/>
            <ac:spMk id="7" creationId="{12FECB1A-7BC5-653D-D73B-5F5FE8A32D7B}"/>
          </ac:spMkLst>
        </pc:spChg>
      </pc:sldChg>
      <pc:sldChg chg="add">
        <pc:chgData name="jabongso1@gmail.com" userId="59175f8f9995093a" providerId="LiveId" clId="{6E6F391B-009E-4D17-8A18-DE7EEEEE57E9}" dt="2026-01-03T02:54:41.779" v="3007"/>
        <pc:sldMkLst>
          <pc:docMk/>
          <pc:sldMk cId="180574105" sldId="307"/>
        </pc:sldMkLst>
      </pc:sldChg>
      <pc:sldChg chg="modSp add mod">
        <pc:chgData name="jabongso1@gmail.com" userId="59175f8f9995093a" providerId="LiveId" clId="{6E6F391B-009E-4D17-8A18-DE7EEEEE57E9}" dt="2026-01-03T02:54:59.420" v="3011" actId="20577"/>
        <pc:sldMkLst>
          <pc:docMk/>
          <pc:sldMk cId="1202892077" sldId="308"/>
        </pc:sldMkLst>
        <pc:spChg chg="mod">
          <ac:chgData name="jabongso1@gmail.com" userId="59175f8f9995093a" providerId="LiveId" clId="{6E6F391B-009E-4D17-8A18-DE7EEEEE57E9}" dt="2026-01-03T02:54:59.420" v="3011" actId="20577"/>
          <ac:spMkLst>
            <pc:docMk/>
            <pc:sldMk cId="1202892077" sldId="308"/>
            <ac:spMk id="7" creationId="{28DC543B-6B69-8AA4-710E-B6967D484BD5}"/>
          </ac:spMkLst>
        </pc:spChg>
      </pc:sldChg>
      <pc:sldChg chg="add">
        <pc:chgData name="jabongso1@gmail.com" userId="59175f8f9995093a" providerId="LiveId" clId="{6E6F391B-009E-4D17-8A18-DE7EEEEE57E9}" dt="2026-01-03T02:55:03.967" v="3012"/>
        <pc:sldMkLst>
          <pc:docMk/>
          <pc:sldMk cId="686543510" sldId="309"/>
        </pc:sldMkLst>
      </pc:sldChg>
      <pc:sldChg chg="add">
        <pc:chgData name="jabongso1@gmail.com" userId="59175f8f9995093a" providerId="LiveId" clId="{6E6F391B-009E-4D17-8A18-DE7EEEEE57E9}" dt="2026-01-03T02:55:07.246" v="3013"/>
        <pc:sldMkLst>
          <pc:docMk/>
          <pc:sldMk cId="3749025253" sldId="310"/>
        </pc:sldMkLst>
      </pc:sldChg>
      <pc:sldChg chg="add">
        <pc:chgData name="jabongso1@gmail.com" userId="59175f8f9995093a" providerId="LiveId" clId="{6E6F391B-009E-4D17-8A18-DE7EEEEE57E9}" dt="2026-01-03T02:55:08.154" v="3014"/>
        <pc:sldMkLst>
          <pc:docMk/>
          <pc:sldMk cId="1932811775" sldId="311"/>
        </pc:sldMkLst>
      </pc:sldChg>
      <pc:sldChg chg="addSp modSp add mod">
        <pc:chgData name="jabongso1@gmail.com" userId="59175f8f9995093a" providerId="LiveId" clId="{6E6F391B-009E-4D17-8A18-DE7EEEEE57E9}" dt="2026-01-03T12:52:26.701" v="3121" actId="113"/>
        <pc:sldMkLst>
          <pc:docMk/>
          <pc:sldMk cId="2556022466" sldId="312"/>
        </pc:sldMkLst>
        <pc:spChg chg="add mod">
          <ac:chgData name="jabongso1@gmail.com" userId="59175f8f9995093a" providerId="LiveId" clId="{6E6F391B-009E-4D17-8A18-DE7EEEEE57E9}" dt="2026-01-03T12:52:26.701" v="3121" actId="113"/>
          <ac:spMkLst>
            <pc:docMk/>
            <pc:sldMk cId="2556022466" sldId="312"/>
            <ac:spMk id="5" creationId="{2C545DAE-C62D-87CF-3A53-BCC2076DA56C}"/>
          </ac:spMkLst>
        </pc:spChg>
        <pc:spChg chg="mod">
          <ac:chgData name="jabongso1@gmail.com" userId="59175f8f9995093a" providerId="LiveId" clId="{6E6F391B-009E-4D17-8A18-DE7EEEEE57E9}" dt="2026-01-03T12:50:47.713" v="3099" actId="1076"/>
          <ac:spMkLst>
            <pc:docMk/>
            <pc:sldMk cId="2556022466" sldId="312"/>
            <ac:spMk id="7" creationId="{8B9F1E86-35C1-4B23-240D-A4A756DF2DF5}"/>
          </ac:spMkLst>
        </pc:spChg>
      </pc:sldChg>
      <pc:sldChg chg="addSp modSp add mod">
        <pc:chgData name="jabongso1@gmail.com" userId="59175f8f9995093a" providerId="LiveId" clId="{6E6F391B-009E-4D17-8A18-DE7EEEEE57E9}" dt="2026-01-03T12:51:47.067" v="3111" actId="1076"/>
        <pc:sldMkLst>
          <pc:docMk/>
          <pc:sldMk cId="656130076" sldId="313"/>
        </pc:sldMkLst>
        <pc:spChg chg="add mod">
          <ac:chgData name="jabongso1@gmail.com" userId="59175f8f9995093a" providerId="LiveId" clId="{6E6F391B-009E-4D17-8A18-DE7EEEEE57E9}" dt="2026-01-03T12:51:47.067" v="3111" actId="1076"/>
          <ac:spMkLst>
            <pc:docMk/>
            <pc:sldMk cId="656130076" sldId="313"/>
            <ac:spMk id="5" creationId="{0EACFC6F-A67C-E565-3E78-4DFCA940DEA1}"/>
          </ac:spMkLst>
        </pc:spChg>
        <pc:spChg chg="mod">
          <ac:chgData name="jabongso1@gmail.com" userId="59175f8f9995093a" providerId="LiveId" clId="{6E6F391B-009E-4D17-8A18-DE7EEEEE57E9}" dt="2026-01-03T12:49:39.448" v="3088" actId="1076"/>
          <ac:spMkLst>
            <pc:docMk/>
            <pc:sldMk cId="656130076" sldId="313"/>
            <ac:spMk id="7" creationId="{92D73D09-F62C-FE76-1E67-02E3BB482660}"/>
          </ac:spMkLst>
        </pc:spChg>
      </pc:sldChg>
      <pc:sldChg chg="addSp modSp add mod">
        <pc:chgData name="jabongso1@gmail.com" userId="59175f8f9995093a" providerId="LiveId" clId="{6E6F391B-009E-4D17-8A18-DE7EEEEE57E9}" dt="2026-01-03T12:52:09.432" v="3118" actId="1076"/>
        <pc:sldMkLst>
          <pc:docMk/>
          <pc:sldMk cId="3396108302" sldId="314"/>
        </pc:sldMkLst>
        <pc:spChg chg="add mod">
          <ac:chgData name="jabongso1@gmail.com" userId="59175f8f9995093a" providerId="LiveId" clId="{6E6F391B-009E-4D17-8A18-DE7EEEEE57E9}" dt="2026-01-03T12:52:09.432" v="3118" actId="1076"/>
          <ac:spMkLst>
            <pc:docMk/>
            <pc:sldMk cId="3396108302" sldId="314"/>
            <ac:spMk id="5" creationId="{78BFBC71-E76F-59F5-490A-1D75606C9391}"/>
          </ac:spMkLst>
        </pc:spChg>
        <pc:spChg chg="mod">
          <ac:chgData name="jabongso1@gmail.com" userId="59175f8f9995093a" providerId="LiveId" clId="{6E6F391B-009E-4D17-8A18-DE7EEEEE57E9}" dt="2026-01-03T12:50:16.595" v="3097" actId="1076"/>
          <ac:spMkLst>
            <pc:docMk/>
            <pc:sldMk cId="3396108302" sldId="314"/>
            <ac:spMk id="7" creationId="{03E65E9B-3C73-9257-35C9-5932A5BCB584}"/>
          </ac:spMkLst>
        </pc:spChg>
      </pc:sldChg>
      <pc:sldChg chg="addSp modSp add mod">
        <pc:chgData name="jabongso1@gmail.com" userId="59175f8f9995093a" providerId="LiveId" clId="{6E6F391B-009E-4D17-8A18-DE7EEEEE57E9}" dt="2026-01-03T12:52:50.996" v="3126" actId="1076"/>
        <pc:sldMkLst>
          <pc:docMk/>
          <pc:sldMk cId="57789063" sldId="315"/>
        </pc:sldMkLst>
        <pc:spChg chg="add mod">
          <ac:chgData name="jabongso1@gmail.com" userId="59175f8f9995093a" providerId="LiveId" clId="{6E6F391B-009E-4D17-8A18-DE7EEEEE57E9}" dt="2026-01-03T12:52:50.996" v="3126" actId="1076"/>
          <ac:spMkLst>
            <pc:docMk/>
            <pc:sldMk cId="57789063" sldId="315"/>
            <ac:spMk id="5" creationId="{6BF1BE58-EC79-6BCA-9693-DC674A9F2BFD}"/>
          </ac:spMkLst>
        </pc:spChg>
        <pc:spChg chg="mod">
          <ac:chgData name="jabongso1@gmail.com" userId="59175f8f9995093a" providerId="LiveId" clId="{6E6F391B-009E-4D17-8A18-DE7EEEEE57E9}" dt="2026-01-03T12:49:35.818" v="3087" actId="1076"/>
          <ac:spMkLst>
            <pc:docMk/>
            <pc:sldMk cId="57789063" sldId="315"/>
            <ac:spMk id="7" creationId="{1FC90774-F160-DEB2-53FD-82C8EE847BDB}"/>
          </ac:spMkLst>
        </pc:spChg>
      </pc:sldChg>
      <pc:sldChg chg="addSp modSp add mod">
        <pc:chgData name="jabongso1@gmail.com" userId="59175f8f9995093a" providerId="LiveId" clId="{6E6F391B-009E-4D17-8A18-DE7EEEEE57E9}" dt="2026-01-03T12:53:07.619" v="3130" actId="20577"/>
        <pc:sldMkLst>
          <pc:docMk/>
          <pc:sldMk cId="628798628" sldId="316"/>
        </pc:sldMkLst>
        <pc:spChg chg="add mod">
          <ac:chgData name="jabongso1@gmail.com" userId="59175f8f9995093a" providerId="LiveId" clId="{6E6F391B-009E-4D17-8A18-DE7EEEEE57E9}" dt="2026-01-03T12:53:07.619" v="3130" actId="20577"/>
          <ac:spMkLst>
            <pc:docMk/>
            <pc:sldMk cId="628798628" sldId="316"/>
            <ac:spMk id="5" creationId="{C7B2D2EE-F6BE-13BF-4813-F95C7896BAF6}"/>
          </ac:spMkLst>
        </pc:spChg>
        <pc:spChg chg="mod">
          <ac:chgData name="jabongso1@gmail.com" userId="59175f8f9995093a" providerId="LiveId" clId="{6E6F391B-009E-4D17-8A18-DE7EEEEE57E9}" dt="2026-01-03T12:51:11.127" v="3104" actId="1076"/>
          <ac:spMkLst>
            <pc:docMk/>
            <pc:sldMk cId="628798628" sldId="316"/>
            <ac:spMk id="7" creationId="{358FE68F-630D-4B98-9687-3C84BA96816A}"/>
          </ac:spMkLst>
        </pc:spChg>
      </pc:sldChg>
      <pc:sldChg chg="add">
        <pc:chgData name="jabongso1@gmail.com" userId="59175f8f9995093a" providerId="LiveId" clId="{6E6F391B-009E-4D17-8A18-DE7EEEEE57E9}" dt="2026-01-03T12:53:38.607" v="3131"/>
        <pc:sldMkLst>
          <pc:docMk/>
          <pc:sldMk cId="2887560990" sldId="317"/>
        </pc:sldMkLst>
      </pc:sldChg>
      <pc:sldChg chg="add">
        <pc:chgData name="jabongso1@gmail.com" userId="59175f8f9995093a" providerId="LiveId" clId="{6E6F391B-009E-4D17-8A18-DE7EEEEE57E9}" dt="2026-01-03T12:53:39.956" v="3132"/>
        <pc:sldMkLst>
          <pc:docMk/>
          <pc:sldMk cId="2645812627" sldId="318"/>
        </pc:sldMkLst>
      </pc:sldChg>
      <pc:sldChg chg="modSp add mod">
        <pc:chgData name="jabongso1@gmail.com" userId="59175f8f9995093a" providerId="LiveId" clId="{6E6F391B-009E-4D17-8A18-DE7EEEEE57E9}" dt="2026-01-03T21:06:02.892" v="3306" actId="6549"/>
        <pc:sldMkLst>
          <pc:docMk/>
          <pc:sldMk cId="3628284070" sldId="319"/>
        </pc:sldMkLst>
        <pc:spChg chg="mod">
          <ac:chgData name="jabongso1@gmail.com" userId="59175f8f9995093a" providerId="LiveId" clId="{6E6F391B-009E-4D17-8A18-DE7EEEEE57E9}" dt="2026-01-03T21:06:02.892" v="3306" actId="6549"/>
          <ac:spMkLst>
            <pc:docMk/>
            <pc:sldMk cId="3628284070" sldId="319"/>
            <ac:spMk id="7" creationId="{2B93F533-BC83-F68D-241C-874EC2C2508C}"/>
          </ac:spMkLst>
        </pc:spChg>
      </pc:sldChg>
      <pc:sldChg chg="modSp add mod">
        <pc:chgData name="jabongso1@gmail.com" userId="59175f8f9995093a" providerId="LiveId" clId="{6E6F391B-009E-4D17-8A18-DE7EEEEE57E9}" dt="2026-01-03T21:06:06.420" v="3307" actId="6549"/>
        <pc:sldMkLst>
          <pc:docMk/>
          <pc:sldMk cId="2389763364" sldId="320"/>
        </pc:sldMkLst>
        <pc:spChg chg="mod">
          <ac:chgData name="jabongso1@gmail.com" userId="59175f8f9995093a" providerId="LiveId" clId="{6E6F391B-009E-4D17-8A18-DE7EEEEE57E9}" dt="2026-01-03T21:06:06.420" v="3307" actId="6549"/>
          <ac:spMkLst>
            <pc:docMk/>
            <pc:sldMk cId="2389763364" sldId="320"/>
            <ac:spMk id="7" creationId="{7D17549B-FDC9-1ABD-D403-DCACFC3610B9}"/>
          </ac:spMkLst>
        </pc:spChg>
      </pc:sldChg>
      <pc:sldChg chg="modSp add mod">
        <pc:chgData name="jabongso1@gmail.com" userId="59175f8f9995093a" providerId="LiveId" clId="{6E6F391B-009E-4D17-8A18-DE7EEEEE57E9}" dt="2026-01-03T21:06:08.580" v="3308" actId="6549"/>
        <pc:sldMkLst>
          <pc:docMk/>
          <pc:sldMk cId="2665670324" sldId="321"/>
        </pc:sldMkLst>
        <pc:spChg chg="mod">
          <ac:chgData name="jabongso1@gmail.com" userId="59175f8f9995093a" providerId="LiveId" clId="{6E6F391B-009E-4D17-8A18-DE7EEEEE57E9}" dt="2026-01-03T21:06:08.580" v="3308" actId="6549"/>
          <ac:spMkLst>
            <pc:docMk/>
            <pc:sldMk cId="2665670324" sldId="321"/>
            <ac:spMk id="7" creationId="{B67358D7-5C46-C77A-FA13-C37594FFAAF1}"/>
          </ac:spMkLst>
        </pc:spChg>
      </pc:sldChg>
      <pc:sldChg chg="modSp add mod">
        <pc:chgData name="jabongso1@gmail.com" userId="59175f8f9995093a" providerId="LiveId" clId="{6E6F391B-009E-4D17-8A18-DE7EEEEE57E9}" dt="2026-01-03T21:06:13.999" v="3311" actId="20577"/>
        <pc:sldMkLst>
          <pc:docMk/>
          <pc:sldMk cId="175691097" sldId="322"/>
        </pc:sldMkLst>
        <pc:spChg chg="mod">
          <ac:chgData name="jabongso1@gmail.com" userId="59175f8f9995093a" providerId="LiveId" clId="{6E6F391B-009E-4D17-8A18-DE7EEEEE57E9}" dt="2026-01-03T21:06:13.999" v="3311" actId="20577"/>
          <ac:spMkLst>
            <pc:docMk/>
            <pc:sldMk cId="175691097" sldId="322"/>
            <ac:spMk id="7" creationId="{5FE073C1-5292-773C-CFE4-2829FD0F42B9}"/>
          </ac:spMkLst>
        </pc:spChg>
      </pc:sldChg>
      <pc:sldChg chg="modSp add mod">
        <pc:chgData name="jabongso1@gmail.com" userId="59175f8f9995093a" providerId="LiveId" clId="{6E6F391B-009E-4D17-8A18-DE7EEEEE57E9}" dt="2026-01-03T21:04:44.038" v="3296" actId="20577"/>
        <pc:sldMkLst>
          <pc:docMk/>
          <pc:sldMk cId="3034101767" sldId="323"/>
        </pc:sldMkLst>
        <pc:spChg chg="mod">
          <ac:chgData name="jabongso1@gmail.com" userId="59175f8f9995093a" providerId="LiveId" clId="{6E6F391B-009E-4D17-8A18-DE7EEEEE57E9}" dt="2026-01-03T21:04:44.038" v="3296" actId="20577"/>
          <ac:spMkLst>
            <pc:docMk/>
            <pc:sldMk cId="3034101767" sldId="323"/>
            <ac:spMk id="7" creationId="{7078389C-6214-F76E-7D6A-323FB68DDA1E}"/>
          </ac:spMkLst>
        </pc:spChg>
      </pc:sldChg>
      <pc:sldChg chg="modSp add mod">
        <pc:chgData name="jabongso1@gmail.com" userId="59175f8f9995093a" providerId="LiveId" clId="{6E6F391B-009E-4D17-8A18-DE7EEEEE57E9}" dt="2026-01-03T21:05:02.026" v="3305" actId="20577"/>
        <pc:sldMkLst>
          <pc:docMk/>
          <pc:sldMk cId="1298426899" sldId="324"/>
        </pc:sldMkLst>
        <pc:spChg chg="mod">
          <ac:chgData name="jabongso1@gmail.com" userId="59175f8f9995093a" providerId="LiveId" clId="{6E6F391B-009E-4D17-8A18-DE7EEEEE57E9}" dt="2026-01-03T21:05:02.026" v="3305" actId="20577"/>
          <ac:spMkLst>
            <pc:docMk/>
            <pc:sldMk cId="1298426899" sldId="324"/>
            <ac:spMk id="7" creationId="{4E4A1986-B904-7803-6F2A-E98643C6C4B1}"/>
          </ac:spMkLst>
        </pc:spChg>
      </pc:sldChg>
      <pc:sldChg chg="new">
        <pc:chgData name="jabongso1@gmail.com" userId="59175f8f9995093a" providerId="LiveId" clId="{6E6F391B-009E-4D17-8A18-DE7EEEEE57E9}" dt="2026-01-03T12:54:39.802" v="3158" actId="680"/>
        <pc:sldMkLst>
          <pc:docMk/>
          <pc:sldMk cId="1071736410" sldId="325"/>
        </pc:sldMkLst>
      </pc:sldChg>
      <pc:sldChg chg="new">
        <pc:chgData name="jabongso1@gmail.com" userId="59175f8f9995093a" providerId="LiveId" clId="{6E6F391B-009E-4D17-8A18-DE7EEEEE57E9}" dt="2026-01-03T12:54:39.911" v="3159" actId="680"/>
        <pc:sldMkLst>
          <pc:docMk/>
          <pc:sldMk cId="2247227281" sldId="326"/>
        </pc:sldMkLst>
      </pc:sldChg>
      <pc:sldChg chg="modSp add mod">
        <pc:chgData name="jabongso1@gmail.com" userId="59175f8f9995093a" providerId="LiveId" clId="{6E6F391B-009E-4D17-8A18-DE7EEEEE57E9}" dt="2026-01-03T21:01:32.119" v="3282" actId="1076"/>
        <pc:sldMkLst>
          <pc:docMk/>
          <pc:sldMk cId="2094267878" sldId="327"/>
        </pc:sldMkLst>
        <pc:spChg chg="mod">
          <ac:chgData name="jabongso1@gmail.com" userId="59175f8f9995093a" providerId="LiveId" clId="{6E6F391B-009E-4D17-8A18-DE7EEEEE57E9}" dt="2026-01-03T21:01:32.119" v="3282" actId="1076"/>
          <ac:spMkLst>
            <pc:docMk/>
            <pc:sldMk cId="2094267878" sldId="327"/>
            <ac:spMk id="7" creationId="{BB06A577-CBC2-6CB3-76E2-57846428AB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55770-6562-4E02-9C0C-96BEF4EC36D8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0B682-946A-445D-9688-97EEA87274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80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0B682-946A-445D-9688-97EEA872746F}" type="slidenum">
              <a:rPr lang="ko-KR" altLang="en-US" smtClean="0"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9248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CB667-C2B1-9E3E-F0ED-4A1ECBB35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3E2FACD-2807-8639-AEBB-E52915DA36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ED4E106-C306-D3BB-6FAF-FF3419D9B9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49FC344-AB38-662E-51CB-4D3CAFED83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0B682-946A-445D-9688-97EEA872746F}" type="slidenum">
              <a:rPr lang="ko-KR" altLang="en-US" smtClean="0"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4663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B24EF-88BC-EABE-9227-C25052658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8CCE579-9FEB-57C3-2F14-DD414C8C59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37D3E49-0DD8-5C1A-BED0-D486EE91C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3ED2713-595F-02B2-C4CA-88152A4FC1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0B682-946A-445D-9688-97EEA872746F}" type="slidenum">
              <a:rPr lang="ko-KR" altLang="en-US" smtClean="0"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5519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F50484-4286-85D9-3A9C-E84D10A3B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7F0A2C2-3D42-B2EC-5DB6-8368354B2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8628EA9-5A43-BF5B-ABAC-F23A847F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78E4F6-DB4F-13DA-6C9B-37E6FB83F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D2EBEF-AB7C-14FB-3D23-CFA2D321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17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470A1F-E66C-FBE6-90AA-C4221113D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AAB1826-76B0-7CAC-2831-F6D8F2DBED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2611121-8EFC-0CBB-1175-2762ABF0B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0DC7BA-E300-6F2F-2539-A3C342DC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780E150-DCC8-4FC9-76F5-51D4D6FAA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855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FA00BC3-ACD8-890D-0790-4638E3A42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39B5014-B739-A503-AF40-D5AE90FB8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99B13B-00AF-FF46-B226-E54508B3A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55A276-7053-1C20-53BC-1BF8CF7F8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FBF1E2-9774-E8F1-6D39-6D638042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122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513E4C-9162-0633-90FF-699B29791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CC1C80C-F18C-3BB3-2D77-B426FAB16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D9E964-8F3A-EF71-E923-52DE8941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BD0915-3D69-B2C0-D16A-C0B6E4DF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A5287E-A233-E4CC-7FA6-FC416FD3A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04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DF5C50-46BE-9137-E20A-2EF9DEA59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E31A630-2528-EB22-0003-DDA48CB1A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631190-FE1A-A736-FC2D-B5E68BDC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F7E489-CBFE-A4EF-CA4F-64EBF4CDA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AF2DC0-EB65-8B72-6491-AB71699DE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197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BA2D45-258D-D702-8001-F7DE9D364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D882AD-A7C3-EC43-AFC4-F4794B907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11BB5D6-AF83-ED30-AC96-C6E2CF63B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38E93FF-B338-53B1-D105-334AB157A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252BA6-8C4A-EDF4-8DC0-5E58BEEAC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377AAAD-6053-B8D9-5F4A-055B6A6D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00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31B1-848A-1183-8CB7-DF443DDD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DF27FBB-8AB2-720E-DB65-202B823CB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ACAC67-77AC-1F04-5157-984124FDA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66DCF1C-E2EE-2278-1891-730446E41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ED75359-00AE-B156-C9F5-C783D6951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BE73614-5FB5-827A-8FAD-82A1E404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2151AD9-2495-9D82-8022-4C6018CD7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69A01A4-C411-4177-ECA9-E33FA8341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940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5EC45B-51FF-EA60-E468-613FB193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C2DC5C0-5246-B4BE-C6BC-8E492AD5C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212A094-5211-F7C2-EA3E-7F6342A1D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2B7593D-7757-DF66-663D-2B183E16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41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45DDC30-0CDB-E9FF-7481-0B01CF194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DEEFC79-3593-262E-FB2C-5633F77D2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C070418-AD85-766A-7DD3-32DC83E7D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913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C7C7CE-4539-B671-9182-436416797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90834E-49F8-88F2-0A51-6F434A770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E42A122-F35E-4CCD-AA10-486EFADBF1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5F138A-85AC-7B38-581F-18912D590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6A1E2A-BAA0-50C8-2332-7C78E2F7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DD5D2A2-6D5C-5EB2-BFB9-AAEFCDA2C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639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0B6AC5-6C51-134F-A5D5-478DACD2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7C9CA02-B17C-5370-6C90-D17CEA1F96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362B0D9-E54B-CA27-69BA-322C857C5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89C244C-3C04-9FBF-5897-264B6FEE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A78FD14-02F0-668F-880E-684EB61E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61F6880-BB52-666F-B0AC-D66108A92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24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F3A7409-84D1-205E-389D-B68CFD87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CFFA35F-AA1D-C1D8-CA68-1B4E24D7F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50FC26-E984-A887-458C-2E679D1F8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CC60E-B2C6-4204-B3AB-5FA1792910E0}" type="datetimeFigureOut">
              <a:rPr lang="ko-KR" altLang="en-US" smtClean="0"/>
              <a:t>2026-01-04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0A140B-5820-631D-B2D1-30BCFD483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09D3C3B-944C-5165-EDB2-49B76F382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674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4269C3-D157-585F-3DEB-CEEC7FBDDD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78738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3BD767-072E-B265-FD31-887D516D11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11855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5B03F0-5A3D-A803-1059-1E89E96FAAFB}"/>
              </a:ext>
            </a:extLst>
          </p:cNvPr>
          <p:cNvSpPr txBox="1"/>
          <p:nvPr/>
        </p:nvSpPr>
        <p:spPr>
          <a:xfrm>
            <a:off x="858981" y="4627729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6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2026. 1.4 </a:t>
            </a:r>
            <a:r>
              <a:rPr lang="ko-KR" altLang="en-US" sz="36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새시대교회 주일예배 찬양</a:t>
            </a:r>
            <a:endParaRPr lang="en-US" altLang="ko-KR" sz="36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참 즐거운 노래를 </a:t>
            </a:r>
            <a:r>
              <a:rPr lang="en-US" altLang="ko-KR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기뻐하며 </a:t>
            </a:r>
            <a:r>
              <a:rPr lang="ko-KR" altLang="en-US" sz="2800" b="1" dirty="0" err="1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경배하세</a:t>
            </a: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2800" b="1" dirty="0">
              <a:solidFill>
                <a:schemeClr val="accent5">
                  <a:lumMod val="75000"/>
                </a:schemeClr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800" b="1" dirty="0">
                <a:solidFill>
                  <a:schemeClr val="bg1">
                    <a:lumMod val="9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우리</a:t>
            </a: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를 죄에서 구하시려 </a:t>
            </a:r>
            <a:r>
              <a:rPr lang="en-US" altLang="ko-KR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</a:t>
            </a: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평생 사는 동안 </a:t>
            </a:r>
            <a:r>
              <a:rPr lang="en-US" altLang="ko-KR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예수를 나의 구주 삼고</a:t>
            </a:r>
            <a:r>
              <a:rPr lang="en-US" altLang="ko-KR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br>
              <a:rPr lang="ko-KR" altLang="en-US" sz="28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0995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EFB5D-B8E4-F03B-64B2-09CC5BE89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8CB6E62-623E-973B-B0F2-E8F3B85B1E4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54AA704-826A-CA50-1B14-E61C2377EC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D5DDE4-72CD-2E4A-9FBB-C1477C6490C0}"/>
              </a:ext>
            </a:extLst>
          </p:cNvPr>
          <p:cNvSpPr txBox="1"/>
          <p:nvPr/>
        </p:nvSpPr>
        <p:spPr>
          <a:xfrm>
            <a:off x="765900" y="4782745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아름다운 노래 늘 높이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부르세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하늘의 소망 주신 주 찬양하여라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on: oh, blissful music! With every note you raise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My heart is filled with rapture, my soul is lost in praise!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endParaRPr lang="ko-KR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05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C6CFD-C4A1-D996-C4D3-A118882B1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EB32E91-6139-DEC6-8EC4-6CB815B703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21082D6-F411-F41D-51A9-5C08057465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52B93C4-3CF5-512B-57DD-9A888F506BD0}"/>
              </a:ext>
            </a:extLst>
          </p:cNvPr>
          <p:cNvSpPr txBox="1"/>
          <p:nvPr/>
        </p:nvSpPr>
        <p:spPr>
          <a:xfrm>
            <a:off x="942467" y="4675769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아름다운 노래 다</a:t>
            </a:r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함께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부르세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하늘의 기쁨 주신 주 찬양하여라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on: oh, blissful music! with every note you raise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My heart is filled with rapture, </a:t>
            </a:r>
            <a:r>
              <a:rPr lang="en-US" altLang="ko-KR" sz="2800" b="1" dirty="0">
                <a:solidFill>
                  <a:srgbClr val="002060"/>
                </a:solidFill>
              </a:rPr>
              <a:t>m</a:t>
            </a: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y soul is lost in praise!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endParaRPr lang="ko-KR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947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CE98C-7EF3-53B8-9B13-305F12F95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7F82E83-5DB5-2FDB-0D04-258AC756BA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DCBF4B7-984C-3981-9733-3EA1ECE00E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086DD5-D87E-3C9E-D39C-D04A752661AA}"/>
              </a:ext>
            </a:extLst>
          </p:cNvPr>
          <p:cNvSpPr txBox="1"/>
          <p:nvPr/>
        </p:nvSpPr>
        <p:spPr>
          <a:xfrm>
            <a:off x="757022" y="4566174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아름다운 노래 늘 높이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부르세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하늘의 소망 주신 주 찬양하여라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on: oh, blissful music! With every note you raise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My heart is filled with rapture, my soul is lost in praise!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endParaRPr lang="ko-KR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897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4D89F-9787-B6ED-EDA5-F3FF1F6CD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2910DF5-10B5-4A89-4390-0B17856FC7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95A038E-32B7-2B42-F59D-B938CD4FA1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10A71F-1493-5A4B-209F-D5207BC8AF2A}"/>
              </a:ext>
            </a:extLst>
          </p:cNvPr>
          <p:cNvSpPr txBox="1"/>
          <p:nvPr/>
        </p:nvSpPr>
        <p:spPr>
          <a:xfrm>
            <a:off x="977979" y="4675769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아름다운 노래 다</a:t>
            </a:r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함께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부르세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하늘의 기쁨 주신 주 찬양하여라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on: oh, blissful music! with every note you raise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My heart is filled with rapture, </a:t>
            </a:r>
            <a:r>
              <a:rPr lang="en-US" altLang="ko-KR" sz="2800" b="1" dirty="0">
                <a:solidFill>
                  <a:srgbClr val="002060"/>
                </a:solidFill>
              </a:rPr>
              <a:t>m</a:t>
            </a: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y soul is lost in praise!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endParaRPr lang="ko-KR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557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FFEB7-ECCB-406E-31D2-1FFE11298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C1E2B45-2CCB-D380-1FCC-C34445CC79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96CF0CD-95F9-E5AE-03D5-79F900851D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493D81A-2787-0459-5188-997ABD7B6485}"/>
              </a:ext>
            </a:extLst>
          </p:cNvPr>
          <p:cNvSpPr txBox="1"/>
          <p:nvPr/>
        </p:nvSpPr>
        <p:spPr>
          <a:xfrm>
            <a:off x="701963" y="47958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기뻐하며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경배하세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영광의 주 하나님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앞에서 우리 마음 피어나는 꽃 같아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Joyful, joyful, we adore Thee God of glory, Lord of love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Hearts unfold like flowers before Thee opening to the sun above</a:t>
            </a:r>
          </a:p>
        </p:txBody>
      </p:sp>
    </p:spTree>
    <p:extLst>
      <p:ext uri="{BB962C8B-B14F-4D97-AF65-F5344CB8AC3E}">
        <p14:creationId xmlns:p14="http://schemas.microsoft.com/office/powerpoint/2010/main" val="3912194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A0491-FBBA-875A-CA7A-C105F3E49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CA1BDF-C36C-1C5C-8097-DCBB2333EE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E0B5BA-AD7A-4AB0-5AC8-99CBB05B91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E375501-48E6-F27C-ECC7-EF58C225753E}"/>
              </a:ext>
            </a:extLst>
          </p:cNvPr>
          <p:cNvSpPr txBox="1"/>
          <p:nvPr/>
        </p:nvSpPr>
        <p:spPr>
          <a:xfrm>
            <a:off x="710841" y="47958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죄와 슬픔 사라지고 의심 구름 걷히니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변함없는 기쁨의 주 밝은 빛을 주시네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Melt the clouds of sin and sadness drive the dark of doubt away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Giver of immortal gladness fill us with the light of day</a:t>
            </a:r>
          </a:p>
        </p:txBody>
      </p:sp>
    </p:spTree>
    <p:extLst>
      <p:ext uri="{BB962C8B-B14F-4D97-AF65-F5344CB8AC3E}">
        <p14:creationId xmlns:p14="http://schemas.microsoft.com/office/powerpoint/2010/main" val="412192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02D82-6582-A0DD-B05C-C2367094C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32EB2AA-88DE-B56F-556F-8290BFE948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D83770-D8AC-5991-F22F-95C996855B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D6E4347-12AB-7905-332A-63C36475997E}"/>
              </a:ext>
            </a:extLst>
          </p:cNvPr>
          <p:cNvSpPr txBox="1"/>
          <p:nvPr/>
        </p:nvSpPr>
        <p:spPr>
          <a:xfrm>
            <a:off x="737474" y="47958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땅과 하늘 만물들이 주의 솜씨 빛내고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별과 천사 노랫소리 끊임 없이 드높아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All Thy works with joy surround Thee earth and heaven reflect Thy rays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Stars and angels sing around Thee center of unbroken praise</a:t>
            </a:r>
          </a:p>
        </p:txBody>
      </p:sp>
    </p:spTree>
    <p:extLst>
      <p:ext uri="{BB962C8B-B14F-4D97-AF65-F5344CB8AC3E}">
        <p14:creationId xmlns:p14="http://schemas.microsoft.com/office/powerpoint/2010/main" val="3137184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EF92E-A47E-03CA-4E9A-5EDFA1C22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91E9A89-1AB0-5F53-4B02-E552B64380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2B897DE-43F6-05DF-A5C3-0A43A1F2B5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65C830-B270-CBAB-E7DC-22369F87CE6F}"/>
              </a:ext>
            </a:extLst>
          </p:cNvPr>
          <p:cNvSpPr txBox="1"/>
          <p:nvPr/>
        </p:nvSpPr>
        <p:spPr>
          <a:xfrm>
            <a:off x="737474" y="47958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물과 숲과 산과 골짝 들판이나 바다나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모든 만물 주의 사랑 기뻐 찬양 하여라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Field and forest, vale and mountain flowery meadow, flashing sea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Chanting bird and flowing fountain call us to rejoice in Thee</a:t>
            </a:r>
          </a:p>
        </p:txBody>
      </p:sp>
    </p:spTree>
    <p:extLst>
      <p:ext uri="{BB962C8B-B14F-4D97-AF65-F5344CB8AC3E}">
        <p14:creationId xmlns:p14="http://schemas.microsoft.com/office/powerpoint/2010/main" val="840055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CAD30-B4B0-5776-172E-D40E6557A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7FF085-E54E-96E5-6635-09827ABD213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120074" y="4901191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37755EF-07C8-F1F6-0611-1847901A50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85309E-E685-0D16-1470-930DC68ED8D2}"/>
              </a:ext>
            </a:extLst>
          </p:cNvPr>
          <p:cNvSpPr txBox="1"/>
          <p:nvPr/>
        </p:nvSpPr>
        <p:spPr>
          <a:xfrm>
            <a:off x="628073" y="5269395"/>
            <a:ext cx="1093585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내 기쁨</a:t>
            </a:r>
            <a:r>
              <a:rPr lang="en-US" altLang="ko-KR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~ joy*</a:t>
            </a:r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3</a:t>
            </a:r>
            <a:r>
              <a:rPr lang="en-US" altLang="ko-KR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경배하리</a:t>
            </a:r>
            <a:r>
              <a:rPr lang="en-US" altLang="ko-KR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경배하리</a:t>
            </a:r>
            <a:r>
              <a:rPr lang="en-US" altLang="ko-KR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</a:p>
          <a:p>
            <a:pPr algn="ctr"/>
            <a:r>
              <a:rPr lang="ko-KR" altLang="en-US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 내 기쁨 </a:t>
            </a:r>
            <a:r>
              <a:rPr lang="en-US" altLang="ko-KR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~ joy *</a:t>
            </a:r>
            <a:r>
              <a:rPr lang="en-US" altLang="ko-KR" sz="32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</a:t>
            </a:r>
            <a:r>
              <a:rPr lang="en-US" altLang="ko-KR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경배하리</a:t>
            </a:r>
            <a:r>
              <a:rPr lang="en-US" altLang="ko-KR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경배하리</a:t>
            </a:r>
            <a:r>
              <a:rPr lang="en-US" altLang="ko-KR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endParaRPr lang="en-US" altLang="ko-KR" sz="36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20305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E37C1-D743-737A-3F33-A76AFC9EA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E1E1A3B-AB6C-0DE9-A3B8-590310CA79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D47837D-1EAF-18D5-F615-A701AA8FCD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C7517F-27C5-0764-2563-202EE76B5F05}"/>
              </a:ext>
            </a:extLst>
          </p:cNvPr>
          <p:cNvSpPr txBox="1"/>
          <p:nvPr/>
        </p:nvSpPr>
        <p:spPr>
          <a:xfrm>
            <a:off x="728597" y="4584818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우리 주는 사랑이요 복의 근원이시니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삶이 기쁜 샘이 되어 바다처럼 넘치네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Thou art giving and forgiving, ever blessing, ever blest,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well-spring of the joy of living, ocean depth of happy rest!</a:t>
            </a:r>
          </a:p>
        </p:txBody>
      </p:sp>
    </p:spTree>
    <p:extLst>
      <p:ext uri="{BB962C8B-B14F-4D97-AF65-F5344CB8AC3E}">
        <p14:creationId xmlns:p14="http://schemas.microsoft.com/office/powerpoint/2010/main" val="366286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76C79-8021-B2DE-9304-B082677FC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061B572-C33F-2AD0-12A9-628B1A4452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E8CAEC8-9548-801B-2436-6AE569EDD5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B143B5B-D464-54C4-B525-61DBF380C8BF}"/>
              </a:ext>
            </a:extLst>
          </p:cNvPr>
          <p:cNvSpPr txBox="1"/>
          <p:nvPr/>
        </p:nvSpPr>
        <p:spPr>
          <a:xfrm>
            <a:off x="942467" y="4755668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1</a:t>
            </a:r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.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즐거운 노래를 늘 높이 불러서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이 세상사는 동안 주 찬양하겠네</a:t>
            </a:r>
            <a:endParaRPr lang="en-US" altLang="ko-KR" sz="3200" dirty="0">
              <a:solidFill>
                <a:srgbClr val="000000"/>
              </a:solidFill>
              <a:latin typeface="circular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on, ye joyful pilgrims! Nor think the moments long;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My faith is heaven ward rising with every tuneful song!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07922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4A139-96E3-3407-13B6-168BE661F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E7BE533-9E4A-4E34-4EE9-100090C5C6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38E540F-2CE0-3914-8FC0-CB5A6F40E9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D73533-E2D2-4A26-88DC-8040D8272613}"/>
              </a:ext>
            </a:extLst>
          </p:cNvPr>
          <p:cNvSpPr txBox="1"/>
          <p:nvPr/>
        </p:nvSpPr>
        <p:spPr>
          <a:xfrm>
            <a:off x="628073" y="4477477"/>
            <a:ext cx="10935853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0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아버지의 사랑 안에 우리 모두 </a:t>
            </a:r>
            <a:r>
              <a:rPr lang="ko-KR" altLang="en-US" sz="40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형제니</a:t>
            </a:r>
            <a:endParaRPr lang="en-US" altLang="ko-KR" sz="40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40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서로서로 사랑하게 도와 </a:t>
            </a:r>
            <a:r>
              <a:rPr lang="ko-KR" altLang="en-US" sz="40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주시옵소서</a:t>
            </a:r>
            <a:endParaRPr lang="en-US" altLang="ko-KR" sz="3600" dirty="0">
              <a:solidFill>
                <a:srgbClr val="333333"/>
              </a:solidFill>
              <a:latin typeface="AppleSDGothicNeo-Regular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Thou our Father, Christ our brother, all who live in love are thine;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teach us how to love each other, lift us to the joy divine.</a:t>
            </a:r>
          </a:p>
        </p:txBody>
      </p:sp>
    </p:spTree>
    <p:extLst>
      <p:ext uri="{BB962C8B-B14F-4D97-AF65-F5344CB8AC3E}">
        <p14:creationId xmlns:p14="http://schemas.microsoft.com/office/powerpoint/2010/main" val="37778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C0933-85E7-585B-ED63-2938DB7F4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8883C06-755F-9880-D460-E96E8E6D9E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97494C5-DA27-D73E-83FA-958B391197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CDBEFF-C9B3-4B59-CC18-69B2733DF2F2}"/>
              </a:ext>
            </a:extLst>
          </p:cNvPr>
          <p:cNvSpPr txBox="1"/>
          <p:nvPr/>
        </p:nvSpPr>
        <p:spPr>
          <a:xfrm>
            <a:off x="737475" y="4620328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4.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새벽별의 노래 따라 힘찬 찬송 부르니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주의 사랑 줄이 되어 한 맘 되게 하시네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Mortals, join the mighty chorus which the morning stars began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Father love is reigning o'er us brother love binds man to man</a:t>
            </a:r>
          </a:p>
        </p:txBody>
      </p:sp>
    </p:spTree>
    <p:extLst>
      <p:ext uri="{BB962C8B-B14F-4D97-AF65-F5344CB8AC3E}">
        <p14:creationId xmlns:p14="http://schemas.microsoft.com/office/powerpoint/2010/main" val="1754427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695BF-78C7-5798-7107-C6D91C953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1F6A682-9F48-F84E-35C5-7A7B3654FD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D5F3392-C2DA-0363-A186-96DA4F6644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995C3D-C2DE-C9E2-431D-D1F98787A99C}"/>
              </a:ext>
            </a:extLst>
          </p:cNvPr>
          <p:cNvSpPr txBox="1"/>
          <p:nvPr/>
        </p:nvSpPr>
        <p:spPr>
          <a:xfrm>
            <a:off x="719718" y="4653854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노래하며 행진하여 싸움에서 이기고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승전가를 높이 불러 주께 영광 </a:t>
            </a:r>
            <a:r>
              <a:rPr lang="ko-KR" altLang="en-US" sz="36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돌리세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Ever singing, march we onward victors in the midst of strife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Joyful music lifts us Sunward in the triumph song of life</a:t>
            </a:r>
          </a:p>
        </p:txBody>
      </p:sp>
    </p:spTree>
    <p:extLst>
      <p:ext uri="{BB962C8B-B14F-4D97-AF65-F5344CB8AC3E}">
        <p14:creationId xmlns:p14="http://schemas.microsoft.com/office/powerpoint/2010/main" val="5434029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CFC267-977D-4DF4-9E59-8C81B25E2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BACEECE-EC69-E46C-7562-16BFF739DB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30A2BFF-1C13-EB4A-D7BF-91FB6E0967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06A577-CBC2-6CB3-76E2-57846428AB6D}"/>
              </a:ext>
            </a:extLst>
          </p:cNvPr>
          <p:cNvSpPr txBox="1"/>
          <p:nvPr/>
        </p:nvSpPr>
        <p:spPr>
          <a:xfrm>
            <a:off x="778993" y="482715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내 기쁨</a:t>
            </a:r>
            <a:r>
              <a:rPr lang="en-US" altLang="ko-KR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~ joy*</a:t>
            </a:r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3</a:t>
            </a:r>
            <a:r>
              <a:rPr lang="en-US" altLang="ko-KR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경배하리</a:t>
            </a:r>
            <a:r>
              <a:rPr lang="en-US" altLang="ko-KR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경배하리</a:t>
            </a:r>
            <a:r>
              <a:rPr lang="en-US" altLang="ko-KR" sz="4000" dirty="0"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</a:p>
          <a:p>
            <a:pPr algn="ctr"/>
            <a:r>
              <a:rPr lang="ko-KR" altLang="en-US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 내 기쁨 </a:t>
            </a:r>
            <a:r>
              <a:rPr lang="en-US" altLang="ko-KR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~ joy *</a:t>
            </a:r>
            <a:r>
              <a:rPr lang="en-US" altLang="ko-KR" sz="32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</a:t>
            </a:r>
            <a:r>
              <a:rPr lang="en-US" altLang="ko-KR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경배하리</a:t>
            </a:r>
            <a:r>
              <a:rPr lang="en-US" altLang="ko-KR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경배하리</a:t>
            </a:r>
            <a:r>
              <a:rPr lang="en-US" altLang="ko-KR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</a:p>
          <a:p>
            <a:pPr algn="ctr"/>
            <a:r>
              <a:rPr lang="en-US" altLang="ko-KR" sz="40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X2 </a:t>
            </a:r>
            <a:endParaRPr lang="en-US" altLang="ko-KR" sz="36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942678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B4BD2-67D9-8ADE-EB4D-F987F47A8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A12B6AF-9749-FE7F-BE82-300B9711BE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1C51036-727C-0610-40CB-42271DCDAC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9F1E86-35C1-4B23-240D-A4A756DF2DF5}"/>
              </a:ext>
            </a:extLst>
          </p:cNvPr>
          <p:cNvSpPr txBox="1"/>
          <p:nvPr/>
        </p:nvSpPr>
        <p:spPr>
          <a:xfrm>
            <a:off x="628073" y="3935612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우리를 죄에서 구하시려 주 예수 십자가 지셨으니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기쁘게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부르세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할렐루야 나 구원 얻었네</a:t>
            </a:r>
            <a:br>
              <a:rPr lang="ko-KR" altLang="en-US" sz="3600" dirty="0"/>
            </a:br>
            <a:endParaRPr lang="en-US" altLang="ko-KR" sz="3200" b="1" dirty="0">
              <a:solidFill>
                <a:srgbClr val="002060"/>
              </a:solidFill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545DAE-C62D-87CF-3A53-BCC2076DA56C}"/>
              </a:ext>
            </a:extLst>
          </p:cNvPr>
          <p:cNvSpPr txBox="1"/>
          <p:nvPr/>
        </p:nvSpPr>
        <p:spPr>
          <a:xfrm>
            <a:off x="1311565" y="5986110"/>
            <a:ext cx="9919854" cy="761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+mj-lt"/>
              </a:rPr>
              <a:t>Glory to Jesus, Who died on the cross, </a:t>
            </a: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+mj-lt"/>
              </a:rPr>
              <a:t>Carried our burden and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+mj-lt"/>
              </a:rPr>
              <a:t>suffer'd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+mj-lt"/>
              </a:rPr>
              <a:t> our loss?</a:t>
            </a:r>
            <a:endParaRPr lang="en-US" altLang="ko-KR" sz="2000" b="1" i="0" dirty="0">
              <a:solidFill>
                <a:srgbClr val="000000"/>
              </a:solidFill>
              <a:effectLst/>
              <a:latin typeface="+mj-lt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+mj-lt"/>
              </a:rPr>
              <a:t>Shout, "Hallelujah!" the heaven across! Jesus has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+mj-lt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+mj-lt"/>
              </a:rPr>
              <a:t> my soul!</a:t>
            </a:r>
            <a:endParaRPr lang="en-US" altLang="ko-KR" sz="2000" b="1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60224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BB63A-56E9-5675-582A-6335B0ED0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3470080-458D-A0E0-78BA-76CDC16734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9B4809C-9272-C819-30EB-F97C6B0956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2D73D09-F62C-FE76-1E67-02E3BB482660}"/>
              </a:ext>
            </a:extLst>
          </p:cNvPr>
          <p:cNvSpPr txBox="1"/>
          <p:nvPr/>
        </p:nvSpPr>
        <p:spPr>
          <a:xfrm>
            <a:off x="628071" y="4347056"/>
            <a:ext cx="1093585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우리를 주께서 구했으니 이전에 행하던 악한일과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추하고 더러운 모든 죄를 온전히 버렸네</a:t>
            </a:r>
            <a:br>
              <a:rPr lang="ko-KR" altLang="en-US" sz="3200" dirty="0"/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ACFC6F-A67C-E565-3E78-4DFCA940DEA1}"/>
              </a:ext>
            </a:extLst>
          </p:cNvPr>
          <p:cNvSpPr txBox="1"/>
          <p:nvPr/>
        </p:nvSpPr>
        <p:spPr>
          <a:xfrm>
            <a:off x="1514760" y="6296735"/>
            <a:ext cx="9568876" cy="529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+mj-lt"/>
                <a:ea typeface="한컴 고딕" panose="02000500000000000000" pitchFamily="2" charset="-127"/>
              </a:rPr>
              <a:t>Jesus has won our salvation at last! All of our falls, and the sins of the past,</a:t>
            </a:r>
            <a:endParaRPr lang="en-US" altLang="ko-KR" sz="2000" b="1" i="0" dirty="0">
              <a:solidFill>
                <a:srgbClr val="000000"/>
              </a:solidFill>
              <a:effectLst/>
              <a:latin typeface="+mj-lt"/>
              <a:ea typeface="한컴 고딕" panose="02000500000000000000" pitchFamily="2" charset="-127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+mj-lt"/>
                <a:ea typeface="한컴 고딕" panose="02000500000000000000" pitchFamily="2" charset="-127"/>
              </a:rPr>
              <a:t>All of our guilt He has fully outcast! Jesus has made me whole!</a:t>
            </a:r>
            <a:endParaRPr lang="en-US" altLang="ko-KR" sz="2000" b="1" i="0" dirty="0">
              <a:solidFill>
                <a:srgbClr val="000000"/>
              </a:solidFill>
              <a:effectLst/>
              <a:latin typeface="+mj-lt"/>
              <a:ea typeface="한컴 고딕" panose="020005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61300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56621-5821-3ED6-0312-BF0FF374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F5EF86A-3833-E3B3-17DE-F2D0CBE951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F9678A7-6BBB-7AD3-33EA-C5FFADD354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E65E9B-3C73-9257-35C9-5932A5BCB584}"/>
              </a:ext>
            </a:extLst>
          </p:cNvPr>
          <p:cNvSpPr txBox="1"/>
          <p:nvPr/>
        </p:nvSpPr>
        <p:spPr>
          <a:xfrm>
            <a:off x="565653" y="4213358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&lt;</a:t>
            </a:r>
            <a:r>
              <a:rPr lang="ko-KR" altLang="en-US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후렴</a:t>
            </a:r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&gt;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주님 나를 구하셨네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주가 구원하셨네</a:t>
            </a:r>
            <a:endParaRPr lang="en-US" altLang="ko-KR" sz="4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BFBC71-E76F-59F5-490A-1D75606C9391}"/>
              </a:ext>
            </a:extLst>
          </p:cNvPr>
          <p:cNvSpPr txBox="1"/>
          <p:nvPr/>
        </p:nvSpPr>
        <p:spPr>
          <a:xfrm>
            <a:off x="1445491" y="6176367"/>
            <a:ext cx="9778924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Shout, and proclaim, "Jesus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my soul, set me free!"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Sing it again, "Jesus has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even me!"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buNone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96108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02B84-AF0D-150E-D016-0A76CAF57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34BD96E-7348-780D-9DD6-662AC6FF18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ECABD7F-5B9A-8061-0B27-C1408A10CE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FC90774-F160-DEB2-53FD-82C8EE847BDB}"/>
              </a:ext>
            </a:extLst>
          </p:cNvPr>
          <p:cNvSpPr txBox="1"/>
          <p:nvPr/>
        </p:nvSpPr>
        <p:spPr>
          <a:xfrm>
            <a:off x="541538" y="3801072"/>
            <a:ext cx="1125607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3200" dirty="0"/>
            </a:b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나 지금 죄에서 사함 받아 거룩한 백성이 되었으니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이 육신 장막을 벗을 때도 겁날 것 없겠네</a:t>
            </a:r>
            <a:br>
              <a:rPr lang="ko-KR" altLang="en-US" sz="54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br>
              <a:rPr lang="ko-KR" altLang="en-US" sz="3600" dirty="0"/>
            </a:br>
            <a:endParaRPr lang="en-US" altLang="ko-KR" sz="3200" b="1" dirty="0">
              <a:solidFill>
                <a:srgbClr val="002060"/>
              </a:solidFill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F1BE58-EC79-6BCA-9693-DC674A9F2BFD}"/>
              </a:ext>
            </a:extLst>
          </p:cNvPr>
          <p:cNvSpPr txBox="1"/>
          <p:nvPr/>
        </p:nvSpPr>
        <p:spPr>
          <a:xfrm>
            <a:off x="1607127" y="6237287"/>
            <a:ext cx="9301018" cy="529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+mj-lt"/>
              </a:rPr>
              <a:t>All sin forgiven, I stand in Him here, One of His people, eternally dear!</a:t>
            </a:r>
            <a:endParaRPr lang="en-US" altLang="ko-KR" sz="2000" b="1" i="0" dirty="0">
              <a:solidFill>
                <a:srgbClr val="000000"/>
              </a:solidFill>
              <a:effectLst/>
              <a:latin typeface="+mj-lt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+mj-lt"/>
              </a:rPr>
              <a:t>Life has no menace and death has no fear! Jesus for me has died!</a:t>
            </a:r>
            <a:endParaRPr lang="en-US" altLang="ko-KR" sz="2000" b="1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7890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26ED6-BA7A-2D60-5E3F-C8760DC93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4754FB-9CB0-A8B9-B7F2-D585318041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EE164FB-A6B2-A41E-8087-91A6F5778C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43F7F1E-4BD7-C955-6D20-7F6EB5892FFE}"/>
              </a:ext>
            </a:extLst>
          </p:cNvPr>
          <p:cNvSpPr txBox="1"/>
          <p:nvPr/>
        </p:nvSpPr>
        <p:spPr>
          <a:xfrm>
            <a:off x="565653" y="4213358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주님 나를 구하셨네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주가 구원하셨네</a:t>
            </a:r>
            <a:endParaRPr lang="en-US" altLang="ko-KR" sz="4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95745F-7985-DF77-5B51-7A46DFB1C933}"/>
              </a:ext>
            </a:extLst>
          </p:cNvPr>
          <p:cNvSpPr txBox="1"/>
          <p:nvPr/>
        </p:nvSpPr>
        <p:spPr>
          <a:xfrm>
            <a:off x="1445491" y="6176367"/>
            <a:ext cx="9778924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Shout, and proclaim, "Jesus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my soul, set me free!"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Sing it again, "Jesus has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even me!"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buNone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875609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3587F-CCCD-4FD4-BBAF-DDB0C919F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A5295E2-8B24-0A58-2D86-23D30A7ADB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40D3623-05D1-7910-FFFE-A7F5657FDF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CE4C7B-E3DA-0FCE-F4D1-04EDAF32AC14}"/>
              </a:ext>
            </a:extLst>
          </p:cNvPr>
          <p:cNvSpPr txBox="1"/>
          <p:nvPr/>
        </p:nvSpPr>
        <p:spPr>
          <a:xfrm>
            <a:off x="565653" y="4213358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주님 나를 구하셨네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주가 구원하셨네</a:t>
            </a:r>
            <a:endParaRPr lang="en-US" altLang="ko-KR" sz="4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1534EE-1891-0DF2-5058-F177B4A2CFFC}"/>
              </a:ext>
            </a:extLst>
          </p:cNvPr>
          <p:cNvSpPr txBox="1"/>
          <p:nvPr/>
        </p:nvSpPr>
        <p:spPr>
          <a:xfrm>
            <a:off x="1445491" y="6176367"/>
            <a:ext cx="9778924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Shout, and proclaim, "Jesus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my soul, set me free!"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Sing it again, "Jesus has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even me!"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buNone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45812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E84B0-2E03-1F3F-22BE-D5A4FEEFD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272B909-7182-8ECA-6DF5-32CB913F73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ADE2FE0-86DF-C37D-4848-29966942FA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479F11-4E39-8C83-6286-BBF784DA6EB1}"/>
              </a:ext>
            </a:extLst>
          </p:cNvPr>
          <p:cNvSpPr txBox="1"/>
          <p:nvPr/>
        </p:nvSpPr>
        <p:spPr>
          <a:xfrm>
            <a:off x="969101" y="4720157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복 주실 산에 올라 멀리 바라보니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나 건너갈 요단강 뚜렷이 보이네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Lo, on the mount of blessing, the glorious mount, I stand,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And looking over Jordan, I see the promised land!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ko-KR" altLang="en-US" sz="28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09616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A0151-B68D-E58B-1565-54C229EB1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5E333B5-CC9A-7BFC-1428-0C8EBD94B1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4C5F592-7018-3BBC-35FE-4E2A6B057F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8FE68F-630D-4B98-9687-3C84BA96816A}"/>
              </a:ext>
            </a:extLst>
          </p:cNvPr>
          <p:cNvSpPr txBox="1"/>
          <p:nvPr/>
        </p:nvSpPr>
        <p:spPr>
          <a:xfrm>
            <a:off x="580141" y="3725302"/>
            <a:ext cx="11401170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3200" dirty="0"/>
            </a:b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4.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우리가 이세상 떠날 때에 예수의 손목을 굳게 잡고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영원히 즐거운 천국에서 주 함께 살겠네</a:t>
            </a:r>
            <a:br>
              <a:rPr lang="ko-KR" altLang="en-US" sz="3600" dirty="0"/>
            </a:br>
            <a:endParaRPr lang="en-US" altLang="ko-KR" sz="3200" b="1" dirty="0">
              <a:solidFill>
                <a:srgbClr val="002060"/>
              </a:solidFill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B2D2EE-F6BE-13BF-4813-F95C7896BAF6}"/>
              </a:ext>
            </a:extLst>
          </p:cNvPr>
          <p:cNvSpPr txBox="1"/>
          <p:nvPr/>
        </p:nvSpPr>
        <p:spPr>
          <a:xfrm>
            <a:off x="1422399" y="6104746"/>
            <a:ext cx="9716655" cy="746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When we depart from the earth here below, Then, </a:t>
            </a: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hand in hand with the best Friend we know,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Straight to our home up in heaven we'll go, And with our Lord abide!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87986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509F9-5B66-1023-DC05-6D2919DD7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932C25C-0257-161A-438C-AE19C291C9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F14A3B1-A41B-3D51-3B36-A2CCDBF703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93F533-BC83-F68D-241C-874EC2C2508C}"/>
              </a:ext>
            </a:extLst>
          </p:cNvPr>
          <p:cNvSpPr txBox="1"/>
          <p:nvPr/>
        </p:nvSpPr>
        <p:spPr>
          <a:xfrm>
            <a:off x="565653" y="4213358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주님 나를 구하셨네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주가 구원하셨네</a:t>
            </a:r>
            <a:endParaRPr lang="en-US" altLang="ko-KR" sz="4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01F4AC-13AA-1402-2BAE-EF11478E3652}"/>
              </a:ext>
            </a:extLst>
          </p:cNvPr>
          <p:cNvSpPr txBox="1"/>
          <p:nvPr/>
        </p:nvSpPr>
        <p:spPr>
          <a:xfrm>
            <a:off x="1445491" y="6176367"/>
            <a:ext cx="9778924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Shout, and proclaim, "Jesus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my soul, set me free!"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Sing it again, "Jesus has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even me!"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buNone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282840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78406-0EBD-FE92-6987-A553AFD73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434BEC2-37AF-B40C-5111-CE3EDDACC8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4BE4860-C400-4900-73A7-AA100FDDA2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CB26C0-2C63-B1B7-C479-1E0DB184BCC0}"/>
              </a:ext>
            </a:extLst>
          </p:cNvPr>
          <p:cNvSpPr txBox="1"/>
          <p:nvPr/>
        </p:nvSpPr>
        <p:spPr>
          <a:xfrm>
            <a:off x="628073" y="4090248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주님 나를 구하셨네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주가 구원하셨네</a:t>
            </a:r>
            <a:endParaRPr lang="en-US" altLang="ko-KR" sz="4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526869-2E98-90C5-82A1-EE6314DF839A}"/>
              </a:ext>
            </a:extLst>
          </p:cNvPr>
          <p:cNvSpPr txBox="1"/>
          <p:nvPr/>
        </p:nvSpPr>
        <p:spPr>
          <a:xfrm>
            <a:off x="1445491" y="6176367"/>
            <a:ext cx="9778924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Shout, and proclaim, "Jesus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my soul, set me free!"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Sing it again, "Jesus has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even me!"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buNone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198321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B73A3-6FEC-DBF5-94CA-ED6A0F223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EF6D666-616F-E9B2-6804-7528FD22BF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2D669F8-40EB-4A17-C1FF-B134E86D7A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430868D-BE3C-B012-7778-C9FF9AF0AB4B}"/>
              </a:ext>
            </a:extLst>
          </p:cNvPr>
          <p:cNvSpPr txBox="1"/>
          <p:nvPr/>
        </p:nvSpPr>
        <p:spPr>
          <a:xfrm>
            <a:off x="565653" y="4213358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주님 나를 구하셨네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주가 구원하셨네</a:t>
            </a:r>
            <a:endParaRPr lang="en-US" altLang="ko-KR" sz="4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21B0E2-ACC2-ADC8-0973-8CB0239C4496}"/>
              </a:ext>
            </a:extLst>
          </p:cNvPr>
          <p:cNvSpPr txBox="1"/>
          <p:nvPr/>
        </p:nvSpPr>
        <p:spPr>
          <a:xfrm>
            <a:off x="1445491" y="6176367"/>
            <a:ext cx="9778924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Shout, and proclaim, "Jesus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my soul, set me free!"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Sing it again, "Jesus has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even me!"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buNone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197503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7DE83-FC40-6E20-AAE5-659B3B274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FFDD08-F84D-CFB4-F2EB-DEAE7D9E55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191EF09-FA62-1C07-6FFD-941DB6A337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52AD12-FFB5-D3B4-7C97-2FA36F1F35BE}"/>
              </a:ext>
            </a:extLst>
          </p:cNvPr>
          <p:cNvSpPr txBox="1"/>
          <p:nvPr/>
        </p:nvSpPr>
        <p:spPr>
          <a:xfrm>
            <a:off x="565653" y="4111952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주님 나를 구하셨네 </a:t>
            </a:r>
            <a:endParaRPr lang="en-US" altLang="ko-KR" sz="36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찬송하세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주가 구원하셨네</a:t>
            </a:r>
            <a:endParaRPr lang="en-US" altLang="ko-KR" sz="4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EB2CFE-B008-E62B-BA51-8A9127CB063C}"/>
              </a:ext>
            </a:extLst>
          </p:cNvPr>
          <p:cNvSpPr txBox="1"/>
          <p:nvPr/>
        </p:nvSpPr>
        <p:spPr>
          <a:xfrm>
            <a:off x="1445491" y="6176367"/>
            <a:ext cx="9778924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Shout, and proclaim, "Jesus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my soul, set me free!"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lnSpc>
                <a:spcPts val="1650"/>
              </a:lnSpc>
              <a:buNone/>
            </a:pP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Praise we His name! Sing it again, "Jesus has </a:t>
            </a:r>
            <a:r>
              <a:rPr lang="en-US" altLang="ko-KR" sz="2000" b="1" i="0" dirty="0" err="1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sav'd</a:t>
            </a:r>
            <a:r>
              <a:rPr lang="en-US" altLang="ko-KR" sz="2000" b="1" i="0" dirty="0">
                <a:solidFill>
                  <a:srgbClr val="0E26C8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even me!"</a:t>
            </a:r>
            <a:endParaRPr lang="en-US" altLang="ko-KR" sz="2000" b="1" i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>
              <a:buNone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053329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D450B-7D9B-2BAF-4265-703B26AD0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D75C4EF-3E5B-FC15-2967-D113CD3995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34B91D2-5FEF-CF7E-B812-A1F61E7B0E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B232D8-C82B-CFE4-A93F-5B06F9598810}"/>
              </a:ext>
            </a:extLst>
          </p:cNvPr>
          <p:cNvSpPr txBox="1"/>
          <p:nvPr/>
        </p:nvSpPr>
        <p:spPr>
          <a:xfrm>
            <a:off x="746352" y="4575939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평생 사는 동안 주 찬양하리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여호와 하나님 내 주를 찬양하리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unto the Lord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a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s long as I live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praise to my God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while I have my being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4385853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23E77-6D59-7EF7-75FF-7F0A73837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396FD90-628B-D306-2CCD-3B9B9A9DEE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22FB6B-0030-A0AA-4BE6-A299BEE41A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6050120-A6C9-68AA-E6B4-07AF00F0524B}"/>
              </a:ext>
            </a:extLst>
          </p:cNvPr>
          <p:cNvSpPr txBox="1"/>
          <p:nvPr/>
        </p:nvSpPr>
        <p:spPr>
          <a:xfrm>
            <a:off x="746350" y="4638084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주님을 묵상함이 </a:t>
            </a:r>
            <a:r>
              <a:rPr lang="ko-KR" altLang="en-US" sz="36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즐겁도다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 주 안에서 참 기쁘리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My meditation of Him shall be sweet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be glad, I will be glad in the Lord</a:t>
            </a:r>
            <a:br>
              <a:rPr lang="en-US" altLang="ko-KR" sz="2800" dirty="0">
                <a:solidFill>
                  <a:srgbClr val="333333"/>
                </a:solidFill>
                <a:latin typeface="AppleSDGothicNeo-Regular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425110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F30F4-B6D3-2ECF-A751-46F19B775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5C6855D-C5AD-38F6-FE7B-FC4709C52F9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044F6CE-739A-21A0-7B3E-25A216CE0AB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8F081A-5A4B-A71C-558B-B9872F60559D}"/>
              </a:ext>
            </a:extLst>
          </p:cNvPr>
          <p:cNvSpPr txBox="1"/>
          <p:nvPr/>
        </p:nvSpPr>
        <p:spPr>
          <a:xfrm>
            <a:off x="755230" y="4567061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평생 사는 동안 주 찬양하리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여호와 하나님 내 주를 찬양하리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unto the Lord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a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s long as I live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praise to my God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while I have my being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5102112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E8E57-C484-E3FD-2EE5-968CF401F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A2A3F72-1F76-1250-882E-D456B2411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E0C3E23-8E01-8381-51CF-9C958286AA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CC2B989-B836-D833-A2C9-42C45B728336}"/>
              </a:ext>
            </a:extLst>
          </p:cNvPr>
          <p:cNvSpPr txBox="1"/>
          <p:nvPr/>
        </p:nvSpPr>
        <p:spPr>
          <a:xfrm>
            <a:off x="728596" y="4566174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주님을 묵상함이 </a:t>
            </a:r>
            <a:r>
              <a:rPr lang="ko-KR" altLang="en-US" sz="36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즐겁도다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 주 안에서 참 기쁘리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My meditation of Him shall be sweet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be glad, I will be glad in the Lord</a:t>
            </a:r>
            <a:br>
              <a:rPr lang="en-US" altLang="ko-KR" sz="2800" dirty="0">
                <a:solidFill>
                  <a:srgbClr val="333333"/>
                </a:solidFill>
                <a:latin typeface="AppleSDGothicNeo-Regular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481472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C940A-50A8-752E-61EB-C08D3038E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64663DC-D5ED-4FF4-DEF7-26BE603AA8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6031B35-04A4-85F8-671D-C67E29233B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979A01-771D-4DA3-EA11-142CB7D2DD00}"/>
              </a:ext>
            </a:extLst>
          </p:cNvPr>
          <p:cNvSpPr txBox="1"/>
          <p:nvPr/>
        </p:nvSpPr>
        <p:spPr>
          <a:xfrm>
            <a:off x="628073" y="4689365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7863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208CD-5ECD-4735-EDB1-99261EA94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C012F53-CFA6-421F-F459-D3627DCD02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5F128D5-E330-EDD1-C8FB-F802F13F6E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0E7B29-DD6A-4A33-B2A6-427AA6AF478A}"/>
              </a:ext>
            </a:extLst>
          </p:cNvPr>
          <p:cNvSpPr txBox="1"/>
          <p:nvPr/>
        </p:nvSpPr>
        <p:spPr>
          <a:xfrm>
            <a:off x="951345" y="4567301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latin typeface="HY견명조" panose="02030600000101010101" pitchFamily="18" charset="-127"/>
                <a:ea typeface="HY견명조" panose="02030600000101010101" pitchFamily="18" charset="-127"/>
              </a:rPr>
              <a:t>2.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즐거운 노래를 늘 높이 불러서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내 영혼 구원하신 주 찬양하겠네</a:t>
            </a:r>
            <a:endParaRPr lang="ko-KR" altLang="en-US" sz="32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on, ye joyful pilgrims! while here on earth we stay,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Let songs of home and Jesus beguile each fleeting day;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74775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76943-037A-06E7-8392-85DAE68D5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2A22564-745F-A91A-E2F5-8F5A76956D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1AAD483-1E7A-A0EC-32CB-1E1D7BCCE3F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E5DBF5-949E-EDD8-00B6-DC37B9971134}"/>
              </a:ext>
            </a:extLst>
          </p:cNvPr>
          <p:cNvSpPr txBox="1"/>
          <p:nvPr/>
        </p:nvSpPr>
        <p:spPr>
          <a:xfrm>
            <a:off x="737474" y="4629205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평생 사는 동안 주 찬양하리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여호와 하나님 내 주를 찬양하리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unto the Lord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a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s long as I live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praise to my God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while I have my being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6464648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00E2C-E26C-631D-5218-B3C581209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005E1A-575D-5BD7-0B6B-DD27A5FD5E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0BD5AB-8F48-1756-5BF1-F60EFD9AB1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7C6A30-7856-D6AF-DD9B-DF8DCAD0209D}"/>
              </a:ext>
            </a:extLst>
          </p:cNvPr>
          <p:cNvSpPr txBox="1"/>
          <p:nvPr/>
        </p:nvSpPr>
        <p:spPr>
          <a:xfrm>
            <a:off x="737473" y="4709105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주님을 묵상함이 </a:t>
            </a:r>
            <a:r>
              <a:rPr lang="ko-KR" altLang="en-US" sz="36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즐겁도다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 주 안에서 참 기쁘리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My meditation of Him shall be sweet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be glad, I will be glad in the Lord</a:t>
            </a:r>
            <a:br>
              <a:rPr lang="en-US" altLang="ko-KR" sz="2800" dirty="0">
                <a:solidFill>
                  <a:srgbClr val="333333"/>
                </a:solidFill>
                <a:latin typeface="AppleSDGothicNeo-Regular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352190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6C394-EADC-2FF2-A9E3-8FD88FB51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3FCDB1-ABDF-9F80-E164-F5EFDD33A3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16971A2-8A76-6FD5-2767-1E5BB4E6FA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08F2A9-A450-77CC-D890-E6937F41C083}"/>
              </a:ext>
            </a:extLst>
          </p:cNvPr>
          <p:cNvSpPr txBox="1"/>
          <p:nvPr/>
        </p:nvSpPr>
        <p:spPr>
          <a:xfrm>
            <a:off x="710840" y="4733753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4032691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9A01F-E142-E213-C70D-4F1C702F8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C44B66F-F1B3-F50D-C67A-024EC259E7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E8C1A92-F011-3DD2-BC3B-FE8F103A89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481226-968F-4536-204F-02DF68E20025}"/>
              </a:ext>
            </a:extLst>
          </p:cNvPr>
          <p:cNvSpPr txBox="1"/>
          <p:nvPr/>
        </p:nvSpPr>
        <p:spPr>
          <a:xfrm>
            <a:off x="693085" y="4698243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191367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2A149-8D70-7DD3-B764-2961BA1FE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2746237-E8E9-E1DE-2481-9F63269DF2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A1C4B34-6339-C9C0-8744-61D6DAAB74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1F5571-96DB-6190-ACFB-CA4D29DE202E}"/>
              </a:ext>
            </a:extLst>
          </p:cNvPr>
          <p:cNvSpPr txBox="1"/>
          <p:nvPr/>
        </p:nvSpPr>
        <p:spPr>
          <a:xfrm>
            <a:off x="693085" y="47958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0443064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2E0A0-3A81-7985-0E17-E26AFD007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A740B29-C4AB-839F-FDA4-4692270F64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841FBB3-7372-697C-FD34-A07430C51C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C4961C-FD40-A9FC-297B-5EFF40378AD5}"/>
              </a:ext>
            </a:extLst>
          </p:cNvPr>
          <p:cNvSpPr txBox="1"/>
          <p:nvPr/>
        </p:nvSpPr>
        <p:spPr>
          <a:xfrm>
            <a:off x="693085" y="47958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316604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B6D66-950D-6655-CA69-D52AFF379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A788B34-1F53-6CC2-CC36-9774F81F96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5402A17-96CA-A775-DF83-FF90F90BA7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3033F8-840F-C943-9050-5A9A209B3920}"/>
              </a:ext>
            </a:extLst>
          </p:cNvPr>
          <p:cNvSpPr txBox="1"/>
          <p:nvPr/>
        </p:nvSpPr>
        <p:spPr>
          <a:xfrm>
            <a:off x="719718" y="4797882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6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02060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Savior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Savior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6020764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0F455-E104-3E61-D6C2-473D604D9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6425049-A6FD-80E7-C6C2-776F8F0F78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E115D80-1050-E7AE-8333-01A4E1C7E9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78389C-6214-F76E-7D6A-323FB68DDA1E}"/>
              </a:ext>
            </a:extLst>
          </p:cNvPr>
          <p:cNvSpPr txBox="1"/>
          <p:nvPr/>
        </p:nvSpPr>
        <p:spPr>
          <a:xfrm>
            <a:off x="628073" y="4709104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6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02060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Savior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Savior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0341017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5ED76-0B55-7626-4E4F-34F62A123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62AFDC0-7548-9348-5DB5-75569E4CE6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D49327C-EA5E-DFA4-E23B-3294BB0DB3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4A1986-B904-7803-6F2A-E98643C6C4B1}"/>
              </a:ext>
            </a:extLst>
          </p:cNvPr>
          <p:cNvSpPr txBox="1"/>
          <p:nvPr/>
        </p:nvSpPr>
        <p:spPr>
          <a:xfrm>
            <a:off x="895926" y="5146353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찬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~ 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 </a:t>
            </a: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하  리  로  다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!!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Savior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984268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1736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1AD18-A565-27D4-7290-BEE25CC54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8E90A8-D00A-1A59-4B0A-34D540D594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C420D04-AA2C-E1D7-FCCD-5F9BD320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6A4163-AED6-1D47-26DD-83DF40509777}"/>
              </a:ext>
            </a:extLst>
          </p:cNvPr>
          <p:cNvSpPr txBox="1"/>
          <p:nvPr/>
        </p:nvSpPr>
        <p:spPr>
          <a:xfrm>
            <a:off x="960222" y="4675769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땅 위의 성도들이 부르는 노래에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저 하늘의 천사들 다 화답하겠네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 the grand old story of His redeeming love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The everlasting chorus that fills the realms above.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82640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2272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14CC5-DAD0-1DE2-1989-469A52808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F7729F6-CE66-AADE-201A-6F66B1A1EE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506AE79-8B28-8334-EAA6-0C06A91CA0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ECCB0F-6B88-529C-9BE7-EA298656DF79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예수를 나의 구주 삼고 성령과 피로써 거듭나니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 세상에서 내 영혼이 하늘의 영광 누리도다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Blessed assurance, Jesus is mine!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O what a foretaste of glory divine!</a:t>
            </a:r>
            <a:br>
              <a:rPr lang="ko-KR" altLang="en-US" sz="2400" b="1" dirty="0">
                <a:solidFill>
                  <a:srgbClr val="002060"/>
                </a:solidFill>
              </a:rPr>
            </a:b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Heir of salvation, purchase of God, Born of His Spirit, washed in His blood.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56127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5063B-4193-1759-ED9D-808655ADA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BD35A20-7BEC-2988-6129-32E1E57A09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FBBA77E-65CD-A97D-BD39-EBB57059EE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BD6DBB-45D9-BB59-27BF-CC97AB6702EE}"/>
              </a:ext>
            </a:extLst>
          </p:cNvPr>
          <p:cNvSpPr txBox="1"/>
          <p:nvPr/>
        </p:nvSpPr>
        <p:spPr>
          <a:xfrm>
            <a:off x="701963" y="4939924"/>
            <a:ext cx="1093585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온전히 주께 맡긴 내 영 사랑의 음성을 듣는 중에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천사들 왕래하는 것과 하늘의 영광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보리로다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Perfect submission, perfect delight, visions of rapture now burst on my sight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Angels descending, bring from above echoes of mercy,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wishpers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of love.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en-US" altLang="ko-KR" sz="2800" b="1" dirty="0"/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73707626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F9413-16BF-D963-77C4-4750445EA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19961DF-338C-C420-F542-CEBEFB2E9E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B77F407-53CD-AADD-246D-1296F4C1A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250286-9035-F679-D47C-265FE339B61A}"/>
              </a:ext>
            </a:extLst>
          </p:cNvPr>
          <p:cNvSpPr txBox="1"/>
          <p:nvPr/>
        </p:nvSpPr>
        <p:spPr>
          <a:xfrm>
            <a:off x="701963" y="48383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3.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 안에 기쁨 누리므로 마음의 풍랑이 잔잔하니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세상과 나는 간 곳 없고 구속한 주만 보이도다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</a:t>
            </a:r>
            <a:r>
              <a:rPr lang="en-US" altLang="ko-KR" sz="2400" dirty="0">
                <a:solidFill>
                  <a:srgbClr val="333333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Perfect submission, all is at rest,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I in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am happy and blest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Watching and waiting, looking, above,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Filled with His goodness, lost in His love.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7021318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66E22-38B9-7ED5-5AF8-0E7488F15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70B14B-2FB7-A145-D710-92FBEF8869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5408CB1-F5F3-B8EA-43A0-DEBE92B7AD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4E9167-D35A-3F81-B722-0F1B93947C95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075990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B929E-2E1C-F182-9B2B-905AFBFD4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5FEC093-623C-CC8D-8C79-CB2E24B9F3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D80B8AB-5A01-4D07-8149-707D5BB7F1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B14BAE-6C75-BC04-C4E8-5AE6DACABE84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7206584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71960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0E1A2D-EC93-DCEE-5A95-6A1B2B37086C}"/>
              </a:ext>
            </a:extLst>
          </p:cNvPr>
          <p:cNvSpPr txBox="1"/>
          <p:nvPr/>
        </p:nvSpPr>
        <p:spPr>
          <a:xfrm>
            <a:off x="3048000" y="3090499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br>
              <a:rPr lang="ko-KR" altLang="en-US" b="0" i="0" dirty="0">
                <a:solidFill>
                  <a:srgbClr val="333333"/>
                </a:solidFill>
                <a:effectLst/>
                <a:latin typeface="AppleSDGothicNeo-Regular"/>
              </a:rPr>
            </a:br>
            <a:endParaRPr lang="ko-KR" altLang="en-US" b="0" i="0" dirty="0">
              <a:solidFill>
                <a:srgbClr val="333333"/>
              </a:solidFill>
              <a:effectLst/>
              <a:latin typeface="AppleSDGothicNeo-Regular"/>
            </a:endParaRPr>
          </a:p>
          <a:p>
            <a:pPr algn="l"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-Regular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5407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86B6A-1C50-A5F5-DA57-B2498013B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B7A932F-DB84-BE2D-6EB8-C47F4132CD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A5ACB89-D2FB-13F1-FF58-4D3E3621D2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FD7963A-9433-3176-0DFD-9DE7375201E1}"/>
              </a:ext>
            </a:extLst>
          </p:cNvPr>
          <p:cNvSpPr txBox="1"/>
          <p:nvPr/>
        </p:nvSpPr>
        <p:spPr>
          <a:xfrm>
            <a:off x="721512" y="4566174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아름다운 노래 늘 높이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부르세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하늘의 소망 주신 주 찬양하여라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on: oh, blissful music! With every note you raise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My heart is filled with rapture, my soul is lost in praise!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endParaRPr lang="ko-KR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762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7D825-E75A-257E-EF83-43F220CCB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21E56A1-0EA1-491D-35E1-A0E629C6E5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D345A52-4A46-24D3-0E79-D6654B2A48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41CE65-0456-E786-631C-48BB40C3DAE0}"/>
              </a:ext>
            </a:extLst>
          </p:cNvPr>
          <p:cNvSpPr txBox="1"/>
          <p:nvPr/>
        </p:nvSpPr>
        <p:spPr>
          <a:xfrm>
            <a:off x="933590" y="4720157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아름다운 노래 다</a:t>
            </a:r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함께 </a:t>
            </a: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부르세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하늘의 기쁨 주신 주 찬양하여라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on: oh, blissful music! with every note you raise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My heart is filled with rapture, </a:t>
            </a:r>
            <a:r>
              <a:rPr lang="en-US" altLang="ko-KR" sz="2800" b="1" dirty="0">
                <a:solidFill>
                  <a:srgbClr val="002060"/>
                </a:solidFill>
              </a:rPr>
              <a:t>m</a:t>
            </a: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y soul is lost in praise!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endParaRPr lang="ko-KR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55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62906-8FFB-C92D-E162-CBCFD3921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6FD910-4271-77A2-4D6B-E0822CD862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6DC310-01C4-71FE-D9B2-B064B324051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688675-3055-FB94-45CD-74247A0581FE}"/>
              </a:ext>
            </a:extLst>
          </p:cNvPr>
          <p:cNvSpPr txBox="1"/>
          <p:nvPr/>
        </p:nvSpPr>
        <p:spPr>
          <a:xfrm>
            <a:off x="889202" y="4566174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즐거운 노래를 늘 높이 불러서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만왕의</a:t>
            </a: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 왕 되신 주 나 찬양하겠네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Sing on, ye joyful pilgrims! the time will not be long,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Till in our Father's kingdom we sing a nobler song!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7199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CACEE-D1CA-1439-2497-4E968FFBA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5C28C86-CD0D-0B27-7EC1-A1F0A5E562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11FDA24-65AA-FC62-3376-CE24D95C8C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F38F83-2076-E39B-FE49-1D6F2DA928C9}"/>
              </a:ext>
            </a:extLst>
          </p:cNvPr>
          <p:cNvSpPr txBox="1"/>
          <p:nvPr/>
        </p:nvSpPr>
        <p:spPr>
          <a:xfrm>
            <a:off x="933590" y="4675768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거룩한 하늘 노래 들려올 그 때에</a:t>
            </a:r>
            <a:b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참 그립던 주님을 반가이 대하리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Where those we love are waiting to greet us on the shore,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circular"/>
              </a:rPr>
              <a:t>We'll meet beyond the river, where surges roll no more.</a:t>
            </a:r>
            <a:br>
              <a:rPr lang="en-US" altLang="ko-KR" sz="2800" dirty="0">
                <a:solidFill>
                  <a:srgbClr val="002060"/>
                </a:solidFill>
              </a:rPr>
            </a:br>
            <a:endParaRPr lang="ko-KR" alt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67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2174</Words>
  <Application>Microsoft Office PowerPoint</Application>
  <PresentationFormat>와이드스크린</PresentationFormat>
  <Paragraphs>190</Paragraphs>
  <Slides>57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57</vt:i4>
      </vt:variant>
    </vt:vector>
  </HeadingPairs>
  <TitlesOfParts>
    <vt:vector size="64" baseType="lpstr">
      <vt:lpstr>AppleSDGothicNeo-Regular</vt:lpstr>
      <vt:lpstr>circular</vt:lpstr>
      <vt:lpstr>HYangela</vt:lpstr>
      <vt:lpstr>HY견명조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jabongso1@gmail.com</dc:creator>
  <cp:lastModifiedBy>MediaPC</cp:lastModifiedBy>
  <cp:revision>2</cp:revision>
  <dcterms:created xsi:type="dcterms:W3CDTF">2026-01-02T12:45:51Z</dcterms:created>
  <dcterms:modified xsi:type="dcterms:W3CDTF">2026-01-03T23:38:13Z</dcterms:modified>
</cp:coreProperties>
</file>