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4"/>
  </p:notesMasterIdLst>
  <p:sldIdLst>
    <p:sldId id="316" r:id="rId2"/>
    <p:sldId id="12581" r:id="rId3"/>
    <p:sldId id="12582" r:id="rId4"/>
    <p:sldId id="15214" r:id="rId5"/>
    <p:sldId id="12584" r:id="rId6"/>
    <p:sldId id="12585" r:id="rId7"/>
    <p:sldId id="12586" r:id="rId8"/>
    <p:sldId id="12587" r:id="rId9"/>
    <p:sldId id="12588" r:id="rId10"/>
    <p:sldId id="12589" r:id="rId11"/>
    <p:sldId id="12590" r:id="rId12"/>
    <p:sldId id="12591" r:id="rId13"/>
    <p:sldId id="12592" r:id="rId14"/>
    <p:sldId id="12613" r:id="rId15"/>
    <p:sldId id="15186" r:id="rId16"/>
    <p:sldId id="15187" r:id="rId17"/>
    <p:sldId id="15188" r:id="rId18"/>
    <p:sldId id="15189" r:id="rId19"/>
    <p:sldId id="15190" r:id="rId20"/>
    <p:sldId id="15191" r:id="rId21"/>
    <p:sldId id="15192" r:id="rId22"/>
    <p:sldId id="15193" r:id="rId23"/>
    <p:sldId id="15114" r:id="rId24"/>
    <p:sldId id="15115" r:id="rId25"/>
    <p:sldId id="15116" r:id="rId26"/>
    <p:sldId id="15117" r:id="rId27"/>
    <p:sldId id="15118" r:id="rId28"/>
    <p:sldId id="410" r:id="rId29"/>
    <p:sldId id="411" r:id="rId30"/>
    <p:sldId id="413" r:id="rId31"/>
    <p:sldId id="414" r:id="rId32"/>
    <p:sldId id="415" r:id="rId33"/>
    <p:sldId id="416" r:id="rId34"/>
    <p:sldId id="417" r:id="rId35"/>
    <p:sldId id="419" r:id="rId36"/>
    <p:sldId id="420" r:id="rId37"/>
    <p:sldId id="421" r:id="rId38"/>
    <p:sldId id="258" r:id="rId39"/>
    <p:sldId id="15203" r:id="rId40"/>
    <p:sldId id="15204" r:id="rId41"/>
    <p:sldId id="256" r:id="rId42"/>
    <p:sldId id="257" r:id="rId43"/>
    <p:sldId id="15215" r:id="rId44"/>
    <p:sldId id="260" r:id="rId45"/>
    <p:sldId id="261" r:id="rId46"/>
    <p:sldId id="15216" r:id="rId47"/>
    <p:sldId id="262" r:id="rId48"/>
    <p:sldId id="263" r:id="rId49"/>
    <p:sldId id="15217" r:id="rId50"/>
    <p:sldId id="264" r:id="rId51"/>
    <p:sldId id="265" r:id="rId52"/>
    <p:sldId id="15218" r:id="rId53"/>
    <p:sldId id="15219" r:id="rId54"/>
    <p:sldId id="15220" r:id="rId55"/>
    <p:sldId id="2455" r:id="rId56"/>
    <p:sldId id="2456" r:id="rId57"/>
    <p:sldId id="2497" r:id="rId58"/>
    <p:sldId id="2498" r:id="rId59"/>
    <p:sldId id="2435" r:id="rId60"/>
    <p:sldId id="15194" r:id="rId61"/>
    <p:sldId id="15195" r:id="rId62"/>
    <p:sldId id="15196" r:id="rId63"/>
    <p:sldId id="2439" r:id="rId64"/>
    <p:sldId id="2440" r:id="rId65"/>
    <p:sldId id="2441" r:id="rId66"/>
    <p:sldId id="2442" r:id="rId67"/>
    <p:sldId id="2499" r:id="rId68"/>
    <p:sldId id="2500" r:id="rId69"/>
    <p:sldId id="15197" r:id="rId70"/>
    <p:sldId id="15198" r:id="rId71"/>
    <p:sldId id="15167" r:id="rId72"/>
    <p:sldId id="15199" r:id="rId73"/>
    <p:sldId id="15207" r:id="rId74"/>
    <p:sldId id="15208" r:id="rId75"/>
    <p:sldId id="15209" r:id="rId76"/>
    <p:sldId id="15210" r:id="rId77"/>
    <p:sldId id="15211" r:id="rId78"/>
    <p:sldId id="15212" r:id="rId79"/>
    <p:sldId id="15213" r:id="rId80"/>
    <p:sldId id="15121" r:id="rId81"/>
    <p:sldId id="15122" r:id="rId82"/>
    <p:sldId id="15141" r:id="rId83"/>
    <p:sldId id="15123" r:id="rId84"/>
    <p:sldId id="15124" r:id="rId85"/>
    <p:sldId id="15125" r:id="rId86"/>
    <p:sldId id="15126" r:id="rId87"/>
    <p:sldId id="15127" r:id="rId88"/>
    <p:sldId id="15142" r:id="rId89"/>
    <p:sldId id="15143" r:id="rId90"/>
    <p:sldId id="15144" r:id="rId91"/>
    <p:sldId id="15145" r:id="rId92"/>
    <p:sldId id="15133" r:id="rId93"/>
    <p:sldId id="15131" r:id="rId94"/>
    <p:sldId id="15146" r:id="rId95"/>
    <p:sldId id="15147" r:id="rId96"/>
    <p:sldId id="15148" r:id="rId97"/>
    <p:sldId id="15132" r:id="rId98"/>
    <p:sldId id="15134" r:id="rId99"/>
    <p:sldId id="15168" r:id="rId100"/>
    <p:sldId id="15169" r:id="rId101"/>
    <p:sldId id="15173" r:id="rId102"/>
    <p:sldId id="15170" r:id="rId103"/>
    <p:sldId id="15174" r:id="rId104"/>
    <p:sldId id="15175" r:id="rId105"/>
    <p:sldId id="15135" r:id="rId106"/>
    <p:sldId id="15136" r:id="rId107"/>
    <p:sldId id="15137" r:id="rId108"/>
    <p:sldId id="15138" r:id="rId109"/>
    <p:sldId id="15139" r:id="rId110"/>
    <p:sldId id="15140" r:id="rId111"/>
    <p:sldId id="435" r:id="rId112"/>
    <p:sldId id="436" r:id="rId113"/>
    <p:sldId id="437" r:id="rId114"/>
    <p:sldId id="12655" r:id="rId115"/>
    <p:sldId id="439" r:id="rId116"/>
    <p:sldId id="12653" r:id="rId117"/>
    <p:sldId id="441" r:id="rId118"/>
    <p:sldId id="12654" r:id="rId119"/>
    <p:sldId id="12656" r:id="rId120"/>
    <p:sldId id="5832" r:id="rId121"/>
    <p:sldId id="5833" r:id="rId122"/>
    <p:sldId id="5830" r:id="rId123"/>
    <p:sldId id="5831" r:id="rId124"/>
    <p:sldId id="5853" r:id="rId125"/>
    <p:sldId id="5854" r:id="rId126"/>
    <p:sldId id="15103" r:id="rId127"/>
    <p:sldId id="15104" r:id="rId128"/>
    <p:sldId id="15105" r:id="rId129"/>
    <p:sldId id="15106" r:id="rId130"/>
    <p:sldId id="5859" r:id="rId131"/>
    <p:sldId id="5860" r:id="rId132"/>
    <p:sldId id="15061" r:id="rId133"/>
    <p:sldId id="15062" r:id="rId134"/>
    <p:sldId id="15063" r:id="rId135"/>
    <p:sldId id="15064" r:id="rId136"/>
    <p:sldId id="15083" r:id="rId137"/>
    <p:sldId id="15084" r:id="rId138"/>
    <p:sldId id="15067" r:id="rId139"/>
    <p:sldId id="15068" r:id="rId140"/>
    <p:sldId id="15085" r:id="rId141"/>
    <p:sldId id="15086" r:id="rId142"/>
    <p:sldId id="15087" r:id="rId143"/>
    <p:sldId id="15088" r:id="rId144"/>
    <p:sldId id="15073" r:id="rId145"/>
    <p:sldId id="15074" r:id="rId146"/>
    <p:sldId id="15075" r:id="rId147"/>
    <p:sldId id="15076" r:id="rId148"/>
    <p:sldId id="15077" r:id="rId149"/>
    <p:sldId id="15078" r:id="rId150"/>
    <p:sldId id="15079" r:id="rId151"/>
    <p:sldId id="15080" r:id="rId152"/>
    <p:sldId id="15107" r:id="rId153"/>
    <p:sldId id="15108" r:id="rId154"/>
    <p:sldId id="15109" r:id="rId155"/>
    <p:sldId id="15110" r:id="rId156"/>
    <p:sldId id="12701" r:id="rId157"/>
    <p:sldId id="12702" r:id="rId158"/>
    <p:sldId id="12703" r:id="rId159"/>
    <p:sldId id="12704" r:id="rId160"/>
    <p:sldId id="12705" r:id="rId161"/>
    <p:sldId id="12706" r:id="rId162"/>
    <p:sldId id="12707" r:id="rId163"/>
    <p:sldId id="12708" r:id="rId164"/>
    <p:sldId id="12709" r:id="rId165"/>
    <p:sldId id="12710" r:id="rId166"/>
    <p:sldId id="12711" r:id="rId167"/>
    <p:sldId id="12716" r:id="rId168"/>
    <p:sldId id="12717" r:id="rId169"/>
    <p:sldId id="12712" r:id="rId170"/>
    <p:sldId id="12713" r:id="rId171"/>
    <p:sldId id="12738" r:id="rId172"/>
    <p:sldId id="12739" r:id="rId173"/>
    <p:sldId id="12736" r:id="rId174"/>
    <p:sldId id="12737" r:id="rId175"/>
    <p:sldId id="12714" r:id="rId176"/>
    <p:sldId id="12715" r:id="rId177"/>
    <p:sldId id="14609" r:id="rId178"/>
    <p:sldId id="14610" r:id="rId179"/>
    <p:sldId id="14611" r:id="rId180"/>
    <p:sldId id="14612" r:id="rId181"/>
    <p:sldId id="14617" r:id="rId182"/>
    <p:sldId id="14618" r:id="rId183"/>
    <p:sldId id="14619" r:id="rId184"/>
    <p:sldId id="14624" r:id="rId185"/>
    <p:sldId id="14625" r:id="rId186"/>
    <p:sldId id="14626" r:id="rId187"/>
    <p:sldId id="15111" r:id="rId188"/>
    <p:sldId id="15113" r:id="rId189"/>
    <p:sldId id="14627" r:id="rId190"/>
    <p:sldId id="14628" r:id="rId191"/>
    <p:sldId id="14629" r:id="rId192"/>
    <p:sldId id="14630" r:id="rId193"/>
    <p:sldId id="14631" r:id="rId194"/>
    <p:sldId id="14632" r:id="rId195"/>
    <p:sldId id="14633" r:id="rId196"/>
    <p:sldId id="14634" r:id="rId197"/>
    <p:sldId id="14382" r:id="rId198"/>
    <p:sldId id="14383" r:id="rId199"/>
    <p:sldId id="14596" r:id="rId200"/>
    <p:sldId id="14597" r:id="rId201"/>
    <p:sldId id="14384" r:id="rId202"/>
    <p:sldId id="14385" r:id="rId203"/>
    <p:sldId id="14386" r:id="rId204"/>
    <p:sldId id="14387" r:id="rId205"/>
    <p:sldId id="14391" r:id="rId206"/>
    <p:sldId id="13165" r:id="rId207"/>
    <p:sldId id="13166" r:id="rId208"/>
    <p:sldId id="13168" r:id="rId209"/>
    <p:sldId id="14598" r:id="rId210"/>
    <p:sldId id="14599" r:id="rId211"/>
    <p:sldId id="14527" r:id="rId212"/>
    <p:sldId id="14528" r:id="rId213"/>
    <p:sldId id="14529" r:id="rId214"/>
    <p:sldId id="14530" r:id="rId215"/>
    <p:sldId id="14531" r:id="rId216"/>
    <p:sldId id="14569" r:id="rId217"/>
    <p:sldId id="14570" r:id="rId218"/>
    <p:sldId id="14571" r:id="rId219"/>
    <p:sldId id="14572" r:id="rId220"/>
    <p:sldId id="14573" r:id="rId221"/>
    <p:sldId id="14574" r:id="rId222"/>
    <p:sldId id="14575" r:id="rId223"/>
    <p:sldId id="14576" r:id="rId224"/>
    <p:sldId id="14577" r:id="rId225"/>
    <p:sldId id="14578" r:id="rId226"/>
    <p:sldId id="14582" r:id="rId227"/>
    <p:sldId id="14607" r:id="rId228"/>
    <p:sldId id="14608" r:id="rId229"/>
    <p:sldId id="14583" r:id="rId230"/>
    <p:sldId id="14600" r:id="rId231"/>
    <p:sldId id="2436" r:id="rId232"/>
    <p:sldId id="12261" r:id="rId233"/>
    <p:sldId id="12262" r:id="rId234"/>
    <p:sldId id="2437" r:id="rId235"/>
    <p:sldId id="2438" r:id="rId236"/>
    <p:sldId id="12263" r:id="rId237"/>
    <p:sldId id="12264" r:id="rId238"/>
    <p:sldId id="12265" r:id="rId239"/>
    <p:sldId id="12266" r:id="rId240"/>
    <p:sldId id="12318" r:id="rId241"/>
    <p:sldId id="12319" r:id="rId242"/>
    <p:sldId id="12267" r:id="rId243"/>
    <p:sldId id="12268" r:id="rId244"/>
    <p:sldId id="14601" r:id="rId245"/>
    <p:sldId id="14602" r:id="rId246"/>
    <p:sldId id="14603" r:id="rId247"/>
    <p:sldId id="14604" r:id="rId248"/>
    <p:sldId id="12271" r:id="rId249"/>
    <p:sldId id="12272" r:id="rId250"/>
    <p:sldId id="12273" r:id="rId251"/>
    <p:sldId id="12274" r:id="rId252"/>
    <p:sldId id="12275" r:id="rId253"/>
    <p:sldId id="12276" r:id="rId254"/>
    <p:sldId id="14605" r:id="rId255"/>
    <p:sldId id="14606" r:id="rId256"/>
    <p:sldId id="12436" r:id="rId257"/>
    <p:sldId id="12437" r:id="rId258"/>
    <p:sldId id="12438" r:id="rId259"/>
    <p:sldId id="12439" r:id="rId260"/>
    <p:sldId id="14584" r:id="rId261"/>
    <p:sldId id="14585" r:id="rId262"/>
    <p:sldId id="14586" r:id="rId263"/>
    <p:sldId id="14587" r:id="rId264"/>
    <p:sldId id="12440" r:id="rId265"/>
    <p:sldId id="272" r:id="rId266"/>
    <p:sldId id="12441" r:id="rId267"/>
    <p:sldId id="12442" r:id="rId268"/>
    <p:sldId id="12443" r:id="rId269"/>
    <p:sldId id="12444" r:id="rId270"/>
    <p:sldId id="12445" r:id="rId271"/>
    <p:sldId id="12471" r:id="rId272"/>
    <p:sldId id="12472" r:id="rId273"/>
    <p:sldId id="12480" r:id="rId274"/>
    <p:sldId id="14588" r:id="rId275"/>
    <p:sldId id="14589" r:id="rId276"/>
    <p:sldId id="12482" r:id="rId277"/>
    <p:sldId id="14590" r:id="rId278"/>
    <p:sldId id="14591" r:id="rId279"/>
    <p:sldId id="14593" r:id="rId280"/>
    <p:sldId id="14592" r:id="rId281"/>
    <p:sldId id="14594" r:id="rId282"/>
    <p:sldId id="14595" r:id="rId28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D9388-63EE-425E-854C-FBF79A73A584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E935F-5770-4754-A738-A3F40DFF0C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31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577C9-6224-0D66-FEA1-B113055BA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E4D099B-1F22-4952-4709-EA2D94BA6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30B669-3A6C-12D0-2D24-81B7BE53C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5B60D4-5C9D-886D-FA56-D33427CCA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87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C38077-2759-E76F-1CA4-DA43E79F4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4FB622E-F3D9-EE34-CBFB-5648CEC9F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B3F89E-0F95-4DF4-7C8F-93FA3D98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DF433A7-3CE1-2DFB-0C3A-AEEE8CA5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2C11820-9BF5-BA53-4BD5-988A70DA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92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624AA9-E443-16AD-93FE-1DCFEA0B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A5E448-F9EE-3343-BF94-1D299D64D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EFA805-43AD-CEEB-41B0-7CD19064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F07D2A-7CBB-05D6-5141-5A41F4F8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57DA0B-67BF-9028-DB59-42E20D5A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83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CE04D73-65F2-B39D-FB39-7178B1D7D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D4C5BC0-E90E-6EFA-8C2D-FAE578EEB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119AD3-4216-21B6-3A09-1DA2DBD9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B89DD6-08AA-285E-1790-B5546044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5A2A676-0AC9-7DF2-9406-E671840C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28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D9819D-EE13-505B-B3EC-5A1268E1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A554D4-D56F-89F3-6A38-F7B045C17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C60E4D-FD08-A626-53C3-AD33D045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0DB949-728B-D275-1872-994B0707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6B8AF6-8BAD-A627-0337-4E056DA0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70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F9ED98-7EDC-020A-BEAC-ECF750B6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247052-8FAD-EFE2-6BDE-FD942909F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D3CF5E-80F1-DBB1-ED17-5A874CF3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F0EA1D-6487-1241-D23A-6D2D84A7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31157A-8A01-1A82-629E-1442CABE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914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2EB156-76E8-9FA8-BF0B-1B3A245D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4A189E-1039-B27D-34CA-8075EA0E4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06C17F9-1875-0B00-FAAA-652FCFCE7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A9F3B9E-5D22-746F-C2B0-4A9AE2CE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79B347-38C5-2C44-C415-50D0AE5A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4CE338-46B4-C9BE-C996-D9217D17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3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BA3FEC-62F7-5341-B7DF-A357BCF2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60F0AB-22AF-6572-7DBD-E2582E051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99807F3-29A0-F2DE-DC24-89DA8731D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2D92698-10CD-0356-CA88-034F2D1C2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4231423-A024-0E19-E5D8-B0086140B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1B406AD-D19B-A8C4-87C8-305369C80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B16E9B2-9B7B-16AD-7BD8-AECA752C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B5B8572-553D-AF44-13A1-C7A9584D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09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DF6ED1-D200-C239-4A75-CB13BC51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6193DF9-B5BC-A681-4E07-B7A4353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374314E-CCFE-67F5-CADA-BF1F9B47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DCDBACE-D28C-2936-D9B0-3E9F8CA8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29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9D76775-7DB2-B69F-621C-4A1BFD00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687DF8B-1394-A78D-38A1-ED70CA1F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E9DE6B-1531-54E0-49C0-059D04BA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58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F3ADE4-9135-BFF4-7CC0-0DB9435E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959EDA-B6DD-AB14-EEAE-CDF4A84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163AA8F-F4A7-0B4D-9DAA-B1543A0CF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D867F99-20FF-77EC-27DD-34F1821A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73A47E-A136-4D8D-D52A-AA503DF3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E19EED8-E703-CD39-F591-DBED666B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356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122254-CC86-F67E-1F3E-FC2540E5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1630F4A-689E-8368-CC9A-9EC5B92FA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4B4553B-9D16-1985-7A88-6F05383F9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53CF07-AA72-8B42-D379-856708C0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82A1070-9053-0271-9BE0-2C72DC70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1543100-3D2D-A4CC-BF89-E7DADD0B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06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A45C4DE-4E60-AD0F-E722-0C21DBF8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BCFDF5-F58E-912E-080B-C765784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DB4D49A-B21A-981D-5D0C-439C923C5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EF509-E397-4792-AA7E-75C9B444C758}" type="datetimeFigureOut">
              <a:rPr lang="ko-KR" altLang="en-US" smtClean="0"/>
              <a:t>2025-12-24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1F6119-57E5-C905-FAEC-E60FD7BCA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186748-5D68-7832-27A3-D0AD720CA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92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slide" Target="slid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1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5.xml"/><Relationship Id="rId5" Type="http://schemas.openxmlformats.org/officeDocument/2006/relationships/slide" Target="slide113.xml"/><Relationship Id="rId4" Type="http://schemas.openxmlformats.org/officeDocument/2006/relationships/slide" Target="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113.xml"/><Relationship Id="rId4" Type="http://schemas.openxmlformats.org/officeDocument/2006/relationships/slide" Target="sl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5.xml"/><Relationship Id="rId4" Type="http://schemas.openxmlformats.org/officeDocument/2006/relationships/slide" Target="slide1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113.xml"/><Relationship Id="rId4" Type="http://schemas.openxmlformats.org/officeDocument/2006/relationships/slide" Target="slide1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7.xml"/><Relationship Id="rId5" Type="http://schemas.openxmlformats.org/officeDocument/2006/relationships/slide" Target="slide115.xml"/><Relationship Id="rId4" Type="http://schemas.openxmlformats.org/officeDocument/2006/relationships/slide" Target="slide1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113.xml"/><Relationship Id="rId4" Type="http://schemas.openxmlformats.org/officeDocument/2006/relationships/slide" Target="slide1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5.xml"/><Relationship Id="rId4" Type="http://schemas.openxmlformats.org/officeDocument/2006/relationships/slide" Target="slide1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113.xml"/><Relationship Id="rId4" Type="http://schemas.openxmlformats.org/officeDocument/2006/relationships/slide" Target="slide11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113.xml"/><Relationship Id="rId4" Type="http://schemas.openxmlformats.org/officeDocument/2006/relationships/slide" Target="slide1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slide" Target="slide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2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22.xml"/><Relationship Id="rId4" Type="http://schemas.openxmlformats.org/officeDocument/2006/relationships/slide" Target="slide44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76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77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78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79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0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1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2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3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0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1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0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1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4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5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0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1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0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1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0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3" Type="http://schemas.openxmlformats.org/officeDocument/2006/relationships/image" Target="../media/image81.png"/><Relationship Id="rId7" Type="http://schemas.openxmlformats.org/officeDocument/2006/relationships/slide" Target="slide1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134.xml"/><Relationship Id="rId4" Type="http://schemas.openxmlformats.org/officeDocument/2006/relationships/slide" Target="slide13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1.xml"/><Relationship Id="rId5" Type="http://schemas.openxmlformats.org/officeDocument/2006/relationships/slide" Target="slide159.xml"/><Relationship Id="rId4" Type="http://schemas.openxmlformats.org/officeDocument/2006/relationships/slide" Target="slide15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slide" Target="slide206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4.xml"/><Relationship Id="rId5" Type="http://schemas.openxmlformats.org/officeDocument/2006/relationships/slide" Target="slide221.xml"/><Relationship Id="rId4" Type="http://schemas.openxmlformats.org/officeDocument/2006/relationships/slide" Target="slide218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slide" Target="slide206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4.xml"/><Relationship Id="rId5" Type="http://schemas.openxmlformats.org/officeDocument/2006/relationships/slide" Target="slide221.xml"/><Relationship Id="rId4" Type="http://schemas.openxmlformats.org/officeDocument/2006/relationships/slide" Target="slide218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slide" Target="slide206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4.xml"/><Relationship Id="rId5" Type="http://schemas.openxmlformats.org/officeDocument/2006/relationships/slide" Target="slide221.xml"/><Relationship Id="rId4" Type="http://schemas.openxmlformats.org/officeDocument/2006/relationships/slide" Target="slide21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slide" Target="slide206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4.xml"/><Relationship Id="rId5" Type="http://schemas.openxmlformats.org/officeDocument/2006/relationships/slide" Target="slide221.xml"/><Relationship Id="rId4" Type="http://schemas.openxmlformats.org/officeDocument/2006/relationships/slide" Target="slide2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slide" Target="slide206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4.xml"/><Relationship Id="rId5" Type="http://schemas.openxmlformats.org/officeDocument/2006/relationships/slide" Target="slide221.xml"/><Relationship Id="rId4" Type="http://schemas.openxmlformats.org/officeDocument/2006/relationships/slide" Target="slide21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24.png"/><Relationship Id="rId7" Type="http://schemas.openxmlformats.org/officeDocument/2006/relationships/slide" Target="slide26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4.xml"/><Relationship Id="rId10" Type="http://schemas.openxmlformats.org/officeDocument/2006/relationships/slide" Target="slide111.xml"/><Relationship Id="rId4" Type="http://schemas.openxmlformats.org/officeDocument/2006/relationships/image" Target="../media/image25.png"/><Relationship Id="rId9" Type="http://schemas.openxmlformats.org/officeDocument/2006/relationships/slide" Target="slide11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44.xml"/><Relationship Id="rId7" Type="http://schemas.openxmlformats.org/officeDocument/2006/relationships/slide" Target="slide11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65.xml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slide" Target="slid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slide" Target="slide267.xml"/><Relationship Id="rId4" Type="http://schemas.openxmlformats.org/officeDocument/2006/relationships/slide" Target="slide25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935560" y="917627"/>
            <a:ext cx="107937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저 들 밖에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천사들의 노래가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천사찬송 하기를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참 반가운 성도여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                     </a:t>
            </a: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2025. 12.25 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예배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뉴젠워십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찬양팀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8D1395-B11E-99BF-D4B1-022E70E3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1CA7A58-8441-A193-0EE6-5827A9BE52E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" y="-92279"/>
            <a:ext cx="11562826" cy="58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2E24FDC-3B63-ACA1-163C-FE33E6295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0E4322A-56D5-D1E1-EA63-6FD37A1D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7109CB-4384-A746-3614-6E22CC9A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644CAD0-5004-AF51-87A5-5444E15A7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A25C9DE-A4C1-7A08-CBDC-D4E084E58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537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325692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5590-442B-98E0-9362-B2C8DBBC2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FB5407-1309-0316-7A2C-F047D656D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2B0036E-0130-CDE9-25B7-F15C023D8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7E462-5688-D3CB-ED7D-B1903D5D7DCB}"/>
              </a:ext>
            </a:extLst>
          </p:cNvPr>
          <p:cNvSpPr txBox="1"/>
          <p:nvPr/>
        </p:nvSpPr>
        <p:spPr>
          <a:xfrm>
            <a:off x="1057275" y="4895448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/>
              <a:t>그속의</a:t>
            </a:r>
            <a:r>
              <a:rPr lang="ko-KR" altLang="en-US" sz="3600" b="1" dirty="0"/>
              <a:t> 은혜를 저버리고 어긋난 딴 길로 </a:t>
            </a:r>
            <a:r>
              <a:rPr lang="ko-KR" altLang="en-US" sz="3600" b="1" dirty="0" err="1"/>
              <a:t>가다가도</a:t>
            </a:r>
            <a:endParaRPr lang="en-US" altLang="ko-KR" sz="3600" b="1" dirty="0"/>
          </a:p>
          <a:p>
            <a:r>
              <a:rPr lang="ko-KR" altLang="en-US" sz="3600" b="1" dirty="0"/>
              <a:t>예수의 사랑만 생각하면 곧 다시 예수께 돌아오리</a:t>
            </a:r>
          </a:p>
        </p:txBody>
      </p:sp>
    </p:spTree>
    <p:extLst>
      <p:ext uri="{BB962C8B-B14F-4D97-AF65-F5344CB8AC3E}">
        <p14:creationId xmlns:p14="http://schemas.microsoft.com/office/powerpoint/2010/main" val="26708017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DCFEC-AF40-2180-634B-E88A4712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302323-7A75-C895-94DD-4BD07D91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9FE18F7-6C1B-3775-A1CE-E17E7DBE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502FA-7983-8332-5A41-A675E9D6E487}"/>
              </a:ext>
            </a:extLst>
          </p:cNvPr>
          <p:cNvSpPr txBox="1"/>
          <p:nvPr/>
        </p:nvSpPr>
        <p:spPr>
          <a:xfrm>
            <a:off x="1374147" y="5221374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/>
              <a:t>주께서 나를 사랑하니 즐겁고도 </a:t>
            </a:r>
            <a:r>
              <a:rPr lang="ko-KR" altLang="en-US" sz="3600" b="1" dirty="0" err="1"/>
              <a:t>즐겁도다</a:t>
            </a:r>
            <a:endParaRPr lang="en-US" altLang="ko-KR" sz="3600" b="1" dirty="0"/>
          </a:p>
          <a:p>
            <a:pPr algn="ctr"/>
            <a:r>
              <a:rPr lang="ko-KR" altLang="en-US" sz="3600" b="1" dirty="0"/>
              <a:t>주께서 나를 사랑하니 나는 참 기쁘다</a:t>
            </a:r>
          </a:p>
        </p:txBody>
      </p:sp>
    </p:spTree>
    <p:extLst>
      <p:ext uri="{BB962C8B-B14F-4D97-AF65-F5344CB8AC3E}">
        <p14:creationId xmlns:p14="http://schemas.microsoft.com/office/powerpoint/2010/main" val="9104536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6133D-05A5-BEA5-E565-2D792736E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2C843A-5FBF-9D17-DDBD-2D5E4D75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A038219-589C-13E3-995D-CB5E9CD7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61E62-87BC-4B14-ECA4-68A3A799D4EF}"/>
              </a:ext>
            </a:extLst>
          </p:cNvPr>
          <p:cNvSpPr txBox="1"/>
          <p:nvPr/>
        </p:nvSpPr>
        <p:spPr>
          <a:xfrm>
            <a:off x="1057275" y="4895448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주 예수 날 살아 </a:t>
            </a:r>
            <a:r>
              <a:rPr lang="ko-KR" altLang="en-US" sz="3600" b="1" dirty="0" err="1"/>
              <a:t>하시오니</a:t>
            </a:r>
            <a:r>
              <a:rPr lang="ko-KR" altLang="en-US" sz="3600" b="1" dirty="0"/>
              <a:t> 마귀가 놀라서 물러가네</a:t>
            </a:r>
            <a:endParaRPr lang="en-US" altLang="ko-KR" sz="3600" b="1" dirty="0"/>
          </a:p>
          <a:p>
            <a:r>
              <a:rPr lang="ko-KR" altLang="en-US" sz="3600" b="1" dirty="0"/>
              <a:t>주 나를 이렇게 사랑하니 그 사랑 어떻게 보답할까</a:t>
            </a:r>
          </a:p>
        </p:txBody>
      </p:sp>
    </p:spTree>
    <p:extLst>
      <p:ext uri="{BB962C8B-B14F-4D97-AF65-F5344CB8AC3E}">
        <p14:creationId xmlns:p14="http://schemas.microsoft.com/office/powerpoint/2010/main" val="33792533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6667-6EE4-87FB-0053-52C1CD28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A35518C-1203-5199-4EBA-3D16DCE72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6625635-335B-07E4-9B35-1C4B32E4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CD50B-834A-92E9-BBE4-20637C758B4E}"/>
              </a:ext>
            </a:extLst>
          </p:cNvPr>
          <p:cNvSpPr txBox="1"/>
          <p:nvPr/>
        </p:nvSpPr>
        <p:spPr>
          <a:xfrm>
            <a:off x="1374147" y="5221374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/>
              <a:t>주께서 나를 사랑하니 즐겁고도 </a:t>
            </a:r>
            <a:r>
              <a:rPr lang="ko-KR" altLang="en-US" sz="3600" b="1" dirty="0" err="1"/>
              <a:t>즐겁도다</a:t>
            </a:r>
            <a:endParaRPr lang="en-US" altLang="ko-KR" sz="3600" b="1" dirty="0"/>
          </a:p>
          <a:p>
            <a:pPr algn="ctr"/>
            <a:r>
              <a:rPr lang="ko-KR" altLang="en-US" sz="3600" b="1" dirty="0"/>
              <a:t>주께서 나를 사랑하니 나는 참 기쁘다</a:t>
            </a:r>
          </a:p>
        </p:txBody>
      </p:sp>
    </p:spTree>
    <p:extLst>
      <p:ext uri="{BB962C8B-B14F-4D97-AF65-F5344CB8AC3E}">
        <p14:creationId xmlns:p14="http://schemas.microsoft.com/office/powerpoint/2010/main" val="33013016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6F0E74-85C6-74CB-2617-2BF286BF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4650BC-EA99-E9DB-D7C9-36218CC2A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3933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71308-5FC9-32ED-EBC7-1B41AA882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A9C70B-B909-8936-A916-EE7B89B8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1E681B5-EC76-21B0-ABBB-0966930CAF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C190B2-8626-27B0-DA8F-A69C387B9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99E279D-42EF-AABE-B7F2-363AB5A3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4CA1A63-A287-9778-5441-8DB2BBFE7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8675040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3D3B9-4C2E-A288-DC3B-DCA05210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020EFE-70A3-787F-A5FB-9C819A4B4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7857BCA-F2BE-D186-9493-9CE5611359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48187B0-1F28-866A-B487-EA28051B8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E0E7CF8-7BCF-540B-6A55-D5A128254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7CD8A67-BDD8-55C5-D7E1-C5EEA919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8AD464-B6BC-F78E-6BA1-7E463444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752164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0F0C-11A3-48DE-0C1C-9EE772B5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11B3986-2544-DE2A-0AF7-A9215B80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ABAF6229-29BF-259C-E94B-F0B1A45AC3E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B917D3-8060-EDC9-153A-0FBD0B7D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9D072BD-11DE-351D-7F3D-4D98AC107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BC47AC0-E0C2-CB06-CE98-3E29BE9A7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CA25444-2B7C-A74B-26CA-BD74FC059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71154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4D02D-918E-F1F7-8262-726B35D7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58333A2-2675-E5A4-21CA-2769226B4E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8B514C04-C525-8A82-5733-9DBD25F2F54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A821A8D-C6FD-775F-5014-26EA0F1B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891253A-8588-E7BE-300F-07929F83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8F97381-C55B-EFC1-FD78-67822DBF1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6847893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B35A2-D814-FF64-2BBB-245B7835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E8AB40-D33D-E82D-49C8-460DC806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56272DF8-779C-AB94-9BD6-23048C9A0E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3C11756-8F8D-5BFC-236C-1A2FD84C4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7E2C361-C576-8CD6-98D7-2E8D02D6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E8A701-644B-3424-7D11-C4BEF9B76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50275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A3DD4C-0FBC-FD26-6238-5048C4E3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BF9CCFF2-DD37-FD09-967B-C98D2A2E65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4210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693442-934E-50BE-43B7-FBCF89B01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F155577-E23D-F3B0-975E-1BE954E79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890F7C0-3ED1-CDAA-3797-1076483D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FD0C96-9426-B58C-4416-153A857B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D0E04-DA0B-7B64-F8D0-EC82CECB396B}"/>
              </a:ext>
            </a:extLst>
          </p:cNvPr>
          <p:cNvSpPr txBox="1"/>
          <p:nvPr/>
        </p:nvSpPr>
        <p:spPr>
          <a:xfrm>
            <a:off x="647097" y="2338976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4.</a:t>
            </a:r>
            <a:endParaRPr lang="ko-KR" altLang="en-US" sz="2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B29CD2-0C73-CED9-358F-6B19AD13837D}"/>
              </a:ext>
            </a:extLst>
          </p:cNvPr>
          <p:cNvSpPr/>
          <p:nvPr/>
        </p:nvSpPr>
        <p:spPr>
          <a:xfrm>
            <a:off x="1159021" y="2227275"/>
            <a:ext cx="8980416" cy="947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저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동  방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박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들 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48C6B23-2F5F-E169-DBF8-7850C865C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592" y="-250457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576308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B631B-421C-FE79-B484-0F02B2B3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2097EC-5EE0-DEA7-C79C-093C93802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DAAEA8B-B221-3DD4-7525-C4AB1CC48F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40F5448-5D1F-5304-C740-70167E095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0D5CC56-9EB5-C43A-F1B0-9E0A09D2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2E1D7C0-BE65-8B06-3808-9E93B47D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7233398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D1F42D1-A944-5B06-1106-0DA36B2C4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4E5BD5A-6E5E-96A3-F7A7-5FC92B7A56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7442"/>
          <a:stretch/>
        </p:blipFill>
        <p:spPr bwMode="auto">
          <a:xfrm>
            <a:off x="419449" y="276837"/>
            <a:ext cx="10634741" cy="47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479F21-0B9A-590A-8D19-0B1C4ADD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FF4B52-2022-689C-D74D-F8377CD1D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2953A3-E7A7-26DE-1C9C-68C747DF3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08D4D0A-6893-5F7D-DDC2-4648B8C9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E2013D-17C5-A69A-E95E-08ADAAFA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0294EB3-2FE2-07B4-DF33-9728C0B9E50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539AE50-1E04-6351-1FBE-FD70ADF5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ECBCCE-E212-37C3-ABC1-6B74D2BD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D7AA52-B145-B47A-F56B-93B23753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9065742-C417-8EAF-9466-0B65FAE1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718524-5003-8476-B729-CFF9C412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245BD7F-D883-C331-005F-60A2337851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" y="118532"/>
            <a:ext cx="10739214" cy="50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B9A069C-4E80-244F-31CF-51352D146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7381D8C-830D-C4F1-1C50-E8DD683F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한밤중에 목자들 양 떼들을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1BC53D4-9AEF-CF47-B05B-50B851DA2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E0D9518-426D-3ED0-28F5-E668F228B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836FBE8-3CB7-A3F7-6819-DF53C18D9E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CE892B6-0926-1B5B-77D9-B921AF6C33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86F5-8A40-8D09-56DF-46183A5E6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50EDFA-70A2-0CC0-D0BC-E9F76045E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655B6B1-8068-B5B3-AA01-05CD56E08A1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AC41F-C868-C93A-2995-2808872D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01CEE5-45EC-9A58-183B-9EF576443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56C1954-C80F-9391-0496-D6F1617A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CF98FCF-8375-DD3A-081A-52832A7F5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F3A08ED-6E17-7155-93BD-F40234A9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63941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9E106AE-FE72-672C-9B26-A5FCB2110F1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 bwMode="auto">
          <a:xfrm>
            <a:off x="662429" y="527498"/>
            <a:ext cx="10312693" cy="41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417CB4-BAD0-FF69-C266-65F8FC852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950449-D1A9-9FEB-1D70-CC07C4A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B908F0A-7DEB-3DC4-5F75-D5A2249EC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베들레헴 달려가 나신 아기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587D0A9-67E4-9BAB-4149-536383DB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38C4FA-E395-FF80-9F39-22494A6C3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990297" y="4110135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7FF8D37-620A-88E5-0992-D97B581B2B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52FC-9B73-033A-B3B9-0622DC6E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E41438F-A5B7-EB17-8F78-3115B419B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6A811F6-9C12-524A-D51B-62457308BE2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CED135-3583-507F-8E34-131C391B5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752B3B4-0F9B-86D2-41BA-93ABF4FE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DD2908-56F0-645B-F6C7-551016FE7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ED8CD60-EC16-7AB9-9F19-0CE53146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EADCA61-0F67-790C-1A9E-1E7F2F60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834152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DCC64B45-DF26-3A74-BBB0-AF37E75B12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/>
          <a:stretch/>
        </p:blipFill>
        <p:spPr bwMode="auto">
          <a:xfrm>
            <a:off x="713646" y="479646"/>
            <a:ext cx="10396369" cy="403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C0D697-0F58-225A-C290-53C37FCF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A6FB304-D581-F875-2C11-97CF795C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D83228A-EA48-C131-68B6-9E5633BE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9C52830-D0FE-5BE2-26EA-8B60C6BA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A016FB0-D743-D85D-31EB-7A596FF568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1B6F059-CAC6-8BAE-3370-F24DCBCDD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1D5F-4ED4-5837-A376-278978CC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9272B3-941D-84D3-EED3-A8306413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C9C04AF0-D585-DFF0-3A94-53DB673CAF2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120651-4480-8E22-0C97-B07A0B915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063262-E388-1B56-5333-7C7875DE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82A83A-E3E6-50D1-230A-8A92FA222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08F1876-E511-36B9-93B5-5A9BC7C03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02D32A5-2681-DAA5-FE9D-D853F3E42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744819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7A498-EFC9-1798-7648-820568CB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F848A5-A7C0-A937-D920-A3341B6E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CAD7759F-E4B8-E3A1-8688-3A3A5E01703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B5297CF-4A3E-B71F-A767-413CCF814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BCB621-C6E5-4BAC-4B65-A5232753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1086798-6D2B-9BCF-B3D3-0C622141E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3EBDCB4-9FC4-C022-8797-8ABB37594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81CE8E-6A27-96E1-707D-2A4436E9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7232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1A66EA6-20C4-1CA3-9AE7-FC06BDB1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6" b="18019"/>
          <a:stretch/>
        </p:blipFill>
        <p:spPr>
          <a:xfrm>
            <a:off x="-285227" y="3565321"/>
            <a:ext cx="5864255" cy="36324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A7EDD8FF-095F-4173-133D-F56F476924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8" y="7534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A55413-E419-EF54-E5BA-449CE1CA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51B5879-2F79-928B-057F-1C89E220B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02394C2-4991-82C7-2587-DBAEA9C0D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7D0642A-DBFB-91B4-6F2D-50C0EDB63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FE47249-4919-BFCA-D1C5-8EBD25BB5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534" y="-234891"/>
            <a:ext cx="3789206" cy="322137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327582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6A7A25-494C-6B5B-7822-7ADB15A8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0ECE5A5-CD00-442A-3A2E-224F227A3A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3FB3735-9CE5-FCE7-3EC6-160751025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B3366E-C948-7D83-71E7-921A03112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D14A1C-347F-F424-B2B6-C522E2E91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E6CA620-CB92-5CDB-85D3-B47C0429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6869EE1-B47A-133E-F9F7-9052F1A944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F8C766-EF8D-2D26-8745-25855511F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A9A3D279-A19A-3F0B-7D52-0C376930A1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7989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6FB50E4-DD33-CC8D-B4F0-7B73588D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BC82FC7-4D15-8E5A-BEA7-EB57E7E45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846EC2C-5CDA-44EB-A33F-2239EE87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1314801-BC53-2D7E-26A0-C6E79ED13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930445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C174EB-7FF1-B66F-6217-6658CE8F5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8CD7A66-B3C6-5B48-C94F-4C804BAEDE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2522D70-BAB9-0955-926A-793EAABC1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E78CF2F-9EF5-7602-F094-1B91029BF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A9B8D0-21C9-E2B9-B8A9-E5294FD43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21A88B5-6287-73E4-F515-65FBED4BB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35522600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6A7A25-494C-6B5B-7822-7ADB15A8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0ECE5A5-CD00-442A-3A2E-224F227A3A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3FB3735-9CE5-FCE7-3EC6-160751025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B3366E-C948-7D83-71E7-921A03112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D14A1C-347F-F424-B2B6-C522E2E91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E6CA620-CB92-5CDB-85D3-B47C0429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17792830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6869EE1-B47A-133E-F9F7-9052F1A944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13111031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CD62-E116-24CD-B095-442412B1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168EC6-8AAE-F17D-AF0E-7F124E170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5955116-8E5F-1093-DC59-DDD8DE065E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D5552C-FD08-AEE2-F1E0-6D4B98397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DD85E57-6B5A-4398-2C7D-936030B0A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9092C7-3907-5623-DD25-D1BD3997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BE4A7E8-7ECC-1634-2656-8B7C88AE5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231048659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3D91A-31C7-FD0C-D4B9-1A3E1A7E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ECCA61-233B-8486-8313-C69BC1CE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B01222EF-8170-1109-7CAC-2A7C446DCE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AB04B04-C952-A8DE-CF24-0138FFB1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1008315-3A76-C371-3270-821694964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BBEF384-0556-BB40-204E-2C4440117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6C3CBA0-0734-5985-1A11-EAAFB469D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69128180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70104-71AE-7F1E-8A50-28BE1778E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8066BE6-D18B-AD89-AB83-F16BE1CE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17E9869-E46D-1F55-EC40-00C0273D64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512602-EE6E-90C7-0225-52C428C52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3BCB162-F568-26AF-B074-00E6385B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ABE68AB-94A4-8C10-C9EC-C72CD1119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CDCE8E-D1EF-0482-2FDE-AC5B8C92C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34073727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57F39-B135-3491-D9F4-C2550A16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FF3B01-BBEE-8EC7-6B3B-CEEA2D5E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EECC5778-F0EA-8BC7-A218-3FDFEBB50AA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B87D8A-5274-49BD-5879-83AAFA540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4A3BF3-EEEC-8C25-63F3-587FCB55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11A6AC6-2B51-BD57-ABB5-D1DF577CB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5D99656-5981-1BC9-7B94-8AE32154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4171580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6D8B03-C60D-74CA-5750-9EC5B87F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38C88BA6-1361-C6EA-A72F-F94E959982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5" y="-134223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A62B1E-016A-DE92-5DAC-CC268097E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03C156-3EEE-1963-8D63-ED663276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2F03C86-DD77-0ECB-292E-31B7D355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70249B1-F548-D4BC-89A8-B3B19997A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04073C3-09EF-FD2A-8C7F-9247DFBE9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594" y="-251669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01823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6869EE1-B47A-133E-F9F7-9052F1A9449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0" t="52014"/>
          <a:stretch>
            <a:fillRect/>
          </a:stretch>
        </p:blipFill>
        <p:spPr bwMode="auto">
          <a:xfrm>
            <a:off x="-56924" y="937417"/>
            <a:ext cx="6421515" cy="308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850C8942-32AB-369E-149C-97306D85A5D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0" t="52014"/>
          <a:stretch>
            <a:fillRect/>
          </a:stretch>
        </p:blipFill>
        <p:spPr bwMode="auto">
          <a:xfrm>
            <a:off x="4898295" y="2853172"/>
            <a:ext cx="6421515" cy="308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26286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4328838C-D559-5923-13AA-9801989E8AC7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1"/>
          <a:stretch/>
        </p:blipFill>
        <p:spPr bwMode="auto">
          <a:xfrm>
            <a:off x="-4440522" y="1503001"/>
            <a:ext cx="13552187" cy="373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2771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AA9047-809E-5659-F9B6-04A0C635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13959" cy="8956139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AB0AE0B2-0D99-4A47-3767-216BBD1CC6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318782"/>
            <a:ext cx="11147681" cy="542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17B840-765C-4942-31DE-F2376E91B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0E736CC-8ED8-CEA3-5218-B3127FBB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33A9BF-40AC-7A8B-A3FC-65C09671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7318BFA-6FF8-6CE7-2301-2FB39917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53FC28A-679F-21DE-0AD5-618F65BD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E19D5-710E-362C-3989-4DED5D23A4B7}"/>
              </a:ext>
            </a:extLst>
          </p:cNvPr>
          <p:cNvSpPr txBox="1"/>
          <p:nvPr/>
        </p:nvSpPr>
        <p:spPr>
          <a:xfrm>
            <a:off x="1386281" y="5066761"/>
            <a:ext cx="941035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Glory to 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</a:t>
            </a:r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Who died on the cross, </a:t>
            </a:r>
          </a:p>
          <a:p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Carried our burden and </a:t>
            </a:r>
            <a:r>
              <a:rPr lang="en-US" altLang="ko-KR" sz="36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suffer'd</a:t>
            </a:r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our loss?</a:t>
            </a:r>
            <a:endParaRPr lang="ko-KR" altLang="en-US" sz="3600" dirty="0">
              <a:solidFill>
                <a:srgbClr val="00206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83335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B08CCEF-DA1E-8F41-9BB9-047FF96A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EDFBAE9-6657-28CC-FDCB-08A0178DAB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90578"/>
            <a:ext cx="10933651" cy="55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A2BBAC-8F30-8209-9C9E-4587777DC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2C6783D-CE77-9796-78D0-1BCC9CB4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DFE257-FA99-7763-3318-1935ADE3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B42DDD8-C7C9-9099-800D-AEF4BD65E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69D6A95-B387-EFE2-8270-10D7CA53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97AEF-71EF-FE6D-66BB-ED4D28BDBFFF}"/>
              </a:ext>
            </a:extLst>
          </p:cNvPr>
          <p:cNvSpPr txBox="1"/>
          <p:nvPr/>
        </p:nvSpPr>
        <p:spPr>
          <a:xfrm>
            <a:off x="1226890" y="4800475"/>
            <a:ext cx="9410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Shout, "Hallelujah!" the heaven a-cross! Jesus has </a:t>
            </a:r>
            <a:r>
              <a:rPr lang="en-US" altLang="ko-KR" sz="4000" dirty="0" err="1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soul!</a:t>
            </a:r>
          </a:p>
          <a:p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4420856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BBC0419-93CA-4760-3459-F097A5E0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433"/>
            <a:ext cx="12521066" cy="8820259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EC3E1A6-37A4-2599-E67E-C9E4F6D0F8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4" y="0"/>
            <a:ext cx="10874928" cy="565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20B600-E67B-91AA-1526-B9E15CFE9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4A39B1-A7A3-64D0-C59B-D8350D02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861B275-7348-52F2-3A5D-6BCDDB0D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FB5F2B2-1678-78F0-5262-F3F0C5C3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615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5074072-92FD-92A9-1897-E0F6C774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43435-52E6-D49C-9257-45EBD624426B}"/>
              </a:ext>
            </a:extLst>
          </p:cNvPr>
          <p:cNvSpPr txBox="1"/>
          <p:nvPr/>
        </p:nvSpPr>
        <p:spPr>
          <a:xfrm>
            <a:off x="998290" y="5214469"/>
            <a:ext cx="9286224" cy="106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 has won our salvation at last! </a:t>
            </a:r>
          </a:p>
          <a:p>
            <a:pPr algn="ctr">
              <a:lnSpc>
                <a:spcPts val="1650"/>
              </a:lnSpc>
              <a:buNone/>
            </a:pPr>
            <a:endParaRPr lang="en-US" altLang="ko-KR" sz="4000" dirty="0">
              <a:solidFill>
                <a:srgbClr val="00206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endParaRPr lang="en-US" altLang="ko-KR" sz="4000" b="0" i="0" dirty="0">
              <a:solidFill>
                <a:srgbClr val="00206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All</a:t>
            </a:r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of our falls, and the sins of the past,</a:t>
            </a:r>
          </a:p>
        </p:txBody>
      </p:sp>
    </p:spTree>
    <p:extLst>
      <p:ext uri="{BB962C8B-B14F-4D97-AF65-F5344CB8AC3E}">
        <p14:creationId xmlns:p14="http://schemas.microsoft.com/office/powerpoint/2010/main" val="260153664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FA89B7-306A-2C6F-CBF0-B7DCB069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3EBCE5C-2639-C700-4BE8-40EA7B06F5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7" y="58723"/>
            <a:ext cx="10816206" cy="593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FE8A30-770A-954F-262D-BC8550CDE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C2F95F-99D8-6263-9336-5A8BD976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6D8F6F-2EC5-ACD4-6CD0-63B920D7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FCE54C2-5598-0792-82B3-1ECA9AE9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717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A12C91F7-69B3-AC1C-B490-0B692A95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2D6D6-56D9-9BA3-263F-AA92140DDC7C}"/>
              </a:ext>
            </a:extLst>
          </p:cNvPr>
          <p:cNvSpPr txBox="1"/>
          <p:nvPr/>
        </p:nvSpPr>
        <p:spPr>
          <a:xfrm>
            <a:off x="550255" y="5313164"/>
            <a:ext cx="9952761" cy="106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All of our guilt He has fully out-cast!</a:t>
            </a:r>
          </a:p>
          <a:p>
            <a:pPr algn="ctr">
              <a:lnSpc>
                <a:spcPts val="1650"/>
              </a:lnSpc>
              <a:buNone/>
            </a:pPr>
            <a:endParaRPr lang="en-US" altLang="ko-KR" sz="4000" dirty="0">
              <a:solidFill>
                <a:srgbClr val="00206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endParaRPr lang="en-US" altLang="ko-KR" sz="4000" b="0" i="0" dirty="0">
              <a:solidFill>
                <a:srgbClr val="00206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 has made me whole!</a:t>
            </a:r>
          </a:p>
        </p:txBody>
      </p:sp>
    </p:spTree>
    <p:extLst>
      <p:ext uri="{BB962C8B-B14F-4D97-AF65-F5344CB8AC3E}">
        <p14:creationId xmlns:p14="http://schemas.microsoft.com/office/powerpoint/2010/main" val="9403165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901E-CF1A-73E2-50A4-8F3B506D8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75C68BB-73A3-A324-6638-EC8C48A9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2BDB04FB-A23A-A68A-A044-5B649D7390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F0274C-5F32-B976-B01C-237852DBE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2865631-A85D-9F15-F6CF-CFF2957AE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C6E4BA-DA83-5803-2DAF-F0B359D8F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D7FACB9-C898-E0AA-FFBF-4A149979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859D22C-1646-7D48-73C7-EF54DF2A2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53923-B58D-5BD8-4592-CA1A0E751322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349657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042F-1ACE-B0A8-E610-862FFC14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8EA69C-5FCA-F8D8-FF8C-A593F6D7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40D44D4D-5209-D243-6F21-623C5003F2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1C44A9-2CB1-EF4E-6769-1CAFF0870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E3C7562-37DB-CA88-B0F9-6A69682C3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71B8A97-CBD2-367B-EC1B-C930430F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33418E0-9FED-492E-5953-FFBA14959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5BC9C79-45E8-F15C-0E3C-1D6ACF4A3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3F3A8-D61B-0D19-B40E-7FEDEFDC9D63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26646879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F197A7-E59F-8718-BFF8-7FF4028D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FD6EA0F-80FF-CA1F-BFD2-FC7C1B920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4" y="118533"/>
            <a:ext cx="10628261" cy="543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2C69A-77D2-9ADE-8987-BF5DF374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A488E9-A035-4509-4D81-2C8A868F1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A4AF8A-7306-D2FF-052C-C4EAABE2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355DC4-5FF4-A9A6-7ED3-4B44C059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024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B0C6A9E-1ABB-14C8-9477-23380A295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281BC-AE62-D79F-C9CB-4BC0FE4F59F5}"/>
              </a:ext>
            </a:extLst>
          </p:cNvPr>
          <p:cNvSpPr txBox="1"/>
          <p:nvPr/>
        </p:nvSpPr>
        <p:spPr>
          <a:xfrm>
            <a:off x="129732" y="4919008"/>
            <a:ext cx="115768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All sin for-given, I stand in Him here,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One of His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peo-ple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e-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ter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nal-ly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dear!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064627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1CB285-F5E2-D6AD-BB42-DFCFB6BA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C55EF349-8807-837F-282E-6E602FD77F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2"/>
            <a:ext cx="11291582" cy="57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7B4D28E-1A73-F369-ED0A-CB42AF52A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DC4B8A-CB63-3E33-8C01-9FC2499BE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A2976A-01EE-3224-ECA0-4B0182CCA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9878DBA-0DD2-8A5D-DD67-207D30F6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127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4A58742-C450-0FFD-DE66-3EEEAF51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3E97F-7553-C8E4-B9A5-5DD248301C1A}"/>
              </a:ext>
            </a:extLst>
          </p:cNvPr>
          <p:cNvSpPr txBox="1"/>
          <p:nvPr/>
        </p:nvSpPr>
        <p:spPr>
          <a:xfrm>
            <a:off x="729842" y="4966414"/>
            <a:ext cx="10662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Life has no men-ace and death has no fear!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Je-sus for me has died!</a:t>
            </a:r>
          </a:p>
        </p:txBody>
      </p:sp>
    </p:spTree>
    <p:extLst>
      <p:ext uri="{BB962C8B-B14F-4D97-AF65-F5344CB8AC3E}">
        <p14:creationId xmlns:p14="http://schemas.microsoft.com/office/powerpoint/2010/main" val="3209082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59CE-50A2-02E8-A38B-F44E2A3D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A5261B6-8167-362F-94B3-5FC7F3E8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58010E01-76BB-7B1F-6201-17CFEFEDE6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" y="-167779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45C03B-37B1-AC09-D8F0-EAC8B8A7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303C1C1-7CB6-C43B-8AD6-8551B934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F60E00B-ACE1-0734-CE70-B0F469C2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5BCF3E0-65B8-C99A-BA94-CF4D06CE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719F728-AEDA-F70A-9BF9-778D14E73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991409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F701A-3E2E-962B-FA1D-3A497AEC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CB3EA4B-9194-CD5A-6D93-36CEAEA2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195A8A5D-0D86-18ED-9BE0-17213B95FA3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4168CB-1FF0-2CC2-7999-87564AEF0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24193F8-B479-1840-85EE-F1C3F90D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62B97E7-0BA7-8B53-30EF-386AF62C7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95D831-4910-3A00-A413-346B4AE4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EAA95E6-9128-0B91-25BB-072BB26A5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E65B0-0A96-F7B6-B190-DC6E4591644C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3619802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65E9-787F-37B8-4192-D91616659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A0856B-594E-2B9B-5E6B-6B293821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CB8CB5BA-C8E8-9596-00A2-6B0637D773F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0E64F9A-FB15-FDB7-DF98-2EC28E919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EF28CD7-7F93-9657-62F2-741A7AA10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A1CA59-4F87-C7F9-CEFA-04C6E23B8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9849887-6FA8-EE66-174A-1CFE8485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52E8B0D-DD8A-E081-2484-445E8CF5B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B3E0C-F1AA-6343-B0B6-B66E5523885B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39763912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59AC5-3FDD-479D-24DA-58A315080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294A3F-1C0C-047A-0E68-ACEB093A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2EF75F9E-D376-F593-DB3B-38951198F6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7E906DF-8409-08E4-37E2-13896ED86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262F6-17FA-B929-69A9-6F1382B6C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F938D92-32DE-2BAE-648F-1F5476CDA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E495E13-E8DA-FBB4-247B-3CB6DECF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BBC2C80-4C23-B429-0731-334FB1671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B4975-BAC4-AC31-3163-285342F3768D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58415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9560C-486C-1878-7F51-5ACD95FD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CED03D1-E1EF-4841-BF74-79AA6DE6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75762B4F-2BD3-0740-AA7E-16A0D97155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76AF7CB-8AD8-141C-13D2-62F9D1DBA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2F25DE-7539-AE2C-E9CD-85806565A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1BDFFE9-EB37-4BF8-B021-B8235789F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0C83959-066F-7321-79FB-49FBC28C3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0A8776B-9451-4929-2096-FF5AC9A08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39445-A93C-655E-7948-75A004CDBCC4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16392842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9ECD7A-E7C6-73B1-84A1-0EB120D1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1E1064E8-3D59-7132-9C5C-F16F4642FF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4" y="152400"/>
            <a:ext cx="10950879" cy="545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0849CD-AC44-2338-6693-7F74A31E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645ECB-C8D0-DB2E-F4A8-E14E3EF1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11DFF0-BC86-8B8D-763F-0C3DCBE4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F1936C6-4101-E11B-B81A-110B0FB5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434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E36ED6B-9034-CA88-2371-1250414A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0A376-54B3-322D-FC9D-4723AD6B9069}"/>
              </a:ext>
            </a:extLst>
          </p:cNvPr>
          <p:cNvSpPr txBox="1"/>
          <p:nvPr/>
        </p:nvSpPr>
        <p:spPr>
          <a:xfrm>
            <a:off x="785094" y="5014044"/>
            <a:ext cx="109508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When we de-part from the earth here be-low, Then, hand in hand with the best Friend we know,</a:t>
            </a:r>
          </a:p>
        </p:txBody>
      </p:sp>
    </p:spTree>
    <p:extLst>
      <p:ext uri="{BB962C8B-B14F-4D97-AF65-F5344CB8AC3E}">
        <p14:creationId xmlns:p14="http://schemas.microsoft.com/office/powerpoint/2010/main" val="31731566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402078-F814-64FE-E01F-59D31F0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9615F15B-DDC3-06AC-5B0C-BCFE097485C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2"/>
            <a:ext cx="11232859" cy="558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DB6D6F1-DD41-1ABC-6AAE-8AAC3CF3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13FDAF-FF95-6420-922A-42DB5D18F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8156A2-A64A-3C1B-DECD-C46197F2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B578B9-3571-8A5C-421D-3FBF73B51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536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D63B9A8-F8A0-60BF-0F80-F666810D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30C05-86E5-BA7A-02C6-7F00250B38DB}"/>
              </a:ext>
            </a:extLst>
          </p:cNvPr>
          <p:cNvSpPr txBox="1"/>
          <p:nvPr/>
        </p:nvSpPr>
        <p:spPr>
          <a:xfrm>
            <a:off x="394282" y="5008360"/>
            <a:ext cx="10444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Straight to our home up in heaven we'll go, And with our Lord a-bide!</a:t>
            </a:r>
          </a:p>
        </p:txBody>
      </p:sp>
    </p:spTree>
    <p:extLst>
      <p:ext uri="{BB962C8B-B14F-4D97-AF65-F5344CB8AC3E}">
        <p14:creationId xmlns:p14="http://schemas.microsoft.com/office/powerpoint/2010/main" val="64686684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3EC81-308C-6738-F3BB-71BDAD993A60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91530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6D79B-C1C0-B976-68F4-A45DD758B3CC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82879620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E9809-5F66-B5A2-6C6C-A94F38226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D57665-FD78-5EC3-1CC0-DA53566D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90AF1F53-82B0-49C5-F88E-700687C73E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ACC2FAD-A8DA-0C94-9B82-8802E6F6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3702F9F-9AD5-F523-73F7-0960802F2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3C9834-0CCC-AC9B-374E-E22011A36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0FF2962-80B8-06A2-F97B-173AD9470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80C2ED3-919A-DE78-7194-C4D71BA7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32A21-4020-5591-2CA9-72578B6235F5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3280986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8080A-CEED-6FA2-DF21-99864170C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7F6B2E-A34A-5BE1-A22E-08158E64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CF7F9F2F-25C4-A6F3-FC01-7908692633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B632FE-E0CF-0F1B-7892-796F96B04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03193C1-6803-9838-4227-0AAE1FBA7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7C795A1-85C8-7495-9C74-B8B9FD6C9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5D90EFB-26F9-C520-21E6-65F513624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F16B126-F2A0-2D84-D726-F356977F0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ED5B3-68A2-7C1B-6891-B2F52A8F2909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1353683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D1F42D1-A944-5B06-1106-0DA36B2C4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4E5BD5A-6E5E-96A3-F7A7-5FC92B7A56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7442"/>
          <a:stretch/>
        </p:blipFill>
        <p:spPr bwMode="auto">
          <a:xfrm>
            <a:off x="233018" y="676332"/>
            <a:ext cx="10634741" cy="47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479F21-0B9A-590A-8D19-0B1C4ADD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FF4B52-2022-689C-D74D-F8377CD1D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2953A3-E7A7-26DE-1C9C-68C747DF3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08D4D0A-6893-5F7D-DDC2-4648B8C9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ECC89-332D-7477-8EEE-3DDC0682C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66210BD-88C0-6F38-82BA-ABF8120EF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D633073C-F77F-CC38-F117-461DA62D92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1DD3022-835E-ED93-38C0-FB3AC7FA2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9FF3CE9-EEF5-A841-3AA2-41F4DEDD5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8143BA-389C-4E0D-B7F6-5BFF08717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1EF197F-9BA2-F475-E12A-F0BA54F27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2900AB9-088D-F530-4AA9-C799D57F4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26358-04E4-9B09-3199-929C97973A2F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442497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CFBAC-1157-6790-42A8-DFF856E1D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1F2AE5-2BF9-B36A-4FAC-A4B81BCC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4A613050-F36D-34B6-1418-52FB057ADD7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2316548-3A4A-817C-61E0-59CD43BB8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85D0CB2-DB68-AFEA-AA60-7CED093C8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AACE87-84CC-EB36-33FC-86A25259A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8F7D40F-DBBF-6BFF-0765-15070022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3919FC8-D6BF-1385-4F48-3A719E714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2748C-BB1A-1376-C29B-11A42C5AC3BD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408597483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E3194-D4B5-EB9A-5927-6DF18A168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F2AD20-31C1-7F3F-8EBC-E74144D8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A32B54F4-C07E-BC63-8222-5D6F11C70B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898333-4567-FB28-894B-EC4BC6595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B82B19C-F84F-0B1E-774E-63253C853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70F8CFC-9CD5-DA34-0FCD-AE21A11C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0250900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D8A9-B0D8-BA83-6307-4DC4CC2B1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F00763-0D82-6C12-E48F-77CD1CBA8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527223E8-19FD-BFEA-D1D5-7386A62E8AD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18E0648-BD4E-D2C0-E3A2-017C9B3D2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0238812-203E-2BE3-950C-C7C33DFF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42E4871-F132-CB71-939F-5FC958D25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0835765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40DE0-E82E-0A5F-33B1-734A6A736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001225-ED6E-4802-B62A-CD264A63C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6D00C790-BA83-C8C0-C6A3-79CFF7DCDC1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3C25646-8DF5-B04E-A5A2-B3B88C877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FA83F0-E14C-5FD8-7014-27587A39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CDD3F04-DC8B-8D7C-18B4-9A92CFC27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0126150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57084-CBB3-B160-F33E-F662CDF89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FACA59-3CEB-7BFB-7746-AD0BFA61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323674F2-27ED-2D34-DB8D-3FBCC9623C4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7AFE5A5-672F-2F79-2A83-E2AFC064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5D1D60-5E6D-5E7E-ED20-2D962D60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704C38B-C70D-2E82-0BAE-2F8F135C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2242705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7292C-7E5C-6C80-61CF-9384C153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81A47A-7EAA-DF54-5C31-51BA9FD0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0C525998-F2DC-66F2-FC51-B53E39A834E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36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DE8CE23-5094-0A98-B09C-E3E881608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A3365D0-F833-B746-6732-32E941427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DDEFA6-1EB9-47E7-EA90-3B0FC6AB6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085468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BD78F-9828-8F10-A3D3-E4191AB51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B40C59-FFEE-5E25-D630-E4DBECA06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824EAA83-74CF-E0E4-4878-901672DDB6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95494FD-DA8C-5B67-48FA-5C58F69C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199FF86-2239-5916-5628-834EF77D5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B3E903-FE8A-A82A-0DA7-275051155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7614848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65EA-9F67-AB0E-547F-30D857D6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0CE3D9-2B78-9FFF-3A83-3533A6944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C96FE9A2-A7B0-5ECD-E240-668A9B4D5D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D2B4F2D-66C0-C907-423F-E013EAD02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04E77FF-1867-493C-CFF9-C6F12D603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C86E54E-296E-EA98-D7C1-4C38FA02F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1303922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DCDBD-082E-83E7-61B5-395B51D43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2F00B9A-992D-E708-585B-BC411167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63447781-4EDA-812A-646C-05D258E0092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42A304-1C78-D30E-030D-5C6066B49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68C2EA3-4B90-C06D-646A-34B5AE242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4DA3F8-E5C7-D6CF-BA1E-BC478930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5310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E2013D-17C5-A69A-E95E-08ADAAFA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0294EB3-2FE2-07B4-DF33-9728C0B9E50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560609" y="67353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539AE50-1E04-6351-1FBE-FD70ADF5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ECBCCE-E212-37C3-ABC1-6B74D2BD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D7AA52-B145-B47A-F56B-93B23753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9065742-C417-8EAF-9466-0B65FAE1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718524-5003-8476-B729-CFF9C412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97189-EEC1-67D1-957E-34F0E8B8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1965E19-1A09-8765-920D-3AA3C287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E5D4AE80-02F8-A04A-5E60-567F6C7DD5E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7685886-DF04-1013-5FDB-E454F7F0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81A4BE-E6BD-57E9-D127-2FFF3D9BA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CB1256D-1540-C289-3CA1-F909BA9F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51785269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C7B8B-FFDF-D8ED-56A0-46FFD1B4C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B4E1D8-CC0D-CAD8-553B-9436031F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BEB57AAC-F10D-6F2B-D074-AD0C4D1DDD1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D326BB-03F0-414D-9904-25A79EF3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B819F59-01C6-C678-2820-3BCBC9C7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1F0515-797D-C088-1A8E-CEDF31A7D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99914839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C83E-D648-D7FB-0F6A-E914CFD9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07F3296-D1BD-5157-1658-858D90A4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84A7E56-F729-858D-B45A-65BBB3C640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77FC935-568E-9B4F-98FE-58B16EDBC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D378B11-CEEE-5A45-E3C9-3FA8FCF93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8FCF8AD-EF05-20A7-D9E2-8D4DCA717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47514969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93EF8-733B-099A-9B1D-C74F7177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584575-A447-20D5-B336-F606492F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5B22EC1F-FF4E-A03B-AE2F-3E81FDE8DF7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9DF5035-68A3-A80C-9B0A-3893E9E8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BCB76DE-11E1-E1F9-E78E-74D6F799F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AABAC1-53C4-62E7-CB9D-9F54E70D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8140574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DC5F-96C1-167F-F2E7-5BB002B42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3BB64A-17E4-D0E0-8516-250CF9F4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2522F131-046B-1C50-36B5-A3788A482F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E7A32E-E4AF-C6CA-A4C2-10A68F529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DA269A-C58F-04F7-8534-12C97DD0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3327484-A37A-314E-A5B4-821C4AE38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99734866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C8F0E-D750-1062-A87C-60F4254C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7BC377B-C477-C597-7C20-B64051CD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840FC7B6-71ED-436E-564A-4033AC08A6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C76393-6FCD-C9F4-3706-FF18D4C9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EDEEB89-27EE-4747-17C6-E64A1D9B1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F29E01-BAF7-2A54-3012-FCD1632FE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43913246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17867-1008-F501-5443-17DE049F3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310336-11BC-C77C-5203-0A05C671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A23CFC91-7FDF-8A47-3D7F-AF97EEE2432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88C4DE5-1E01-B9AE-507C-EECB5EC46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0A3990B-B5F5-F5E2-9193-864F4B0D6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0F8C945-4BB9-25CF-393B-6B3C70422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61163513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CDF2-FC20-4183-4767-DE49BD3D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C5CED8-AA83-C8A3-4D1D-62657464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BF1AE851-8808-BD25-EE4B-6B6FBC149D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D49215-2D82-E1D1-97EC-7ECFE6315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03C2FC-39CB-0E7A-88E7-A2F2B169A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7ABF2BA-B8AF-4772-A392-1EA58713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02155110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6867-AE9A-4EEA-9569-C982FEEEE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7555BF-5B3A-6C1E-F330-06A05FAA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9B9AA18A-869C-1EEE-7613-F86BE907F79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C1D8BB-C3B1-F251-3127-7F231C283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4D1B6F-D6B1-6113-BBE6-05830A00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CAE797-A951-E5BF-8596-65D4E8D7B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27590886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2C81-0DCD-BB32-C36B-0B72261F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53BDB2-5C9E-A638-0135-3FC42907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8947933F-DF2B-0B22-B61E-A896C35381F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5D9B93-63B2-4C97-1F28-EA151B84C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F4C69C5-F0D5-5A64-0AB5-6E1A1284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5349FC-58EB-A7AC-FAE7-7A287F73D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22601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245BD7F-D883-C331-005F-60A2337851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" y="118532"/>
            <a:ext cx="10739214" cy="50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B9A069C-4E80-244F-31CF-51352D146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7381D8C-830D-C4F1-1C50-E8DD683F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한밤중에 목자들 양 떼들을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1BC53D4-9AEF-CF47-B05B-50B851DA2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E0D9518-426D-3ED0-28F5-E668F228B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836FBE8-3CB7-A3F7-6819-DF53C18D9E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CE892B6-0926-1B5B-77D9-B921AF6C33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162F7-09EC-90CD-B77A-7460B841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10F6A8-DDB2-72B8-0DF9-0D478A76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995449B-01CF-C537-1CB7-7099BA176F3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8BBB46A-DA08-5958-AED0-6F0679759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EB104B-0EBD-7001-9F77-25E0315F0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9DD8AFA-4871-1A28-749D-4EFA83D1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67203134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CC4C5-7375-60BC-2C32-161635E8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22F599-E209-4551-5953-E91521C2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E25720A4-6FE9-E602-7B53-72BD655EB05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787C15-3B7A-16AF-55C7-23BF63498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D82EE1-DCA9-3378-06C8-9894A97E6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9BA2FF-8471-2295-2648-0DD5DEF7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8070224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209E-DA38-28A1-E834-843B7915F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EB468D-AC41-2ADA-A152-55F5E24B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4DAB2EF8-37F8-033D-FD84-C4A2ABB3F7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37B2D5-EEE7-8A50-9097-91697E214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03C652-EDD1-34A7-82AB-E6EAC847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67EC101-680D-B460-5340-8101844C6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5085181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A66C7-EA21-2A9A-4DB4-E70A8DFC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AC60A8-8681-E99E-E01A-64A644E6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82759DFF-3FC2-878D-1602-EB49830BABA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37FF08-60E3-FD2F-61E2-174A83A54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31D33E8-2640-7292-2AD1-260115C59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A96E11-D414-3DED-300B-E63F82CF9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1277242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7EDD-FBED-BD86-8122-66A557F3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9673C4-1725-ACB8-2D3F-95551B24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0C50F94-1913-07F8-B281-7A58ECD8FC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C99FB8-0CF7-5428-0C35-FE1E7437E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3E2D25E-4BCE-A34B-7315-6AF74D49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B328AC6-C09F-D615-D9E4-72F6845E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426362751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31CF2-B068-1A6B-810F-CB1D133F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FC6B28-7BF0-3B38-B30D-35FF8EB5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EC0B0582-2734-F149-47C8-0518AB9D9CA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5374097-235E-50B9-C051-C0424B518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FB3CB3-858F-B4C7-E85C-5E31FB75A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EE59C22-54BA-0AAA-B27A-AB2787761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5813034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4BC26-1661-E542-1CFD-9846F7E80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5D76E77-0191-ABFE-EC72-17A6C043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E4EBDCFB-896C-9246-1488-A282273CFD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3D11F5-9423-B16B-FE1C-A04B47769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DCB5D2D-67A1-4280-B06E-5A9DEBA0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0C8D530-EA5B-0606-F7E3-FA7BA09C0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52329855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2F5C1-F878-CFB5-75CF-B55224EC5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6D765E8-4959-783D-F416-2EC4458E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079A7D1-B188-DC07-3CB3-ADC865A0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BD3D8777-746B-8732-DC5D-F7FF61D0A5D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2F9193B-763E-D1AF-7B78-3CB4633B5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A2EB78-DC5A-5CE9-09F9-B5291A0A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61C8604-8D4D-9AFA-F516-AAAB6EE2E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63086092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B068C-8BAE-DFF3-7EAE-ADD47180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A7208A-163F-5B90-C44F-DB9F7782C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90AA3D7F-DFB1-ECEF-1333-2148077ADE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8701D7-23D1-3A33-D62E-B7E00FE7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B64F290-266F-4D67-2F87-467844796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4161BC8-3587-E986-2753-3DA6EC58A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5B5ACC-F2FB-93E6-AB3E-0D27B009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4844025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7166B-CA8D-1CFB-0F79-E0A58AE9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FCA9ED-8AFA-0B12-A624-4A9A0DEA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637233F6-2E87-FD6B-3B82-D139EB6A7A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3D1EB42-8A7D-0A2E-5D5A-00D803782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1461291-31FD-A757-31B0-FE556D7F5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DFE6ED-86AC-D72F-D847-98FC85E1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AE1D861-47AA-883D-6835-D2EB5383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19016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86F5-8A40-8D09-56DF-46183A5E6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50EDFA-70A2-0CC0-D0BC-E9F76045E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655B6B1-8068-B5B3-AA01-05CD56E08A1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551731" y="692032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AC41F-C868-C93A-2995-2808872D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01CEE5-45EC-9A58-183B-9EF576443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56C1954-C80F-9391-0496-D6F1617A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CF98FCF-8375-DD3A-081A-52832A7F5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F3A08ED-6E17-7155-93BD-F40234A9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683097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FABF3-5890-8C06-31F0-1913B019D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E5C71-22BE-3D59-99F0-9B1EF2648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4E0F13D2-C102-62FA-91A6-7D535F7BE5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CE617D1-7D58-CA67-5C27-D0F5E129C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338FB88-9CA5-6A90-8EF9-3CFD32968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31D5C7A-996F-5278-433E-4A7850369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5DD8A6A-8BF2-2E63-8323-E8585307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3420196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759CE-CA8E-5289-B029-B0F9E4E9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1E2E49C-40AA-D9B1-9A0B-08D498D5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772B178-32AB-C8E9-C306-4BC4BD23A7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4F2BEF4-8643-4AB7-DBE9-05667483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3DD2897-76E6-9D37-64B2-DA396187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B0D5EE4-7EE9-AAC0-E52E-CA8DF938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698522D-0FF9-B0CA-B3BA-256E8AE1D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296338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48303-ACE8-6EC1-AE29-6F9368E00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1A8670-DE30-C5DB-EE12-B47665A28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5D801BC-571E-C806-54F3-74D61D60FB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F93F3D-D39A-B726-8638-55853876F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C555656-670A-2466-05DF-3EFD0FBB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EDD615D-EA4E-AAA8-0E30-1D1123D8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1CD55B8-CF33-61C7-4DFE-8C6FDB59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8271501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BE353-FF22-9D4B-B3AF-9C24E86B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7A6FBC-A581-AA04-6008-6D50C96EC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7B3E4830-0A6D-0210-294F-B81B424FD5A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D6A7B39-D947-7B0D-376B-5C05DF2E3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7B978E-95FA-84D9-673B-73475C0B7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230C27E-4EBC-5AC3-DB9C-7F74711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826257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336C-8B19-C4FF-E0E2-A59CEE839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82FAB9-7724-790E-7E7B-C77BF42662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426E8519-8A4E-046E-DBC2-C1666A296C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C6CED15-6A85-3041-CE40-E6B4C3876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CB88115-C5E6-57A9-8144-CC68239D8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1AC6AA8-AA00-DBEB-6556-7555F43D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D6FBAE8-77DF-0F61-80E9-1074686B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1639862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5945-87CE-579E-FFAF-F8DA9185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AA99A4-C5CD-4BBE-0513-843FB8CDE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C8B3F81C-D0A7-5417-E2AF-676D9EB8792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7B068A-F4F1-1110-E667-C63F83EF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A1DFC68-7DFD-C014-3AE7-A62FE8B3C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58BF1EB-FFC8-1DF5-B2A2-9BEE8C85C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A93B2BA-8E63-4CEC-E91E-11424617DD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452187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DE7EA-83C0-A20A-C64D-2E0F0BED4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4ECDAF-3F50-9AFD-3A34-E468E054C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6435D69-B1F7-B758-0CA9-50BA157061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19AD41C-6255-8195-70CD-E39B0B960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6CC67B1-5FF4-C9F9-FED4-C7931F360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E0819EB-F1E9-E4C9-8277-09D1E5F7D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80628080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D15D8-4A9A-850C-060C-6F8C703F8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C4EF74-7FE2-5444-06AD-AAC3B2F6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D0C5F8C-6D96-F745-0A80-CD8ECA87E34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40F208-4B33-7261-62DA-0A25E5D5B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E6F857B-E3A5-CC9F-7E04-EB594DBA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31BAD20-938F-BE3A-7C6F-7728942F8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3234852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869968-8E03-992B-771D-832466F2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40F683-78A3-0634-C708-C7558E8D2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407904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CEFE-12D8-E126-BFB4-FB3876779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EF1014D-0157-C305-776D-669262CCB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FE6C1333-5903-F899-6F79-04E8945503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22F2F8-5E84-8F40-D545-AB2755EC9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78422DD-9F9E-9366-57C7-9E01468C7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832079E-1F15-0231-6E92-6A40D9829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4220B9-7DC8-24CF-8A9A-9483F33E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22814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9E106AE-FE72-672C-9B26-A5FCB2110F1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 bwMode="auto">
          <a:xfrm>
            <a:off x="724572" y="1042403"/>
            <a:ext cx="10312693" cy="41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417CB4-BAD0-FF69-C266-65F8FC852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950449-D1A9-9FEB-1D70-CC07C4A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B908F0A-7DEB-3DC4-5F75-D5A2249EC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베들레헴 달려가 나신 아기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587D0A9-67E4-9BAB-4149-536383DB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38C4FA-E395-FF80-9F39-22494A6C3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990297" y="4110135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7FF8D37-620A-88E5-0992-D97B581B2B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B5761-27E9-4018-F7B1-B681761F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55B6038-1409-C7B3-6196-4943BAF69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003217FF-DA7D-2556-3032-FC99392BB8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65825D0-8E6A-EC0D-2A41-709C5C6C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7C5E05-9BAA-929B-00CF-7B1175EC7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99E9CF5-9F64-EC27-2974-321BD1377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89610F8-A9F3-8AEC-93F6-5D6FA214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919706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603D1-287F-37D9-AF66-5083B7DC3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F1C4C6-0774-6458-F637-81FEE46A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81A046C-0D72-0B71-28E5-1E625B05D8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8E7A2E6-C228-E14F-EBC5-1123FFB1A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4EA909A-E3ED-57DE-1E34-6F1550072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DE7714-3739-B4D6-0A33-D8A4A31D2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31257353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7BD66-E659-169C-AE4A-4ED84253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6E650C-9573-BD62-C240-9B383A45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52F5B24-6D36-3733-B59B-ADD1E4AC28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79EDD05-33C9-B59A-10DA-A2485811E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4B44213-094F-D649-2CD8-B5A510619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50C581-5742-01F4-C688-3D9CB6823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53F74BB-110D-5777-B5C7-D7B32A9B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5376080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1FEB3-983E-7A1C-D375-00B6126B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A2F23C-5952-DEAB-EA5D-85233873E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A06BAE9-BDDA-C3C6-6CC7-548DDB3661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10FE2BE-8807-5948-F282-05ADA45A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3140C8A-92B3-ADEA-B4A3-C2966403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D876BE5-513D-D661-6506-4473CC631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73465D0-5381-1F78-54B9-595E0313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552232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6389A-E6CC-CF5D-EFAB-96B699A37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5CDBEBF-0A95-97D0-73DB-88FF99DF0E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EF92131-9454-70B5-90C3-5E88A2D9D3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44B9B34-4A3C-88FD-8CC4-808D5294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9AB063-6BD6-C3DE-52A0-F21C9E559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5830931-F9AD-95EC-B928-3B03169E6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33720151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DB40A-7647-5875-7CF2-7A97AEF6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FA9E0DD-9E95-8789-1DBF-AF678DC1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252AF516-57AD-DE5F-38F7-DDD5B13B53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364A1F3-C0BD-6C2E-A03F-774DA62B0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DD722F2-B1C2-36DA-5ED0-9860A6619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F0BBD1-6A2D-B7A4-CF74-1AACE241F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05529250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6CD1E-E1E8-FD5B-AFF4-A76A7948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2BEEE9-96F5-6F52-5B1E-94D11A41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1850F20-D81D-3690-7E0A-EBA71F2D9E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6B34A45-DDEA-0745-0DF2-8DC0FFA8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17B5C1A-7CB4-4AD6-8D9C-420DCC5EC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392F3A8-5C71-ECE5-5B49-F6E6F6EB5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58404224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6DAA66-FE60-6F98-C697-56EA68C12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2755" name="Picture 18" descr="091-1-1 copy">
            <a:extLst>
              <a:ext uri="{FF2B5EF4-FFF2-40B4-BE49-F238E27FC236}">
                <a16:creationId xmlns:a16="http://schemas.microsoft.com/office/drawing/2014/main" id="{7841BD35-7929-AD76-F2D0-22E51FE0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6551" y="-12699"/>
            <a:ext cx="115189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A05EFC7-D7EE-21D0-57E9-1ABD12337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3779" name="Picture 44" descr="091-후렴 copy">
            <a:extLst>
              <a:ext uri="{FF2B5EF4-FFF2-40B4-BE49-F238E27FC236}">
                <a16:creationId xmlns:a16="http://schemas.microsoft.com/office/drawing/2014/main" id="{6B5F24FB-7B6D-78E2-DF63-E217C615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AC88B-F876-38F4-ECAD-620B06C3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F05577-FF37-F312-8F63-93C42F6C1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2755" name="Picture 18" descr="091-1-1 copy">
            <a:extLst>
              <a:ext uri="{FF2B5EF4-FFF2-40B4-BE49-F238E27FC236}">
                <a16:creationId xmlns:a16="http://schemas.microsoft.com/office/drawing/2014/main" id="{CDF8A8C4-0D5F-8DDD-56A9-549A3348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6551" y="-12699"/>
            <a:ext cx="115189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64BE4C9-9D55-CB05-5BEE-B09387D5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395" y="2776756"/>
            <a:ext cx="7169241" cy="45105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CA9E8B16-6265-8320-6796-542156C236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73" y="0"/>
            <a:ext cx="10977926" cy="547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9E20B5-21E3-B1E3-E621-B2BA9D6B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0CBAC3B-F948-3CB9-D0CA-FC9BFFF6C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33B6B5-0F38-E614-90B0-5E7ED87C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B3462B7-CF84-1A23-22E3-38D7D736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739F9-F169-FEC7-ABA8-6CEBEBE1872F}"/>
              </a:ext>
            </a:extLst>
          </p:cNvPr>
          <p:cNvSpPr txBox="1"/>
          <p:nvPr/>
        </p:nvSpPr>
        <p:spPr>
          <a:xfrm>
            <a:off x="2199255" y="1983929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1.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11929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52FC-9B73-033A-B3B9-0622DC6E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E41438F-A5B7-EB17-8F78-3115B419B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6A811F6-9C12-524A-D51B-62457308BE2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CED135-3583-507F-8E34-131C391B5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752B3B4-0F9B-86D2-41BA-93ABF4FE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DD2908-56F0-645B-F6C7-551016FE7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ED8CD60-EC16-7AB9-9F19-0CE53146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EADCA61-0F67-790C-1A9E-1E7F2F60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4122355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E4EC0-3FAF-8688-0914-56B534CA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459390A-6486-172D-BC6A-0DE058F46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3779" name="Picture 44" descr="091-후렴 copy">
            <a:extLst>
              <a:ext uri="{FF2B5EF4-FFF2-40B4-BE49-F238E27FC236}">
                <a16:creationId xmlns:a16="http://schemas.microsoft.com/office/drawing/2014/main" id="{A75A69FE-B1D3-6A7A-AC78-ED4885EA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78666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3F5A50-5079-BF1C-08E6-D3C9DA181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4803" name="Picture 31" descr="091-2-1 copy">
            <a:extLst>
              <a:ext uri="{FF2B5EF4-FFF2-40B4-BE49-F238E27FC236}">
                <a16:creationId xmlns:a16="http://schemas.microsoft.com/office/drawing/2014/main" id="{4AF0462F-EEF1-FB98-0BA5-3B8C3C88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>
            <a:fillRect/>
          </a:stretch>
        </p:blipFill>
        <p:spPr bwMode="auto">
          <a:xfrm>
            <a:off x="336551" y="0"/>
            <a:ext cx="11518900" cy="595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C8CFEF-C6CD-69D2-7B9A-913BE509E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827" name="Picture 42" descr="091-후렴 copy">
            <a:extLst>
              <a:ext uri="{FF2B5EF4-FFF2-40B4-BE49-F238E27FC236}">
                <a16:creationId xmlns:a16="http://schemas.microsoft.com/office/drawing/2014/main" id="{7322C259-9D69-B720-EAD6-F04B54CF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88C067-77E2-F798-8A71-1481F8980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6851" name="Picture 30" descr="091-3-1 copy">
            <a:extLst>
              <a:ext uri="{FF2B5EF4-FFF2-40B4-BE49-F238E27FC236}">
                <a16:creationId xmlns:a16="http://schemas.microsoft.com/office/drawing/2014/main" id="{D8DBD0D0-B621-8543-2A09-7A8F1768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2"/>
          <a:stretch>
            <a:fillRect/>
          </a:stretch>
        </p:blipFill>
        <p:spPr bwMode="auto">
          <a:xfrm>
            <a:off x="336551" y="1"/>
            <a:ext cx="11518900" cy="577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0B9D188-B161-CC79-0F22-CD83C5CCC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7875" name="Picture 42" descr="091-후렴 copy">
            <a:extLst>
              <a:ext uri="{FF2B5EF4-FFF2-40B4-BE49-F238E27FC236}">
                <a16:creationId xmlns:a16="http://schemas.microsoft.com/office/drawing/2014/main" id="{F1D1F4FC-4BDC-68EB-D5F6-CDB7E4A6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>
            <a:fillRect/>
          </a:stretch>
        </p:blipFill>
        <p:spPr bwMode="auto">
          <a:xfrm>
            <a:off x="336551" y="0"/>
            <a:ext cx="11518900" cy="595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3356FC-3A03-11E6-444C-2C98AB170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8899" name="Picture 42" descr="091-후렴 copy">
            <a:extLst>
              <a:ext uri="{FF2B5EF4-FFF2-40B4-BE49-F238E27FC236}">
                <a16:creationId xmlns:a16="http://schemas.microsoft.com/office/drawing/2014/main" id="{397F8BE5-3EA3-7196-48BA-B60D366F9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">
            <a:extLst>
              <a:ext uri="{FF2B5EF4-FFF2-40B4-BE49-F238E27FC236}">
                <a16:creationId xmlns:a16="http://schemas.microsoft.com/office/drawing/2014/main" id="{C6C9D55E-2000-A900-FE85-AFC7139EB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그림 1">
            <a:extLst>
              <a:ext uri="{FF2B5EF4-FFF2-40B4-BE49-F238E27FC236}">
                <a16:creationId xmlns:a16="http://schemas.microsoft.com/office/drawing/2014/main" id="{DEC6FF49-98AD-3209-B006-6AC5F081C82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B2F10F-42C1-09E2-2F1A-92EF6D6CD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686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E088D8F-4437-6B41-AFFC-16EB20F9C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687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A91715-0A2E-70C1-3EBB-E42490F3F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3687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67CD67F-188D-467D-DCC0-3B8D9ECE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갈 길 다 간 후에 보좌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그림 1">
            <a:extLst>
              <a:ext uri="{FF2B5EF4-FFF2-40B4-BE49-F238E27FC236}">
                <a16:creationId xmlns:a16="http://schemas.microsoft.com/office/drawing/2014/main" id="{4C1A7FBE-5072-71F5-BC91-6CCB82C11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그림 1">
            <a:extLst>
              <a:ext uri="{FF2B5EF4-FFF2-40B4-BE49-F238E27FC236}">
                <a16:creationId xmlns:a16="http://schemas.microsoft.com/office/drawing/2014/main" id="{4B691CB5-2256-4A1F-CD09-9207958713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2D6F318-9929-ED50-84E4-CC01CD05D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789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9017355-3187-5ED4-E2D6-B0463CB30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789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0F2F49-CEAE-FA39-69BC-0DF258F77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3789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E6EF652-A9DC-DE33-9158-341550A8D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갈 길 다 간 후에 보좌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2">
            <a:extLst>
              <a:ext uri="{FF2B5EF4-FFF2-40B4-BE49-F238E27FC236}">
                <a16:creationId xmlns:a16="http://schemas.microsoft.com/office/drawing/2014/main" id="{E83B28A4-893A-2865-6A67-524F1782F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17EB9424-183E-45A3-DB20-5582C9C550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3E5E72-2AC9-C8AC-36F7-A78641C0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54A4D07-E8AE-0D6E-E044-27ACF8139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541A26-87E5-6F37-C4E9-FF3B03E5B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D7F7CF5-0CEB-D59B-A793-3D3DD888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38920" name="TextBox 3">
            <a:extLst>
              <a:ext uri="{FF2B5EF4-FFF2-40B4-BE49-F238E27FC236}">
                <a16:creationId xmlns:a16="http://schemas.microsoft.com/office/drawing/2014/main" id="{4F7B70FB-5667-53CC-167D-58E2AC0D4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67" y="5607052"/>
            <a:ext cx="1610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400"/>
              <a:t>x2</a:t>
            </a:r>
            <a:endParaRPr lang="ko-KR" altLang="en-US" sz="440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4F74B-1635-DCCE-F797-2786AA31A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2">
            <a:extLst>
              <a:ext uri="{FF2B5EF4-FFF2-40B4-BE49-F238E27FC236}">
                <a16:creationId xmlns:a16="http://schemas.microsoft.com/office/drawing/2014/main" id="{4382D36A-66E2-F96C-6E2C-CA754446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1649DB44-830D-0FF5-D5E2-81E37B00B27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3D32A2-F675-EDF3-A61B-81F30985D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D73AB0F-5B86-D3C1-E0F7-A99C01812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498810-E5BF-9865-C138-862DF835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BBE6CFD-A891-5B37-4CDB-D34708D8B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38920" name="TextBox 3">
            <a:extLst>
              <a:ext uri="{FF2B5EF4-FFF2-40B4-BE49-F238E27FC236}">
                <a16:creationId xmlns:a16="http://schemas.microsoft.com/office/drawing/2014/main" id="{2BDAF065-6CA1-E85F-4185-FCA111AFB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67" y="5607052"/>
            <a:ext cx="1610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400"/>
              <a:t>x2</a:t>
            </a:r>
            <a:endParaRPr lang="ko-KR" altLang="en-US" sz="4400"/>
          </a:p>
        </p:txBody>
      </p:sp>
    </p:spTree>
    <p:extLst>
      <p:ext uri="{BB962C8B-B14F-4D97-AF65-F5344CB8AC3E}">
        <p14:creationId xmlns:p14="http://schemas.microsoft.com/office/powerpoint/2010/main" val="803688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DCC64B45-DF26-3A74-BBB0-AF37E75B12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/>
          <a:stretch/>
        </p:blipFill>
        <p:spPr bwMode="auto">
          <a:xfrm>
            <a:off x="678135" y="1016525"/>
            <a:ext cx="10396369" cy="403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C0D697-0F58-225A-C290-53C37FCF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A6FB304-D581-F875-2C11-97CF795C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D83228A-EA48-C131-68B6-9E5633BE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9C52830-D0FE-5BE2-26EA-8B60C6BA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A016FB0-D743-D85D-31EB-7A596FF568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1B6F059-CAC6-8BAE-3370-F24DCBCDD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6752C-8D39-2355-7914-DF3CE6240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2">
            <a:extLst>
              <a:ext uri="{FF2B5EF4-FFF2-40B4-BE49-F238E27FC236}">
                <a16:creationId xmlns:a16="http://schemas.microsoft.com/office/drawing/2014/main" id="{84B4C726-4850-D327-7781-AFD0D8703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8234AE84-2A5F-E896-E144-4F41B3CB88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DB977-B34E-C22F-26FC-C73B2AD87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D40187-6EAF-5CBC-1EDD-EFF50506C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852992-8038-C488-7BA9-99F25F44C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E558946-938B-8AD3-A44D-2A25921A9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38920" name="TextBox 3">
            <a:extLst>
              <a:ext uri="{FF2B5EF4-FFF2-40B4-BE49-F238E27FC236}">
                <a16:creationId xmlns:a16="http://schemas.microsoft.com/office/drawing/2014/main" id="{9DFF3F0D-9656-01C0-3FA0-0FAFD11F5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67" y="5607052"/>
            <a:ext cx="1610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400"/>
              <a:t>x2</a:t>
            </a:r>
            <a:endParaRPr lang="ko-KR" altLang="en-US" sz="4400"/>
          </a:p>
        </p:txBody>
      </p:sp>
    </p:spTree>
    <p:extLst>
      <p:ext uri="{BB962C8B-B14F-4D97-AF65-F5344CB8AC3E}">
        <p14:creationId xmlns:p14="http://schemas.microsoft.com/office/powerpoint/2010/main" val="324769652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그림 1">
            <a:extLst>
              <a:ext uri="{FF2B5EF4-FFF2-40B4-BE49-F238E27FC236}">
                <a16:creationId xmlns:a16="http://schemas.microsoft.com/office/drawing/2014/main" id="{540787F7-1382-46F0-5D44-4B7D4F66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5" descr="그림1 copy">
            <a:extLst>
              <a:ext uri="{FF2B5EF4-FFF2-40B4-BE49-F238E27FC236}">
                <a16:creationId xmlns:a16="http://schemas.microsoft.com/office/drawing/2014/main" id="{559D5FAF-93D4-49D0-D224-316314F3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7"/>
          <a:stretch>
            <a:fillRect/>
          </a:stretch>
        </p:blipFill>
        <p:spPr bwMode="auto">
          <a:xfrm>
            <a:off x="334434" y="0"/>
            <a:ext cx="1152313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그림 1">
            <a:extLst>
              <a:ext uri="{FF2B5EF4-FFF2-40B4-BE49-F238E27FC236}">
                <a16:creationId xmlns:a16="http://schemas.microsoft.com/office/drawing/2014/main" id="{AC025B20-58DB-E0AD-FC6F-7C95B5FA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 descr="무화과나뭇잎이-2 copy">
            <a:extLst>
              <a:ext uri="{FF2B5EF4-FFF2-40B4-BE49-F238E27FC236}">
                <a16:creationId xmlns:a16="http://schemas.microsoft.com/office/drawing/2014/main" id="{FBCC441D-F025-5155-8C6D-E974E4EF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-386806" y="0"/>
            <a:ext cx="115189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그림 1">
            <a:extLst>
              <a:ext uri="{FF2B5EF4-FFF2-40B4-BE49-F238E27FC236}">
                <a16:creationId xmlns:a16="http://schemas.microsoft.com/office/drawing/2014/main" id="{E6BB0AB9-2F82-972D-2926-77D1F8C6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4" descr="무화과나뭇잎이-3 copy">
            <a:extLst>
              <a:ext uri="{FF2B5EF4-FFF2-40B4-BE49-F238E27FC236}">
                <a16:creationId xmlns:a16="http://schemas.microsoft.com/office/drawing/2014/main" id="{5C4729D9-23B7-55BD-1FAD-5CAE16EE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-241299" y="-122767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그림 1">
            <a:extLst>
              <a:ext uri="{FF2B5EF4-FFF2-40B4-BE49-F238E27FC236}">
                <a16:creationId xmlns:a16="http://schemas.microsoft.com/office/drawing/2014/main" id="{B34D3F19-4B1E-ED61-4AF7-4152C219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4" descr="무화과나뭇잎이-4 copy">
            <a:extLst>
              <a:ext uri="{FF2B5EF4-FFF2-40B4-BE49-F238E27FC236}">
                <a16:creationId xmlns:a16="http://schemas.microsoft.com/office/drawing/2014/main" id="{FDB95F03-FF67-C914-9A4E-6B5450BB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그림 1">
            <a:extLst>
              <a:ext uri="{FF2B5EF4-FFF2-40B4-BE49-F238E27FC236}">
                <a16:creationId xmlns:a16="http://schemas.microsoft.com/office/drawing/2014/main" id="{837C19F9-1BE2-0123-B476-FB453B4F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무화과나뭇잎이-5 copy">
            <a:extLst>
              <a:ext uri="{FF2B5EF4-FFF2-40B4-BE49-F238E27FC236}">
                <a16:creationId xmlns:a16="http://schemas.microsoft.com/office/drawing/2014/main" id="{CE6CDA41-23F2-CF5F-C340-CAC56A40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그림 1">
            <a:extLst>
              <a:ext uri="{FF2B5EF4-FFF2-40B4-BE49-F238E27FC236}">
                <a16:creationId xmlns:a16="http://schemas.microsoft.com/office/drawing/2014/main" id="{A5F5FF7C-25DD-CD52-9616-61D6EBE9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5" descr="그림1 copy">
            <a:extLst>
              <a:ext uri="{FF2B5EF4-FFF2-40B4-BE49-F238E27FC236}">
                <a16:creationId xmlns:a16="http://schemas.microsoft.com/office/drawing/2014/main" id="{F9CAD372-BF15-EE0B-A779-75E207A6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7"/>
          <a:stretch>
            <a:fillRect/>
          </a:stretch>
        </p:blipFill>
        <p:spPr bwMode="auto">
          <a:xfrm>
            <a:off x="334434" y="0"/>
            <a:ext cx="1152313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그림 1">
            <a:extLst>
              <a:ext uri="{FF2B5EF4-FFF2-40B4-BE49-F238E27FC236}">
                <a16:creationId xmlns:a16="http://schemas.microsoft.com/office/drawing/2014/main" id="{4D0EF5D3-0390-43FA-EFC9-C8782C4F8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4" descr="무화과나뭇잎이-2 copy">
            <a:extLst>
              <a:ext uri="{FF2B5EF4-FFF2-40B4-BE49-F238E27FC236}">
                <a16:creationId xmlns:a16="http://schemas.microsoft.com/office/drawing/2014/main" id="{05298A85-B8B5-1F86-4EA9-97AB4F12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-106149" y="0"/>
            <a:ext cx="115189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그림 1">
            <a:extLst>
              <a:ext uri="{FF2B5EF4-FFF2-40B4-BE49-F238E27FC236}">
                <a16:creationId xmlns:a16="http://schemas.microsoft.com/office/drawing/2014/main" id="{A17BBD50-3ED5-D55E-A35A-75AFC343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3066" y="-160866"/>
            <a:ext cx="16429567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4" descr="무화과나뭇잎이-3 copy">
            <a:extLst>
              <a:ext uri="{FF2B5EF4-FFF2-40B4-BE49-F238E27FC236}">
                <a16:creationId xmlns:a16="http://schemas.microsoft.com/office/drawing/2014/main" id="{1495754E-F56F-511B-1874-05DA32A3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-241299" y="-122767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그림 1">
            <a:extLst>
              <a:ext uri="{FF2B5EF4-FFF2-40B4-BE49-F238E27FC236}">
                <a16:creationId xmlns:a16="http://schemas.microsoft.com/office/drawing/2014/main" id="{5E1C1641-9971-8097-20CA-8011D552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4" descr="무화과나뭇잎이-4 copy">
            <a:extLst>
              <a:ext uri="{FF2B5EF4-FFF2-40B4-BE49-F238E27FC236}">
                <a16:creationId xmlns:a16="http://schemas.microsoft.com/office/drawing/2014/main" id="{5BBC3A33-3A92-435D-1EF6-4C9B798C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1D5F-4ED4-5837-A376-278978CC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9272B3-941D-84D3-EED3-A8306413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C9C04AF0-D585-DFF0-3A94-53DB673CAF2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120651-4480-8E22-0C97-B07A0B915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063262-E388-1B56-5333-7C7875DE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82A83A-E3E6-50D1-230A-8A92FA222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08F1876-E511-36B9-93B5-5A9BC7C03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02D32A5-2681-DAA5-FE9D-D853F3E42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3885604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그림 1">
            <a:extLst>
              <a:ext uri="{FF2B5EF4-FFF2-40B4-BE49-F238E27FC236}">
                <a16:creationId xmlns:a16="http://schemas.microsoft.com/office/drawing/2014/main" id="{4195695F-6F9E-5BF3-F71E-23CA380C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4" descr="무화과나뭇잎이-5 copy">
            <a:extLst>
              <a:ext uri="{FF2B5EF4-FFF2-40B4-BE49-F238E27FC236}">
                <a16:creationId xmlns:a16="http://schemas.microsoft.com/office/drawing/2014/main" id="{3FE2D059-95D8-771C-1DD1-5A1000F1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그림 1">
            <a:extLst>
              <a:ext uri="{FF2B5EF4-FFF2-40B4-BE49-F238E27FC236}">
                <a16:creationId xmlns:a16="http://schemas.microsoft.com/office/drawing/2014/main" id="{A1499D70-08F6-E397-C74A-9EFC8885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5" descr="그림1 copy">
            <a:extLst>
              <a:ext uri="{FF2B5EF4-FFF2-40B4-BE49-F238E27FC236}">
                <a16:creationId xmlns:a16="http://schemas.microsoft.com/office/drawing/2014/main" id="{7A807441-4044-9F85-490B-55FDA506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7"/>
          <a:stretch>
            <a:fillRect/>
          </a:stretch>
        </p:blipFill>
        <p:spPr bwMode="auto">
          <a:xfrm>
            <a:off x="334434" y="0"/>
            <a:ext cx="1152313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그림 1">
            <a:extLst>
              <a:ext uri="{FF2B5EF4-FFF2-40B4-BE49-F238E27FC236}">
                <a16:creationId xmlns:a16="http://schemas.microsoft.com/office/drawing/2014/main" id="{8E962631-0828-FD16-EDAB-C3533D62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4" descr="무화과나뭇잎이-2 copy">
            <a:extLst>
              <a:ext uri="{FF2B5EF4-FFF2-40B4-BE49-F238E27FC236}">
                <a16:creationId xmlns:a16="http://schemas.microsoft.com/office/drawing/2014/main" id="{269AA1AA-624E-4A54-58D2-554D74D7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165456" y="-287573"/>
            <a:ext cx="115189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그림 1">
            <a:extLst>
              <a:ext uri="{FF2B5EF4-FFF2-40B4-BE49-F238E27FC236}">
                <a16:creationId xmlns:a16="http://schemas.microsoft.com/office/drawing/2014/main" id="{0181E826-29B5-5FE2-B5C1-44206559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4" descr="무화과나뭇잎이-3 copy">
            <a:extLst>
              <a:ext uri="{FF2B5EF4-FFF2-40B4-BE49-F238E27FC236}">
                <a16:creationId xmlns:a16="http://schemas.microsoft.com/office/drawing/2014/main" id="{D4D4782E-BCFD-B70C-3F64-B68C3712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-241299" y="-122767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그림 1">
            <a:extLst>
              <a:ext uri="{FF2B5EF4-FFF2-40B4-BE49-F238E27FC236}">
                <a16:creationId xmlns:a16="http://schemas.microsoft.com/office/drawing/2014/main" id="{84E7F72E-EF50-1D28-A31C-755D0DA1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4" descr="무화과나뭇잎이-4 copy">
            <a:extLst>
              <a:ext uri="{FF2B5EF4-FFF2-40B4-BE49-F238E27FC236}">
                <a16:creationId xmlns:a16="http://schemas.microsoft.com/office/drawing/2014/main" id="{7483D35D-6A6A-5266-E789-FECFD39F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그림 1">
            <a:extLst>
              <a:ext uri="{FF2B5EF4-FFF2-40B4-BE49-F238E27FC236}">
                <a16:creationId xmlns:a16="http://schemas.microsoft.com/office/drawing/2014/main" id="{F4F1882C-5211-A86E-03FB-96D9E5F1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4" descr="무화과나뭇잎이-5 copy">
            <a:extLst>
              <a:ext uri="{FF2B5EF4-FFF2-40B4-BE49-F238E27FC236}">
                <a16:creationId xmlns:a16="http://schemas.microsoft.com/office/drawing/2014/main" id="{1C8B0DD2-3B8E-3F84-A214-D2B910345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그림 1">
            <a:extLst>
              <a:ext uri="{FF2B5EF4-FFF2-40B4-BE49-F238E27FC236}">
                <a16:creationId xmlns:a16="http://schemas.microsoft.com/office/drawing/2014/main" id="{C4FBD561-17A1-715B-FDD1-238C06B3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4" descr="무화과나뭇잎이-4 copy">
            <a:extLst>
              <a:ext uri="{FF2B5EF4-FFF2-40B4-BE49-F238E27FC236}">
                <a16:creationId xmlns:a16="http://schemas.microsoft.com/office/drawing/2014/main" id="{D7F3DC89-1134-110A-0606-EA874E39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137FD-2970-9DD1-BED0-F30EECF87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그림 1">
            <a:extLst>
              <a:ext uri="{FF2B5EF4-FFF2-40B4-BE49-F238E27FC236}">
                <a16:creationId xmlns:a16="http://schemas.microsoft.com/office/drawing/2014/main" id="{2F86041B-5386-7073-C602-6F8941D4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4" descr="무화과나뭇잎이-5 copy">
            <a:extLst>
              <a:ext uri="{FF2B5EF4-FFF2-40B4-BE49-F238E27FC236}">
                <a16:creationId xmlns:a16="http://schemas.microsoft.com/office/drawing/2014/main" id="{78BE05A5-325B-FF1F-C2F3-BC008825D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41701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BB496-9A53-A7E5-21BE-32CFA56AF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그림 1">
            <a:extLst>
              <a:ext uri="{FF2B5EF4-FFF2-40B4-BE49-F238E27FC236}">
                <a16:creationId xmlns:a16="http://schemas.microsoft.com/office/drawing/2014/main" id="{60048BCE-E492-386B-F1BA-5CDC9798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4" descr="무화과나뭇잎이-4 copy">
            <a:extLst>
              <a:ext uri="{FF2B5EF4-FFF2-40B4-BE49-F238E27FC236}">
                <a16:creationId xmlns:a16="http://schemas.microsoft.com/office/drawing/2014/main" id="{2B66C4A8-9266-C277-203E-A92775B8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61990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그림 1">
            <a:extLst>
              <a:ext uri="{FF2B5EF4-FFF2-40B4-BE49-F238E27FC236}">
                <a16:creationId xmlns:a16="http://schemas.microsoft.com/office/drawing/2014/main" id="{803868C9-9133-4FB0-F682-912AB95E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 descr="무화과나뭇잎이-5 copy">
            <a:extLst>
              <a:ext uri="{FF2B5EF4-FFF2-40B4-BE49-F238E27FC236}">
                <a16:creationId xmlns:a16="http://schemas.microsoft.com/office/drawing/2014/main" id="{865BD7BF-0A58-A0EB-E567-283CE467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A03AA-4F5E-1F62-962A-D64B62AA3CC2}"/>
              </a:ext>
            </a:extLst>
          </p:cNvPr>
          <p:cNvSpPr txBox="1"/>
          <p:nvPr/>
        </p:nvSpPr>
        <p:spPr>
          <a:xfrm>
            <a:off x="6671734" y="5636684"/>
            <a:ext cx="1536700" cy="748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X3</a:t>
            </a:r>
            <a:endParaRPr lang="ko-KR" alt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38BBA-F301-D9BA-21E9-0FCE3331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B1278BD-0671-4E17-A8C2-7D700044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819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9210A80-68DB-1615-1F8E-154C7E250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D3FB9C4-8D23-3B49-BE7D-D023618C9345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1" name="그림 3" descr="1-1.png">
            <a:extLst>
              <a:ext uri="{FF2B5EF4-FFF2-40B4-BE49-F238E27FC236}">
                <a16:creationId xmlns:a16="http://schemas.microsoft.com/office/drawing/2014/main" id="{402DD89D-E078-7F5D-D2CA-F4E82A2A2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7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8">
            <a:extLst>
              <a:ext uri="{FF2B5EF4-FFF2-40B4-BE49-F238E27FC236}">
                <a16:creationId xmlns:a16="http://schemas.microsoft.com/office/drawing/2014/main" id="{570EEBEC-EF09-5332-AAF3-FFB9238A190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217F97-A914-BC9D-7445-F224C3AAC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A5270144-A456-A59A-5FB8-AAAAF5E5C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755D53FD-B000-8246-8325-14D4A6A196BA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78BDD81-32FA-34DA-0042-A38722AFB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D21DDC51-FFE9-4784-166D-E69DC017B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6DF19722-AC5E-4103-C2E9-3841C4CCC41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97865BBA-2F2E-46F7-3231-5FECAFD79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8BA02C4-E0EF-E25C-07BD-E7854892A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EE61D958-83A3-A801-CE4C-250C1AB5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그림 3" descr="1-1.png">
            <a:extLst>
              <a:ext uri="{FF2B5EF4-FFF2-40B4-BE49-F238E27FC236}">
                <a16:creationId xmlns:a16="http://schemas.microsoft.com/office/drawing/2014/main" id="{AD053D58-F08C-5020-EC75-7869ED48D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4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48542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93E5FC-690E-B645-39CD-7CAE106B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833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C88D6E-8112-CE24-3714-937DBD67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3387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089C-CBD3-6AEF-58F7-43060D4D7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0DF704-B228-1205-918C-34775679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598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9A846-EDC2-309A-C52D-71B27F67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CF1361-EA6B-D7C6-0B33-528CDD45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260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AB5654-B6C6-77F3-E4B9-B394C772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379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ACF6A2-D400-B528-B544-286C7EF7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335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29BAA-7099-DE0B-1828-3CDDA749F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13BD12-4EA3-63E1-9611-5851E858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01"/>
            <a:ext cx="12192000" cy="700900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04C36F6-A36A-F474-3365-5585F373C615}"/>
              </a:ext>
            </a:extLst>
          </p:cNvPr>
          <p:cNvSpPr/>
          <p:nvPr/>
        </p:nvSpPr>
        <p:spPr>
          <a:xfrm>
            <a:off x="1140902" y="2088859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감사가</a:t>
            </a:r>
          </a:p>
        </p:txBody>
      </p:sp>
    </p:spTree>
    <p:extLst>
      <p:ext uri="{BB962C8B-B14F-4D97-AF65-F5344CB8AC3E}">
        <p14:creationId xmlns:p14="http://schemas.microsoft.com/office/powerpoint/2010/main" val="180311100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B2B89-6DBE-F0AC-29CD-E03037D3A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C8FB746-DEA0-7DCB-1B73-6C8D7B66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633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F6B99-A194-DB9A-98BC-C26CA7F0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B6FCF4-01FB-6B1C-E80D-1615BECB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926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918C-F556-3324-0E25-A8E65C651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920532-42AC-F24C-FA00-6EA0BFA5F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8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F5B8A-DEBC-F3E2-75DE-C4BBB2F43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4" descr="2-1.png">
            <a:extLst>
              <a:ext uri="{FF2B5EF4-FFF2-40B4-BE49-F238E27FC236}">
                <a16:creationId xmlns:a16="http://schemas.microsoft.com/office/drawing/2014/main" id="{11C67AED-73B5-A3A5-21FB-42342D157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2" y="-559601"/>
            <a:ext cx="9543298" cy="71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9063642-E1EC-A70F-D91D-2CFE1D635CA0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5466CDDA-B1AD-02E6-2590-CAC5DDF52EF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51D7AE6-220C-8FFE-E41D-FD9F82B34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D78F6EB4-17F2-3E8E-7EAD-A4794D0F9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41A36DA8-C561-C562-B3C2-94946AEAC3E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32E0A4B-3EE5-4886-F1AF-B358D3063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8F118F2-C2BE-B6D1-9985-39F0A2FE3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FFA15D51-1859-45ED-F2F0-3E75CDACE96E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89E8599F-F1E2-DB63-4E56-E160838FA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9DBB17A7-10F9-3CA5-155F-0F926F558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BEB358A-0B79-CDBB-9769-3571230B2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36520" y="2713480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AF582DE-F80E-476F-A189-9C03738EC2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4" descr="2-1.png">
            <a:extLst>
              <a:ext uri="{FF2B5EF4-FFF2-40B4-BE49-F238E27FC236}">
                <a16:creationId xmlns:a16="http://schemas.microsoft.com/office/drawing/2014/main" id="{0729375C-037F-C085-0F3F-B6E8F618B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4"/>
          <a:stretch/>
        </p:blipFill>
        <p:spPr bwMode="auto">
          <a:xfrm>
            <a:off x="2274641" y="4329697"/>
            <a:ext cx="9543299" cy="43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27859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6565-99B0-F538-1C47-918430C09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A5796B-F7B1-CFD9-5843-6EF52293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702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564B-A912-0CBD-9CCA-1C72F11C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0570EE-50BE-58AB-7741-6537329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870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B3DC4-83A9-9D32-C16F-CA9E0123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30488D-F938-A500-77D2-3A51D997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0F952E5-0070-B6EB-5041-A5077306C08F}"/>
              </a:ext>
            </a:extLst>
          </p:cNvPr>
          <p:cNvSpPr/>
          <p:nvPr/>
        </p:nvSpPr>
        <p:spPr>
          <a:xfrm>
            <a:off x="1149291" y="2021747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사랑이</a:t>
            </a:r>
          </a:p>
        </p:txBody>
      </p:sp>
    </p:spTree>
    <p:extLst>
      <p:ext uri="{BB962C8B-B14F-4D97-AF65-F5344CB8AC3E}">
        <p14:creationId xmlns:p14="http://schemas.microsoft.com/office/powerpoint/2010/main" val="107308925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2193B-FC49-29D8-C360-E53F21FE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528C9D-AEB2-949F-0DA5-BB47AF44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8857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7A43-3435-0CF3-9AA2-00D0A7CF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2828559-2180-BC96-91D4-9227511FD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C5D1FC9-9D86-01E2-92D8-3E05752E454C}"/>
              </a:ext>
            </a:extLst>
          </p:cNvPr>
          <p:cNvSpPr/>
          <p:nvPr/>
        </p:nvSpPr>
        <p:spPr>
          <a:xfrm>
            <a:off x="1149291" y="2021747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사랑이</a:t>
            </a:r>
          </a:p>
        </p:txBody>
      </p:sp>
    </p:spTree>
    <p:extLst>
      <p:ext uri="{BB962C8B-B14F-4D97-AF65-F5344CB8AC3E}">
        <p14:creationId xmlns:p14="http://schemas.microsoft.com/office/powerpoint/2010/main" val="392851470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3CB9E-35EC-AA98-5F11-9CACC22E0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4A3F35-0834-CE5A-D9DA-819622AE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906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E3AB3-3F92-CA77-C442-0AF0C8358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510A209-BE3A-59F6-3328-9D236BF90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1417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06C81-6608-ECD6-2981-1BA935408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0E75D4-7327-ADF1-9E23-E383A8FC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6991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BE6B-EEA3-5906-DFB0-754747BD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3E82AE-BCB2-BF82-6507-EF3F37A4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F85AD4B-0A09-5093-5DAE-A1D5C896A65C}"/>
              </a:ext>
            </a:extLst>
          </p:cNvPr>
          <p:cNvSpPr/>
          <p:nvPr/>
        </p:nvSpPr>
        <p:spPr>
          <a:xfrm>
            <a:off x="1140902" y="2013358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기도가</a:t>
            </a:r>
          </a:p>
        </p:txBody>
      </p:sp>
    </p:spTree>
    <p:extLst>
      <p:ext uri="{BB962C8B-B14F-4D97-AF65-F5344CB8AC3E}">
        <p14:creationId xmlns:p14="http://schemas.microsoft.com/office/powerpoint/2010/main" val="3895622714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EB31-2C0C-ACEB-C85A-4C16D288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024AAB-D0AB-D42F-D8A7-0F2C132B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81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730F2-53D9-A068-8D6F-4A9705AF2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3-1.png">
            <a:extLst>
              <a:ext uri="{FF2B5EF4-FFF2-40B4-BE49-F238E27FC236}">
                <a16:creationId xmlns:a16="http://schemas.microsoft.com/office/drawing/2014/main" id="{6406EC09-1A17-22A0-F1D0-F8CDD62CF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2" y="-169429"/>
            <a:ext cx="11110380" cy="833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AA8AD96-B880-CB33-4F17-2EB882A51B66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022820BC-4921-AC79-27FB-48AA6F6BA11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410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D5DFABBD-C155-DDA7-6421-CDC6524D0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53D53B3-97C8-1C91-D9DB-3EA8857C2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1" name="Group 11">
            <a:extLst>
              <a:ext uri="{FF2B5EF4-FFF2-40B4-BE49-F238E27FC236}">
                <a16:creationId xmlns:a16="http://schemas.microsoft.com/office/drawing/2014/main" id="{CE1C3102-F6BF-3FB1-26D8-364BCACBC9E5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410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24D02C10-62DD-B342-E102-47379E85E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D72214-369D-7ED9-B1C5-21117A115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2" name="Group 14">
            <a:extLst>
              <a:ext uri="{FF2B5EF4-FFF2-40B4-BE49-F238E27FC236}">
                <a16:creationId xmlns:a16="http://schemas.microsoft.com/office/drawing/2014/main" id="{0E2C704A-965E-DF0B-1458-1F794A39B62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4103" name="Picture 15" descr="button21">
              <a:extLst>
                <a:ext uri="{FF2B5EF4-FFF2-40B4-BE49-F238E27FC236}">
                  <a16:creationId xmlns:a16="http://schemas.microsoft.com/office/drawing/2014/main" id="{438B6448-A9C5-C472-CB5E-3E1199A2C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D688D61-BBF1-5E8A-2C0B-E12C5DE3D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04231493-D15D-129D-B163-042DA7EA9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2EA8D7-1106-32F7-73DE-962361FE9F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1037211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E42E-3E3B-934F-3C5A-712F6C13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7CB837-D336-1C57-F9C7-62D15D09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146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2145B-4C7D-6CE4-38F5-4EEBB4EA6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8DD05B0-B565-79F0-0C0F-7674FD94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617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7931-2F8C-CC17-BF7D-88511301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D18731-8C97-A3EE-14A9-1F396064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169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4249-B6A6-4F7F-8FE2-75B2E36A4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4FB9A6-1BE6-83C1-FEAD-F758A410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15195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4D056-CF72-79A3-AF25-09381B945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54DCD93-39E8-49EA-AEAB-63018A73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7572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EF6D-E675-9B8A-A833-86280F8B2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104C316-72E4-F631-9100-C37DC045B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464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1ACDE8-EFF4-D0EA-32AF-6F45D358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AE895AF-A251-E529-886C-077EFC5410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52E84EB-ABDA-45F8-EB04-DB9DE6A978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14FF6D-BA88-786B-AE85-EE3D637F5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598B40E-EA38-EA92-B735-0C9C29EE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D1082F7-1192-46F5-C611-2F9A4410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88F46B-20B3-88EA-1673-420EABE6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E36B5F72-C5CE-BFCA-985E-4D8D9195FE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623BE3-83C1-585B-2433-86D34E747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EC15A3-48BF-24E5-7322-3534CD50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03E19A-F6E2-3EF5-91EA-FA6FE5CC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EE47DD-5CE3-94C0-D3D4-F13A5B89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44E9D2E-B6A9-0FF0-6F11-78BBD8FF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90739FB8-B1E1-4238-D1B1-6C6918E176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A60B8E3-1105-01A9-A3F9-A103A6DA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87CE5BD-9369-3341-332F-9C57A497E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5EDA1A-F92F-1E67-881C-4E9A6801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380C44-0030-61DB-3847-E3E09F3B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0EA7A-D025-CE62-9CE8-5CA479EE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67666FA-1C57-9DDC-7191-5AE9413533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F29F93-F454-09AD-CEA0-DC0C43BCB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2DC7EC-DF96-C396-5AA3-C2DC2CA4E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5C4C43-790F-D4BF-6CAC-3B734F847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BDB667A-6031-EE31-848F-2DCCA76C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EE3F0-8610-BB29-B9B2-42D9BAD1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-1.png">
            <a:extLst>
              <a:ext uri="{FF2B5EF4-FFF2-40B4-BE49-F238E27FC236}">
                <a16:creationId xmlns:a16="http://schemas.microsoft.com/office/drawing/2014/main" id="{67856462-C960-7001-64F0-EE80C9B22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8" y="-451937"/>
            <a:ext cx="11239304" cy="84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BF30925-3FBF-D444-F999-3757B4B20954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3596BA1D-7A42-381E-4D51-44C040F1D63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8B06528-3B33-294D-F484-2BBF3A572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C041FC85-18B9-A870-C4B5-7A630D970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37C38982-89D0-A649-DAE8-A9107B8962C8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688F5B8-1597-BB86-F061-51C806DFB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D1F275-644D-F08B-046C-0520DF14F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123BA469-07CD-83BC-6583-E789CF8804E6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884666D4-338B-FA54-4707-994500B89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4D7A45E-7580-C164-DB4E-4A49CB0F5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3FF3204-7C4F-8957-EC26-94D81D1D6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675309"/>
            <a:ext cx="7004114" cy="23506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2D2E1B-2579-4850-D632-1990A9EEF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D1DBD3F-4363-16D2-C253-07ADAAFFF654}"/>
              </a:ext>
            </a:extLst>
          </p:cNvPr>
          <p:cNvSpPr/>
          <p:nvPr/>
        </p:nvSpPr>
        <p:spPr>
          <a:xfrm>
            <a:off x="5417839" y="3996964"/>
            <a:ext cx="3799186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319253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83305-CBB5-1E73-57DF-740C03FE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13164DD-796B-E32C-5AF5-BAA869CB2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F4FD930-D09D-E860-F429-06326B113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25621E94-0C52-ACC0-947D-0962A5A9D3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9F2191-368F-8BFF-4C11-E9081993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74D45A5-1A48-886A-31BF-54C901617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30C46D1-C0C5-F044-40FD-B812AC06A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91054820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74B5-F8FE-5469-F302-85AF6477D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A0AADB-CEEB-32CF-B500-87FB7FAC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CF21EA6E-FD7B-E451-5153-6EF2727F33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95A33FD-CB2F-BF08-E21C-A4AEAF32A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82DC069-08D0-5071-F0F3-6EFA18529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1EC4F27-3EA8-EBEB-3461-4D0412381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8B7E03-765E-08CC-806B-1DCB5C7E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21205900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5BB4A-DE1F-8B3B-89A8-FEF49FA1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A3E8D37-F1CB-4223-C457-6ABECE8DE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03BFE174-60AD-D137-9383-D7BFA900359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0C7F89-183B-F135-1596-67514B9AC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C1BCE84-E79F-1E2B-0D5D-4FBE70D3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9EE025D-9D73-E569-1671-EDD8251A3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99B9F6-2069-2D7A-A772-07E4A1BC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00316662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7289-5DA1-16BA-F111-A8C78EC1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5BD935-21E6-EC63-BCBB-9A4AD1D9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14E50773-3F91-B070-FF1E-B4A2972D8B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08E3BC6-46EF-F9C3-E3E6-9833C9D67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E390BB-4BDA-69C0-1123-C4FC83CE4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382AF1C-9487-E971-51BD-4C6384241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0EBC2B-9E6C-3515-B57E-D5359CF9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155371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795ED-A702-D9FE-AAA1-BDF8FB59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29DEAFA-1ABC-4D33-F0E0-5D6CD1D028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587DCF7-5404-3813-13C6-4ED1FB32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BC1A41-7C7B-346C-BFC8-BDC93EB3B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D42940-1780-A66E-CBAC-27F25DB1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D768C4-02F0-C9A0-5EFA-04E99313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278D78-3609-9F99-B5C1-4AE5C998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96324DE-561E-A82D-4346-DA2478D297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C57E6B-2E27-FC45-87B4-CE9AB22C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4F030C5-5228-EBD3-BB17-68831C33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AA79BE-FF78-6251-2052-31B47408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212D952-A8EB-15B3-8DD1-C9580DCAB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E55C18F-54CC-18EC-2D75-488CC013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A2D47F0-285C-BD42-ADD8-1D19695E50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8D1E81-CD8D-9EDA-E565-469CDE60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94B9061-EA10-4AA9-0545-F3F716AF7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27427F-CF74-5EDD-FFEC-2EF1153A7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34700A-2395-8417-38CE-8C7A54D5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09156444-E69A-00C3-0094-3ADD61F7D4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9266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74C5D8-6C69-200D-9340-93DC76B8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D754EF-CAE8-512A-DE08-0B77298C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926B66-CD78-0149-A8CF-5FCDFD1A1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6FF132-BF1B-059A-EA99-EAFF5300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8493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A578C7-CF66-F2AA-FDD7-AFF60E12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FA72049-441E-02F3-74A2-601DF8E988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70930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4F6694B-2EF5-878F-6911-24CB9FD7F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EE95CA-5B89-BA9C-9E8F-51E0D8289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5772CEF-F827-ED54-A687-735B8AE22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AB1A91-0CA9-906E-2E58-F463800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55703" y="-127934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2F4984-48CB-E066-55A5-9342B144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E1C483E7-A64E-E3BA-DFE9-F67EF0D1C0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C78597-6BD6-3990-1F99-AC28E772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4637E21-CFAE-2248-4D2C-C950FB40D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4154DBF-8164-11A2-5A04-D2039C33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162B030-686F-9C51-53CE-5A3E47DD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097851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3B0F4-8452-9757-C54B-B3CCE23C0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5-1.png">
            <a:extLst>
              <a:ext uri="{FF2B5EF4-FFF2-40B4-BE49-F238E27FC236}">
                <a16:creationId xmlns:a16="http://schemas.microsoft.com/office/drawing/2014/main" id="{904C9812-4B37-14A2-8176-233A7BE55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2" y="-287020"/>
            <a:ext cx="11298934" cy="8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D668453-1386-909C-940E-651DA5AA453F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FB4474A1-0171-FED0-E131-5CC89A172E5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B6CE50C4-35A3-1063-5D5A-5866FE16E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77AC42E7-972C-A347-6056-B004132BE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675AD178-5FF8-850E-E0E7-D6AC8A37650C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2AABFB51-1EBA-E680-72B6-6B4C8D508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D0829EA8-0904-3E3A-5FCD-C0BC85EF4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87A7C89A-CC48-A618-2C5A-D5E08C122395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F0FE9F84-2ECF-1B33-DB7A-D9D48C430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BF638E4-63DB-FB14-E57A-FEADDCB3E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B36DA8CB-FED2-53F8-DF0F-39AEC635B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289" y="46056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A4B56C2-742C-1D5B-2575-0004CEFD0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C0707BA-BD94-B8F2-A070-22D845B6C59C}"/>
              </a:ext>
            </a:extLst>
          </p:cNvPr>
          <p:cNvSpPr/>
          <p:nvPr/>
        </p:nvSpPr>
        <p:spPr>
          <a:xfrm>
            <a:off x="5287510" y="4176736"/>
            <a:ext cx="6193411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나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주</a:t>
            </a:r>
          </a:p>
        </p:txBody>
      </p:sp>
    </p:spTree>
    <p:extLst>
      <p:ext uri="{BB962C8B-B14F-4D97-AF65-F5344CB8AC3E}">
        <p14:creationId xmlns:p14="http://schemas.microsoft.com/office/powerpoint/2010/main" val="463465511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A18E13-6659-E5FF-C1B9-1D3597EC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2">
            <a:extLst>
              <a:ext uri="{FF2B5EF4-FFF2-40B4-BE49-F238E27FC236}">
                <a16:creationId xmlns:a16="http://schemas.microsoft.com/office/drawing/2014/main" id="{A1989472-279B-11D4-9EBD-FB534DF503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3" y="53025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168CE0-022C-F726-7AF8-E53AD45D4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CE269A-B5D0-5F0D-EDE1-6DE1010BF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DB98DCF-30F7-34F2-7DE2-4B1309C7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551D4B7-B2CF-339F-76C4-D2619C13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24069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BCD2-B6AA-5B01-2ADD-83989FBC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6944F-85D5-D8DA-F699-9654F5F5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A4DE6C0-5FC7-8BC2-A95E-7C339B598A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C3B32A5-A54A-6EF7-2533-F35A4362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3828014-DA13-705D-E5D0-29464F66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09B63F-E992-4320-9982-CD94E5AC6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F42E76-DB5C-38D7-9B5A-8C7A8571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046034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0985-01D6-4DC1-05A5-DD15F76A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4AEB68-9190-3777-72DB-68282BC5D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E0638EC-C958-A97C-714F-B5A719EC13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4905EC8-190E-0017-43AD-DDC20B9EA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97E7A91-A17A-54E1-1645-8891C51E9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B362DF-0515-CF16-DBD1-EAD5B9B9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F408FAD-BF1E-FCD5-17E3-23501A4F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5664218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ED7A-34F4-6B67-B1DB-B268ECE4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CB3F14-D126-D30C-0AD4-ACC01882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3F4CE50C-D146-D1A2-55E5-12E0CBA9D4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2BB72B-915E-60D6-9CEB-B0AFAFE7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649834-4C73-4B71-7451-D08477DB6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4DA193C-03E6-C939-633E-4744B8B6A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116412898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FD12-2DE0-E931-A2AB-61591B64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09416AD-8D66-A613-E3E1-1994E634C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0867F5A-3FB8-56F2-32DF-A8A4F5683A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228B3F-70CA-8C0D-7C80-2FC5664EC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10573A-F8B4-D09F-19B0-E65BB61D0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B9094CF-BA9E-2EC3-FC4C-49E0C9A16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D543762-EC04-478A-64EC-0B3BB874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1724570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4D718-8970-B085-9BA3-E6AD69F3E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4F80D5-357C-AD84-9723-7D7858AF1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39CAC85-B830-9744-C8FC-1397B791E8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D4C4D87-2A36-EF35-C6ED-3D880E740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08B7340-5457-F95D-8C61-14B30DB14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16B3853-15CA-95A6-8AD6-F7086FC33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AC9D063-90AD-5576-6735-652CC614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4734741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9D62D-00D3-B727-C98A-464FA67DF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BFA87D-AA63-3C62-ECFC-D5A7CDE6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7F7578E-708F-9AF6-F842-50B7F2FEE7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85F14ED-E6B9-1F8E-7550-D25241BE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D59E07-3805-6B94-78BA-1F49B5212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EAD7FF-E7B5-4354-E486-6C9CFA1C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4108195377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FFA9-AE32-4362-4154-44D1DE45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C2B0CA-710C-4D74-8721-3BF5AF6D8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DCDB87E-C901-7801-A550-FF0B6FDDA1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8676D3F-1858-7093-5710-1A89562AB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63AD70-7AA0-DEFC-DE56-89A0F1E6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08D82C1-058D-8355-9EDE-944CF7CB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058A71C-8DB5-0EA2-FA15-C942BA01A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2915111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2253-B8E2-82FA-A7B8-D4A0528F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43951D-F2A2-7E0B-31AF-DE9283EB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F4F2D0AF-5FD1-AC6D-52FB-7F0AD232C2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7D61A3-C355-E52F-2858-9750DC747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39E6DE-36CB-5AD0-7B55-E26EE01C9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2FF7474-264D-0FCE-4949-D6EB495C2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ECD7CCE-1895-4BF5-D8DF-43E72A320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0240902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C6F7D-735E-C950-3B2D-2F7B88ADB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DC3A9D0-1E7B-390D-4889-D6018C9E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6180D53-D4A4-DAA0-348C-013C14C931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26C86A2-402D-7484-978A-FE1B224F4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DD3EBFB-9F79-F55B-840F-39D7BC407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707B178-5FB2-4305-A71E-CD675D01A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124504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 descr="1-2.png">
            <a:extLst>
              <a:ext uri="{FF2B5EF4-FFF2-40B4-BE49-F238E27FC236}">
                <a16:creationId xmlns:a16="http://schemas.microsoft.com/office/drawing/2014/main" id="{480601E3-ECF3-8AB3-0AE8-2C929DDA7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0" y="-141402"/>
            <a:ext cx="11444139" cy="858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299DD06-F6FE-4FE0-C50E-C9D583C0D4D6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6/15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C806164B-BB67-2D68-307D-1F54F912C8A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BD0E15DA-1493-BD33-124C-48DEA8CCA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FB54530C-6183-AAC3-82A9-C57616CF0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946F1C3E-CC52-F8FE-87EC-01A23444A360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B05AF7BA-3AFE-0FE9-55E3-6A2F8BA91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9206A9D-A112-6AC7-33F4-C0BD561F3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77F00613-5EE0-8CCD-28EE-B6323B40AC97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31B0D074-ED3B-9B3A-D72A-491094676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36D92B-8E33-088D-E4F2-AF6299A2B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3F971F7-4BDD-D014-2212-A228406F7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4DD088-633D-923F-2AE4-2A63ED58F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02517493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CA548-B4BB-7A53-910E-FD81A01C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25631F-A596-9772-BD36-5E9AA823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009987F-B995-B285-7214-106BC5267E8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5208AF0-64E6-BF5A-ADC1-2DCAF141D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98706A0-BB80-35FD-F41A-77829BE9E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B945280-ACAC-D53C-22C6-003765A7E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90504602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D74B-683B-B483-8961-8BD5ABD82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EE868BB-4942-FE26-BC22-34AB3C76C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5C609B6-6BDE-E3F5-835E-70E6D03A20E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6C24C7-4F0A-F96E-2CAA-3EE8E531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F616471-CFFC-2122-984B-323C5CFA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BE5D8B3-FFC2-282B-F416-DC8FACDE4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539149357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B3583-7112-41D3-5302-286D10A33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E7C2B0B-D971-43F9-1408-1B1E1F8EC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FB13DD1-30D4-6999-E7B3-DD9C6A4E33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E0D79D4-385F-2390-B490-C834176D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93624A-807A-9D76-E902-B74FCE25E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12A718C-9779-97D9-88E9-DD8E5FF12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99881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 descr="2-2.png">
            <a:extLst>
              <a:ext uri="{FF2B5EF4-FFF2-40B4-BE49-F238E27FC236}">
                <a16:creationId xmlns:a16="http://schemas.microsoft.com/office/drawing/2014/main" id="{B03130C6-CF00-EF49-56B7-B8CBD8E7E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2" y="-470730"/>
            <a:ext cx="9539157" cy="715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A6C0932-D11E-F913-1280-F64C2560268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7/15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9C109BD1-9179-6062-7261-32A1A6E250D0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820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F5D9F0E-EBD8-BF9D-2947-1699B4A28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359D1111-777F-4EE8-A2BD-C71F3725B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0E95256F-24BB-B45C-0A81-F335E4E59229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820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393774D9-0A49-1099-255E-67729559A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4BFDE7B-ED53-E2CC-CD33-BC9F8913D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9B681E74-810F-96D1-8A88-672C2F522D67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E91738DF-93CF-7E3F-6FFE-CB198D892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2F1EC0CD-01E5-94D0-A926-61A91F924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14026E3-B8B2-F67A-A53D-42BBF74E70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5B41D47-4B40-5CC0-416D-4CDF27F58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9199" y="-570439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2-2.png">
            <a:extLst>
              <a:ext uri="{FF2B5EF4-FFF2-40B4-BE49-F238E27FC236}">
                <a16:creationId xmlns:a16="http://schemas.microsoft.com/office/drawing/2014/main" id="{BD709398-66FF-C325-F824-74533E8EE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0"/>
          <a:stretch/>
        </p:blipFill>
        <p:spPr bwMode="auto">
          <a:xfrm>
            <a:off x="2462806" y="4458955"/>
            <a:ext cx="9885789" cy="436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43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2B69228-A707-3F7C-9CDD-41B85AEC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2625755"/>
            <a:ext cx="6969710" cy="4627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1CAB858-1B8F-4317-413D-A0D76D914A8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77" y="118533"/>
            <a:ext cx="10207101" cy="571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3129AD-64CF-C75E-C039-CE286616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B5584F6-A821-E3AC-4915-7C772AA53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90474C-5792-8F49-91E0-5B1925D3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708298B-CB27-00B4-33BD-45E8E21E6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</p:spTree>
    <p:extLst>
      <p:ext uri="{BB962C8B-B14F-4D97-AF65-F5344CB8AC3E}">
        <p14:creationId xmlns:p14="http://schemas.microsoft.com/office/powerpoint/2010/main" val="1426701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 descr="3-2.png">
            <a:extLst>
              <a:ext uri="{FF2B5EF4-FFF2-40B4-BE49-F238E27FC236}">
                <a16:creationId xmlns:a16="http://schemas.microsoft.com/office/drawing/2014/main" id="{7ADBB89B-FA0B-2718-5FC9-2AB601DED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1" y="-215725"/>
            <a:ext cx="11233837" cy="84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F1D1CB8-7CE1-6783-04F0-85909C53B91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8/15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823701E0-871E-B8EB-CFD2-5557D3FB2413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922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DCBC52C-B71D-F284-74A1-5AF092F4A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6F89EC3D-C097-7BBB-4778-77A2D6013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4366DC76-F59D-1067-DE74-EB613F2D81D2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922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E280E73-9212-D1AF-2A92-5142BD605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78C1243-9BBB-FAE5-FD3D-CE1CBD292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FEF8B10D-B40F-40BF-8158-FC0163CF189E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E537AC16-AEB8-5351-6299-139120E5B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69A8D20-9EBA-0DAD-D5E4-3E7183CB9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E68A0C6-6738-8FCD-83F9-BA281D337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46E2E25-D471-FCB3-884C-2338F9BBE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01266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 descr="4-2.png">
            <a:extLst>
              <a:ext uri="{FF2B5EF4-FFF2-40B4-BE49-F238E27FC236}">
                <a16:creationId xmlns:a16="http://schemas.microsoft.com/office/drawing/2014/main" id="{5A76C4CC-A2C3-777A-938D-C64FA664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8" y="-151293"/>
            <a:ext cx="11308343" cy="848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EFA479B-F15A-E6DC-89D6-D17DF7B5C420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9/15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244" name="Group 8">
            <a:extLst>
              <a:ext uri="{FF2B5EF4-FFF2-40B4-BE49-F238E27FC236}">
                <a16:creationId xmlns:a16="http://schemas.microsoft.com/office/drawing/2014/main" id="{83D0F635-E3E8-7FD5-778E-FC0C67EC8382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025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FEE66BF-F4F3-712F-D26D-E984552E0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F8710ED9-6F97-BD56-C792-C25B40CB4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5" name="Group 11">
            <a:extLst>
              <a:ext uri="{FF2B5EF4-FFF2-40B4-BE49-F238E27FC236}">
                <a16:creationId xmlns:a16="http://schemas.microsoft.com/office/drawing/2014/main" id="{A21F9DA9-0AD7-F4F3-E7ED-097D4B397ABF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024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AEA17AF-B11A-984E-859E-948D9FAC7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488BBAE-5972-ED95-90B2-3A3717C4E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6" name="Group 14">
            <a:extLst>
              <a:ext uri="{FF2B5EF4-FFF2-40B4-BE49-F238E27FC236}">
                <a16:creationId xmlns:a16="http://schemas.microsoft.com/office/drawing/2014/main" id="{50D5DAC5-C3EA-CF55-4668-BD6F3170E81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0247" name="Picture 15" descr="button21">
              <a:extLst>
                <a:ext uri="{FF2B5EF4-FFF2-40B4-BE49-F238E27FC236}">
                  <a16:creationId xmlns:a16="http://schemas.microsoft.com/office/drawing/2014/main" id="{0DBCEFD4-EC57-EA82-98DD-1ABFB5CA0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879CB567-A7B3-AB51-48BD-8BFEE2E96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EA8B4676-EDE7-EF64-3687-3C80C13C2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1BCB27-2CAD-68F4-AFCC-6E8021917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84985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 descr="5-2.png">
            <a:extLst>
              <a:ext uri="{FF2B5EF4-FFF2-40B4-BE49-F238E27FC236}">
                <a16:creationId xmlns:a16="http://schemas.microsoft.com/office/drawing/2014/main" id="{F58E444F-CBE3-0257-5B0C-2018007B2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8"/>
          <a:stretch/>
        </p:blipFill>
        <p:spPr bwMode="auto">
          <a:xfrm>
            <a:off x="8598" y="-507475"/>
            <a:ext cx="9135621" cy="842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8F7867F-444E-425A-A215-A5BC268380BD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10/15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C55658C2-046F-910D-AAEA-96598A6984D1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127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FBAE623-BCCF-7C9D-80AE-8388F2094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D392D31E-6B3C-6D01-BA9C-A39958237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1DE5D314-560E-AEAD-F345-066456E4107B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127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2E2A254-B66E-FFA4-8BB7-37F816220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1E70B3-160A-E54A-042C-BEC7B5E1B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9ED2D26A-BE79-14DE-8573-0280778D0EF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86B02344-C164-7396-3B3F-95F6DF4E7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4618065-304A-97CA-E42A-F70B60D78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E09492B-C4C9-62A1-AA9A-F46B7AD687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7FD00AA-BB65-B72E-6811-515DBE906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5-2.png">
            <a:extLst>
              <a:ext uri="{FF2B5EF4-FFF2-40B4-BE49-F238E27FC236}">
                <a16:creationId xmlns:a16="http://schemas.microsoft.com/office/drawing/2014/main" id="{11556A3D-6735-B34F-3E25-4E6C8DC1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7" t="40116"/>
          <a:stretch/>
        </p:blipFill>
        <p:spPr bwMode="auto">
          <a:xfrm>
            <a:off x="10952617" y="2870866"/>
            <a:ext cx="1466735" cy="50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 descr="5-2.png">
            <a:extLst>
              <a:ext uri="{FF2B5EF4-FFF2-40B4-BE49-F238E27FC236}">
                <a16:creationId xmlns:a16="http://schemas.microsoft.com/office/drawing/2014/main" id="{4DD3AFC2-D910-8DE2-5CCE-4E984F599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9" t="39712" r="13585" b="36344"/>
          <a:stretch/>
        </p:blipFill>
        <p:spPr bwMode="auto">
          <a:xfrm>
            <a:off x="9757275" y="2851014"/>
            <a:ext cx="582285" cy="20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3369D-4F99-DE30-9B30-159B56FAC44D}"/>
              </a:ext>
            </a:extLst>
          </p:cNvPr>
          <p:cNvSpPr txBox="1"/>
          <p:nvPr/>
        </p:nvSpPr>
        <p:spPr>
          <a:xfrm>
            <a:off x="9183568" y="3704281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26E54-2147-F52F-FF27-A3FE35FF1D04}"/>
              </a:ext>
            </a:extLst>
          </p:cNvPr>
          <p:cNvSpPr txBox="1"/>
          <p:nvPr/>
        </p:nvSpPr>
        <p:spPr>
          <a:xfrm>
            <a:off x="10306659" y="3707946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589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 descr="1-3.png">
            <a:extLst>
              <a:ext uri="{FF2B5EF4-FFF2-40B4-BE49-F238E27FC236}">
                <a16:creationId xmlns:a16="http://schemas.microsoft.com/office/drawing/2014/main" id="{07AAF9CD-37BA-02B3-89D6-AB697532B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9" y="-269450"/>
            <a:ext cx="11049262" cy="828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2F83C15-01BC-1BC9-0B45-82B8D4B9C84D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11/15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2292" name="Group 8">
            <a:extLst>
              <a:ext uri="{FF2B5EF4-FFF2-40B4-BE49-F238E27FC236}">
                <a16:creationId xmlns:a16="http://schemas.microsoft.com/office/drawing/2014/main" id="{8197D1BC-9475-2AAD-880B-E4FF11CFAB0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2299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8D73EEC-E564-FE11-79FD-FC59D428C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2A3CD51-88A9-EC2B-52A2-78B407EA6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3" name="Group 11">
            <a:extLst>
              <a:ext uri="{FF2B5EF4-FFF2-40B4-BE49-F238E27FC236}">
                <a16:creationId xmlns:a16="http://schemas.microsoft.com/office/drawing/2014/main" id="{2409CFE1-2557-D2A1-7618-BD2F90AF88B1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2297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B76CC556-E2AD-57B3-AA01-BBAFF12C3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B2D1E3D-5378-37CD-0B56-9B55EE59E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4" name="Group 14">
            <a:extLst>
              <a:ext uri="{FF2B5EF4-FFF2-40B4-BE49-F238E27FC236}">
                <a16:creationId xmlns:a16="http://schemas.microsoft.com/office/drawing/2014/main" id="{A62062FE-863F-BB96-6818-1E1C338790D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2295" name="Picture 15" descr="button21">
              <a:extLst>
                <a:ext uri="{FF2B5EF4-FFF2-40B4-BE49-F238E27FC236}">
                  <a16:creationId xmlns:a16="http://schemas.microsoft.com/office/drawing/2014/main" id="{A69F9D81-5046-8F73-23D3-334C01305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977608B9-2827-91EA-1F21-FD86EA856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7E920D5-A7E6-75FB-1A78-B624B0C7E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9FC4B2-2E48-47DD-FF40-7DE5EE285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89171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 descr="2-3.png">
            <a:extLst>
              <a:ext uri="{FF2B5EF4-FFF2-40B4-BE49-F238E27FC236}">
                <a16:creationId xmlns:a16="http://schemas.microsoft.com/office/drawing/2014/main" id="{6E476DA4-6A7A-1DA8-93C1-49B094A61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7" y="-588510"/>
            <a:ext cx="9421108" cy="706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62DF04F-1B36-559E-5B08-051C2CBAE35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12/15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3316" name="Group 8">
            <a:extLst>
              <a:ext uri="{FF2B5EF4-FFF2-40B4-BE49-F238E27FC236}">
                <a16:creationId xmlns:a16="http://schemas.microsoft.com/office/drawing/2014/main" id="{9C9FD4B5-9456-9551-9FBD-68F616BBCEEA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332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77EFF53-1BD4-F915-C783-A559B67ED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F925057-41F4-93F6-5A06-0E8B47B8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7" name="Group 11">
            <a:extLst>
              <a:ext uri="{FF2B5EF4-FFF2-40B4-BE49-F238E27FC236}">
                <a16:creationId xmlns:a16="http://schemas.microsoft.com/office/drawing/2014/main" id="{BF1DAC4E-1890-E8A8-24EE-D71F8746674D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332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3A23708B-B66C-1E08-83CF-AA8EDF4E6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4D6D040-3210-7632-F3C3-046D94205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18" name="Group 14">
            <a:extLst>
              <a:ext uri="{FF2B5EF4-FFF2-40B4-BE49-F238E27FC236}">
                <a16:creationId xmlns:a16="http://schemas.microsoft.com/office/drawing/2014/main" id="{411404D7-6781-2FD1-E10F-3BFC7567FE6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3319" name="Picture 15" descr="button21">
              <a:extLst>
                <a:ext uri="{FF2B5EF4-FFF2-40B4-BE49-F238E27FC236}">
                  <a16:creationId xmlns:a16="http://schemas.microsoft.com/office/drawing/2014/main" id="{12D7B52B-FA62-CC76-5D85-E1059DD09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1A4C354-543C-BDA1-DE9A-2DF0DE7DD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16419F9-532F-EE20-5704-2D3B7FC1D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8A716F5-22A9-4AFF-8D5A-DF4CB6BCD9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2-3.png">
            <a:extLst>
              <a:ext uri="{FF2B5EF4-FFF2-40B4-BE49-F238E27FC236}">
                <a16:creationId xmlns:a16="http://schemas.microsoft.com/office/drawing/2014/main" id="{98FF5DA3-F649-8408-683D-1C3CF97F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9"/>
          <a:stretch/>
        </p:blipFill>
        <p:spPr bwMode="auto">
          <a:xfrm>
            <a:off x="2238375" y="3996964"/>
            <a:ext cx="9751288" cy="476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14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 descr="3-3.png">
            <a:extLst>
              <a:ext uri="{FF2B5EF4-FFF2-40B4-BE49-F238E27FC236}">
                <a16:creationId xmlns:a16="http://schemas.microsoft.com/office/drawing/2014/main" id="{F1FA771D-BFFA-2F06-486A-E199F81C7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" y="-192465"/>
            <a:ext cx="11171810" cy="83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C8B15F2-5B07-56C6-D112-4DAF6740BB92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13/15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4340" name="Group 8">
            <a:extLst>
              <a:ext uri="{FF2B5EF4-FFF2-40B4-BE49-F238E27FC236}">
                <a16:creationId xmlns:a16="http://schemas.microsoft.com/office/drawing/2014/main" id="{1BA7406F-2D58-6C30-451E-0EB1F24EF180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434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2110FBE-BA5F-3A49-EFB5-B620FF96C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8E80CAAE-FB19-903D-AA79-1C9BD3323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4341" name="Group 11">
            <a:extLst>
              <a:ext uri="{FF2B5EF4-FFF2-40B4-BE49-F238E27FC236}">
                <a16:creationId xmlns:a16="http://schemas.microsoft.com/office/drawing/2014/main" id="{0935A173-12CE-C6DA-BEA3-607D4B9295B4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434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B2DAFD7-AC8E-147D-061F-F05A8C83A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CFA063B-D5BE-3E10-4377-EB68726BA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4342" name="Group 14">
            <a:extLst>
              <a:ext uri="{FF2B5EF4-FFF2-40B4-BE49-F238E27FC236}">
                <a16:creationId xmlns:a16="http://schemas.microsoft.com/office/drawing/2014/main" id="{81E337E7-0262-D6A9-E30D-7643579582F1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4343" name="Picture 15" descr="button21">
              <a:extLst>
                <a:ext uri="{FF2B5EF4-FFF2-40B4-BE49-F238E27FC236}">
                  <a16:creationId xmlns:a16="http://schemas.microsoft.com/office/drawing/2014/main" id="{0F20B2E0-FACD-2EC3-1A0C-624D2DC6B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6A954A8A-5038-5CD2-79E5-68E9536E1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384F14A-F89B-1E65-937B-8D6FD6393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C8B1617-50A0-8007-5A7D-81E7AC1E14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58921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 descr="4-3.png">
            <a:extLst>
              <a:ext uri="{FF2B5EF4-FFF2-40B4-BE49-F238E27FC236}">
                <a16:creationId xmlns:a16="http://schemas.microsoft.com/office/drawing/2014/main" id="{E2D8734F-E569-48EC-55FE-C771C1570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8" y="-515609"/>
            <a:ext cx="11628854" cy="872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18D7501-58FE-78AB-ABE8-AF2BC1197BE2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5364" name="Group 8">
            <a:extLst>
              <a:ext uri="{FF2B5EF4-FFF2-40B4-BE49-F238E27FC236}">
                <a16:creationId xmlns:a16="http://schemas.microsoft.com/office/drawing/2014/main" id="{BB113D3A-FE2C-2B3B-1619-318E3127E4D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537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A857F30-5B42-C629-E054-5ABB705F8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A689C587-E7E2-570E-BFBC-DC975A85C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5365" name="Group 11">
            <a:extLst>
              <a:ext uri="{FF2B5EF4-FFF2-40B4-BE49-F238E27FC236}">
                <a16:creationId xmlns:a16="http://schemas.microsoft.com/office/drawing/2014/main" id="{B9F263AF-85EE-4FD4-E0C5-6F26D3001175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536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6FB64F44-A6E4-01B1-2580-03B2965DC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B4E58C2-A725-FDCF-3A9B-A9AC6F78F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5366" name="Group 14">
            <a:extLst>
              <a:ext uri="{FF2B5EF4-FFF2-40B4-BE49-F238E27FC236}">
                <a16:creationId xmlns:a16="http://schemas.microsoft.com/office/drawing/2014/main" id="{AA54E3B2-21A3-FA1F-FDC5-87F239DD978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5367" name="Picture 15" descr="button21">
              <a:extLst>
                <a:ext uri="{FF2B5EF4-FFF2-40B4-BE49-F238E27FC236}">
                  <a16:creationId xmlns:a16="http://schemas.microsoft.com/office/drawing/2014/main" id="{59EFF33A-C5DF-CE29-D43B-846F5375D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51EC433-0FFB-25CE-A711-2B22AEF9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0D4C06D-10B0-2C39-8C15-492C50B0E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00311B8-9CAF-3464-8847-7B59EC44F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91109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 descr="5-3.png">
            <a:extLst>
              <a:ext uri="{FF2B5EF4-FFF2-40B4-BE49-F238E27FC236}">
                <a16:creationId xmlns:a16="http://schemas.microsoft.com/office/drawing/2014/main" id="{F3F31667-0970-5B73-2372-CA0D01E09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1"/>
          <a:stretch/>
        </p:blipFill>
        <p:spPr bwMode="auto">
          <a:xfrm>
            <a:off x="1074736" y="-318940"/>
            <a:ext cx="8878889" cy="822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A6D8DA2-A8BE-EDAE-4B51-9CB67CFAD6B9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6388" name="Group 8">
            <a:extLst>
              <a:ext uri="{FF2B5EF4-FFF2-40B4-BE49-F238E27FC236}">
                <a16:creationId xmlns:a16="http://schemas.microsoft.com/office/drawing/2014/main" id="{B805323B-73BF-B687-68CF-324524498F2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639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8B4F60FF-39A9-20A8-7317-56147C4F5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09906372-411F-6FCC-8A76-B01F4C220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6389" name="Group 11">
            <a:extLst>
              <a:ext uri="{FF2B5EF4-FFF2-40B4-BE49-F238E27FC236}">
                <a16:creationId xmlns:a16="http://schemas.microsoft.com/office/drawing/2014/main" id="{BD73551B-EF05-0F15-077E-1D1A07AD491A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639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CE9970E7-3217-1EE5-17C6-25F60E69A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53553CD-81C6-74D0-4E84-64EF74792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6390" name="Group 14">
            <a:extLst>
              <a:ext uri="{FF2B5EF4-FFF2-40B4-BE49-F238E27FC236}">
                <a16:creationId xmlns:a16="http://schemas.microsoft.com/office/drawing/2014/main" id="{5FF79642-41D7-CDE4-8B2D-1091AEFF9FA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6391" name="Picture 15" descr="button21">
              <a:extLst>
                <a:ext uri="{FF2B5EF4-FFF2-40B4-BE49-F238E27FC236}">
                  <a16:creationId xmlns:a16="http://schemas.microsoft.com/office/drawing/2014/main" id="{BDE90EE5-FE25-2CEA-E8B5-D2728C530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E81FF51-8906-7119-75FC-2B28D3D95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CCAA0F5E-0BEF-699A-2670-C81C9FB80E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B971C1C-BD4A-E4C8-2A94-A7F246C2DF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62951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9D8CFF-3F0B-64CE-E3EC-BC8AB41E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12" name="Picture 16" descr="122-후렴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478042" y="-292963"/>
            <a:ext cx="11520000" cy="6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931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B2935-10CC-E7D8-F244-A52CB4169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7E68322-986D-BC0E-1406-17E13074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12" name="Picture 16" descr="122-후렴 copy">
            <a:extLst>
              <a:ext uri="{FF2B5EF4-FFF2-40B4-BE49-F238E27FC236}">
                <a16:creationId xmlns:a16="http://schemas.microsoft.com/office/drawing/2014/main" id="{4D8E5DB0-FB72-E0E8-2B3C-EAA8E629E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478042" y="-292963"/>
            <a:ext cx="11520000" cy="6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3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E86C-E24D-D615-A2AF-389A9C362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D2B4389-8E10-9BB7-DE35-E724CB05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211" y="2751590"/>
            <a:ext cx="6831084" cy="45358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7EE1A56E-1F67-CFDF-F747-3B1122BEA7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71" y="118533"/>
            <a:ext cx="10673981" cy="56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32D5D28-1607-B17A-9252-1AF2290E9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46684FC-734A-B12D-70FF-01556F5B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4CCDF40-4595-EC74-A241-8BCAD7CF6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1327CCE-B405-6DB8-1B9F-668C31F3A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CAA0FDA-FA30-A8F3-2460-2DD0D5CC4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482" y="-30200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97796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035ED-8DB6-500D-FAFF-B7BA1AD7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AE691EA-ED04-2964-17EE-6624D0955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12" name="Picture 16" descr="122-후렴 copy">
            <a:extLst>
              <a:ext uri="{FF2B5EF4-FFF2-40B4-BE49-F238E27FC236}">
                <a16:creationId xmlns:a16="http://schemas.microsoft.com/office/drawing/2014/main" id="{321FA4BB-AD49-79B9-200E-DDBF24200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9" t="39662" b="29000"/>
          <a:stretch>
            <a:fillRect/>
          </a:stretch>
        </p:blipFill>
        <p:spPr bwMode="auto">
          <a:xfrm>
            <a:off x="1944209" y="603681"/>
            <a:ext cx="4603373" cy="31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122-후렴 copy">
            <a:extLst>
              <a:ext uri="{FF2B5EF4-FFF2-40B4-BE49-F238E27FC236}">
                <a16:creationId xmlns:a16="http://schemas.microsoft.com/office/drawing/2014/main" id="{F38952C7-D54B-9191-7BEF-59AF627C0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9" t="39662" b="29000"/>
          <a:stretch>
            <a:fillRect/>
          </a:stretch>
        </p:blipFill>
        <p:spPr bwMode="auto">
          <a:xfrm>
            <a:off x="6961572" y="2931110"/>
            <a:ext cx="4603373" cy="31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09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74638F-D1A6-C2D7-FA2E-518FEE59F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Picture 18" descr="122-1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0"/>
          <a:stretch/>
        </p:blipFill>
        <p:spPr bwMode="auto">
          <a:xfrm>
            <a:off x="495798" y="-88777"/>
            <a:ext cx="11520000" cy="60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338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10DA3F-B62C-7DFF-4C7F-209EF95F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Picture 30" descr="122-1-2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00"/>
          <a:stretch/>
        </p:blipFill>
        <p:spPr bwMode="auto">
          <a:xfrm>
            <a:off x="336000" y="0"/>
            <a:ext cx="11520000" cy="395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285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F6BA5-87D5-483D-7657-649F48134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1B4B0A-69A2-E046-172F-65D90A9F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12" name="Picture 16" descr="122-후렴 copy">
            <a:extLst>
              <a:ext uri="{FF2B5EF4-FFF2-40B4-BE49-F238E27FC236}">
                <a16:creationId xmlns:a16="http://schemas.microsoft.com/office/drawing/2014/main" id="{694E2DED-8C8F-E596-20E6-C568C2B74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478042" y="-292963"/>
            <a:ext cx="11520000" cy="6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85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F3A527C-F6E7-4702-E0C0-F24A48625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Picture 31" descr="122-2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 bwMode="auto">
          <a:xfrm>
            <a:off x="336000" y="0"/>
            <a:ext cx="11520000" cy="586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51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0" descr="122-2-2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/>
        </p:blipFill>
        <p:spPr bwMode="auto">
          <a:xfrm>
            <a:off x="336000" y="0"/>
            <a:ext cx="11520000" cy="41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1C9B0BB-CF1A-19F1-2667-03285499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409" y="3248350"/>
            <a:ext cx="5809992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8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CF044-37CE-D75F-81D7-847264C00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3C5F9B-3AB3-F9BC-8C3F-10A62504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12" name="Picture 16" descr="122-후렴 copy">
            <a:extLst>
              <a:ext uri="{FF2B5EF4-FFF2-40B4-BE49-F238E27FC236}">
                <a16:creationId xmlns:a16="http://schemas.microsoft.com/office/drawing/2014/main" id="{40F2B0BB-03BA-A8B4-36C4-5D7F5EF48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478042" y="-292963"/>
            <a:ext cx="11520000" cy="6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06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1F6E30-739A-5CE5-996D-33B5B076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30" descr="122-3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00"/>
          <a:stretch/>
        </p:blipFill>
        <p:spPr bwMode="auto">
          <a:xfrm>
            <a:off x="672000" y="-372862"/>
            <a:ext cx="11520000" cy="559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623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0" descr="122-3-2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/>
        </p:blipFill>
        <p:spPr bwMode="auto">
          <a:xfrm>
            <a:off x="336000" y="0"/>
            <a:ext cx="11520000" cy="422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CEDAD08-A394-2201-ED83-E5FFB699C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77161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B9431-095A-B257-6F0E-203FE83A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D19D8B-9DB3-42BD-2C6A-C6FCA5C41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12" name="Picture 16" descr="122-후렴 copy">
            <a:extLst>
              <a:ext uri="{FF2B5EF4-FFF2-40B4-BE49-F238E27FC236}">
                <a16:creationId xmlns:a16="http://schemas.microsoft.com/office/drawing/2014/main" id="{D871095D-8AAD-64C3-FC5E-58BC9688D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478042" y="-292963"/>
            <a:ext cx="11520000" cy="6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42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E0BA794-EE71-E9D4-B9E2-A178D2C3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564DF91-29AD-DDE1-B949-9A1BB375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229" y="2244055"/>
            <a:ext cx="5251509" cy="50539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B3A425BE-F0FB-1C22-5D4D-DC628CA7E70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45" y="59810"/>
            <a:ext cx="10111530" cy="52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87A596D-834F-02D2-4E03-61D589DE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84E801BD-F210-613C-1897-C0457832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448264CD-098C-69C4-EDF0-3A12FD7FA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54EB8CF0-A1BC-5996-2331-B7110BDE9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70258-5D1C-A68B-167E-47F7EB1FB2B7}"/>
              </a:ext>
            </a:extLst>
          </p:cNvPr>
          <p:cNvSpPr txBox="1"/>
          <p:nvPr/>
        </p:nvSpPr>
        <p:spPr>
          <a:xfrm>
            <a:off x="2189525" y="1982445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89860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D514143-8A24-185D-FF77-36CFE5719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Picture 30" descr="122-4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 bwMode="auto">
          <a:xfrm>
            <a:off x="575697" y="-239697"/>
            <a:ext cx="11520000" cy="586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33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0" descr="122-4-2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/>
        </p:blipFill>
        <p:spPr bwMode="auto">
          <a:xfrm>
            <a:off x="336000" y="0"/>
            <a:ext cx="11520000" cy="41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18D2DC3-6F22-D549-6B1D-C6F6B322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83341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E72A8-74FA-64B8-1D26-5B9582818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2AFA8FE-BDAA-01EE-88F8-D8EB4C0F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12" name="Picture 16" descr="122-후렴 copy">
            <a:extLst>
              <a:ext uri="{FF2B5EF4-FFF2-40B4-BE49-F238E27FC236}">
                <a16:creationId xmlns:a16="http://schemas.microsoft.com/office/drawing/2014/main" id="{ACE100ED-3ABC-D0C6-87D6-E88994668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478042" y="-292963"/>
            <a:ext cx="11520000" cy="6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532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71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889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A65FD07-DFC8-5FCB-1BA1-297D6CC3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9218" name="그림 2" descr="빛되신주3 사본.png">
            <a:extLst>
              <a:ext uri="{FF2B5EF4-FFF2-40B4-BE49-F238E27FC236}">
                <a16:creationId xmlns:a16="http://schemas.microsoft.com/office/drawing/2014/main" id="{7FDFDF82-21E6-85DC-7CD9-DE2BAEB1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5" y="54205"/>
            <a:ext cx="10957088" cy="821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099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C9E4DF-544C-6BC1-2E53-F98E4F81F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10242" name="그림 1" descr="빛되신주4 사본.png">
            <a:extLst>
              <a:ext uri="{FF2B5EF4-FFF2-40B4-BE49-F238E27FC236}">
                <a16:creationId xmlns:a16="http://schemas.microsoft.com/office/drawing/2014/main" id="{C8F8F3E9-AAA4-1A38-A633-49AAF4AC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6" y="-518474"/>
            <a:ext cx="11343588" cy="85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733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A65FD07-DFC8-5FCB-1BA1-297D6CC3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9218" name="그림 2" descr="빛되신주3 사본.png">
            <a:extLst>
              <a:ext uri="{FF2B5EF4-FFF2-40B4-BE49-F238E27FC236}">
                <a16:creationId xmlns:a16="http://schemas.microsoft.com/office/drawing/2014/main" id="{7FDFDF82-21E6-85DC-7CD9-DE2BAEB1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5" y="54205"/>
            <a:ext cx="10957088" cy="821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7576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C9E4DF-544C-6BC1-2E53-F98E4F81F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10242" name="그림 1" descr="빛되신주4 사본.png">
            <a:extLst>
              <a:ext uri="{FF2B5EF4-FFF2-40B4-BE49-F238E27FC236}">
                <a16:creationId xmlns:a16="http://schemas.microsoft.com/office/drawing/2014/main" id="{C8F8F3E9-AAA4-1A38-A633-49AAF4AC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1" y="-499620"/>
            <a:ext cx="11343588" cy="85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8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1600EF1-0A96-6256-5563-39F16C3CA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3074" name="그림 3" descr="빛되신주1 사본.png">
            <a:extLst>
              <a:ext uri="{FF2B5EF4-FFF2-40B4-BE49-F238E27FC236}">
                <a16:creationId xmlns:a16="http://schemas.microsoft.com/office/drawing/2014/main" id="{446CA5C5-BA9D-8E4D-CB6B-DA473315F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1" y="-35351"/>
            <a:ext cx="10900528" cy="817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9FE5C9-AAF5-5100-CAC4-C6A679B3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FC3214CF-BCBB-CE65-887E-A05A539ECD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7" y="0"/>
            <a:ext cx="11076264" cy="575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623267F-BC69-5C75-5B08-EFC56E8D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714473-8791-8C4D-331A-1487B1E79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6BAD7B7-B6B0-B16D-0D9B-C5B55384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27EE595-B4FB-1F5F-69E3-C95CB1162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C67E021-8B29-C47F-3764-D9547B87D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036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60835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41119B-8D68-975B-0ED1-2E59FD263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4098" name="그림 1" descr="빛되신주2 사본.png">
            <a:extLst>
              <a:ext uri="{FF2B5EF4-FFF2-40B4-BE49-F238E27FC236}">
                <a16:creationId xmlns:a16="http://schemas.microsoft.com/office/drawing/2014/main" id="{D249092F-1C30-9CE6-1605-469C0E45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0" y="-582106"/>
            <a:ext cx="11415860" cy="856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1A86-9193-0DDB-E688-83AD5108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7E6758-EAC2-EB51-A700-D95EBDFA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9218" name="그림 2" descr="빛되신주3 사본.png">
            <a:extLst>
              <a:ext uri="{FF2B5EF4-FFF2-40B4-BE49-F238E27FC236}">
                <a16:creationId xmlns:a16="http://schemas.microsoft.com/office/drawing/2014/main" id="{8809A54F-D16D-86C9-7A0A-C0C1CDFC1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0" y="-407708"/>
            <a:ext cx="10957088" cy="821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813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10947-519B-CF99-5245-33C35265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B6ADA1-00EF-0274-19F1-0FFFB2EB2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10242" name="그림 1" descr="빛되신주4 사본.png">
            <a:extLst>
              <a:ext uri="{FF2B5EF4-FFF2-40B4-BE49-F238E27FC236}">
                <a16:creationId xmlns:a16="http://schemas.microsoft.com/office/drawing/2014/main" id="{E13FF4F2-A816-E00C-4BCA-C51FFBFDC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4" y="-443060"/>
            <a:ext cx="11343588" cy="85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795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FEE7AF9-67C1-777D-09B6-46D02E13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7170" name="그림 1" descr="빛되신주1-1 사본.png">
            <a:extLst>
              <a:ext uri="{FF2B5EF4-FFF2-40B4-BE49-F238E27FC236}">
                <a16:creationId xmlns:a16="http://schemas.microsoft.com/office/drawing/2014/main" id="{EBFB5D1B-0553-B7C1-A7A1-CF8234EE6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9" y="-176753"/>
            <a:ext cx="10975942" cy="82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5B61E1-1924-FEFC-3CD6-AA9095526C02}"/>
              </a:ext>
            </a:extLst>
          </p:cNvPr>
          <p:cNvSpPr txBox="1"/>
          <p:nvPr/>
        </p:nvSpPr>
        <p:spPr>
          <a:xfrm>
            <a:off x="1809946" y="1998482"/>
            <a:ext cx="848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2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69F58A-6F01-3A1A-0DC7-56C2D668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8194" name="그림 1" descr="빛되신주1-2 사본.png">
            <a:extLst>
              <a:ext uri="{FF2B5EF4-FFF2-40B4-BE49-F238E27FC236}">
                <a16:creationId xmlns:a16="http://schemas.microsoft.com/office/drawing/2014/main" id="{FD886963-CAFD-F38A-5CC8-A3CE6988F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6" y="-358219"/>
            <a:ext cx="11419002" cy="856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53DE26C-98AA-CCE5-22B6-EB219A1C1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9218" name="그림 2" descr="빛되신주3 사본.png">
            <a:extLst>
              <a:ext uri="{FF2B5EF4-FFF2-40B4-BE49-F238E27FC236}">
                <a16:creationId xmlns:a16="http://schemas.microsoft.com/office/drawing/2014/main" id="{7FDFDF82-21E6-85DC-7CD9-DE2BAEB1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0" y="-407708"/>
            <a:ext cx="10957088" cy="821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CB961A-4759-8938-0844-6A996FB5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10242" name="그림 1" descr="빛되신주4 사본.png">
            <a:extLst>
              <a:ext uri="{FF2B5EF4-FFF2-40B4-BE49-F238E27FC236}">
                <a16:creationId xmlns:a16="http://schemas.microsoft.com/office/drawing/2014/main" id="{C8F8F3E9-AAA4-1A38-A633-49AAF4AC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4" y="-443060"/>
            <a:ext cx="11343588" cy="85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53DE26C-98AA-CCE5-22B6-EB219A1C1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9218" name="그림 2" descr="빛되신주3 사본.png">
            <a:extLst>
              <a:ext uri="{FF2B5EF4-FFF2-40B4-BE49-F238E27FC236}">
                <a16:creationId xmlns:a16="http://schemas.microsoft.com/office/drawing/2014/main" id="{7FDFDF82-21E6-85DC-7CD9-DE2BAEB1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0" y="-407708"/>
            <a:ext cx="10957088" cy="821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2633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CB961A-4759-8938-0844-6A996FB5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10242" name="그림 1" descr="빛되신주4 사본.png">
            <a:extLst>
              <a:ext uri="{FF2B5EF4-FFF2-40B4-BE49-F238E27FC236}">
                <a16:creationId xmlns:a16="http://schemas.microsoft.com/office/drawing/2014/main" id="{C8F8F3E9-AAA4-1A38-A633-49AAF4AC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4" y="-443060"/>
            <a:ext cx="11343588" cy="85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05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9C7A4-41E0-78FC-2650-4EB90C4B5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62BCCDE-3B87-D4A4-048E-E7C735A6E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214"/>
          </a:xfrm>
          <a:prstGeom prst="rect">
            <a:avLst/>
          </a:prstGeom>
        </p:spPr>
      </p:pic>
      <p:pic>
        <p:nvPicPr>
          <p:cNvPr id="10242" name="그림 1" descr="빛되신주4 사본.png">
            <a:extLst>
              <a:ext uri="{FF2B5EF4-FFF2-40B4-BE49-F238E27FC236}">
                <a16:creationId xmlns:a16="http://schemas.microsoft.com/office/drawing/2014/main" id="{9FC1E67E-AC2B-94CF-363D-D34268B1E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4" y="-443060"/>
            <a:ext cx="11343588" cy="85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66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6C4704-6D07-9DCE-2609-AF9811BC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211" y="2751590"/>
            <a:ext cx="6831084" cy="45358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0A13822-D3E3-FC42-F1D2-5461AB8F6D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71" y="118533"/>
            <a:ext cx="10673981" cy="56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427249B-E295-4396-AE29-70D86359B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73E9F40-B9E3-AB22-553B-D6436958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BF08ED9-FFF3-DE8C-8E91-E3F57CE09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429AF59-7EF4-72E0-E776-B9AE1B00E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697B3BF-953F-4A99-7590-F198C6402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482" y="-30200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854945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8D3D3D-CBDD-38FA-B235-A2B1DC8D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ECA312-EF21-F768-7C4A-3100C11F4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358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480CB-B737-47A3-A8BB-F6C799D2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47A02142-7650-E800-C8B5-C469A948B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472747-8BF3-FCC7-47E3-0F09CBCF98FD}"/>
              </a:ext>
            </a:extLst>
          </p:cNvPr>
          <p:cNvSpPr txBox="1"/>
          <p:nvPr/>
        </p:nvSpPr>
        <p:spPr>
          <a:xfrm>
            <a:off x="811273" y="610699"/>
            <a:ext cx="107937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주일 예배 </a:t>
            </a:r>
            <a:r>
              <a:rPr lang="ko-KR" alt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특송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en-US" altLang="ko-K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전능하신 나의 주 하나님</a:t>
            </a:r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+  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주가 보이신 생명의 길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                        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  <a:cs typeface="Pretendard Variable Black" panose="02000003000000020004" pitchFamily="2" charset="-127"/>
              </a:rPr>
              <a:t>                              </a:t>
            </a:r>
            <a:r>
              <a:rPr lang="ko-KR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조성빈 형제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2579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E42B774-EB31-ECBA-2FAC-332314A8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1213573" y="4933126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DE7DF94-D442-CD07-40D0-2BC226CE10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358328" y="5011340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54F14-4B8E-B95D-4139-43039B34ECE8}"/>
              </a:ext>
            </a:extLst>
          </p:cNvPr>
          <p:cNvSpPr txBox="1"/>
          <p:nvPr/>
        </p:nvSpPr>
        <p:spPr>
          <a:xfrm>
            <a:off x="1617744" y="5011340"/>
            <a:ext cx="102551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전능하신 나의 주 하나님은</a:t>
            </a:r>
            <a:r>
              <a:rPr lang="en-US" altLang="ko-KR" sz="32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32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능치 못하실 일 전혀 없네</a:t>
            </a:r>
          </a:p>
          <a:p>
            <a:pPr algn="ctr"/>
            <a:r>
              <a:rPr lang="ko-KR" altLang="en-US" sz="32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우리의 모든 간구도 우리의 모든 생각도 </a:t>
            </a:r>
            <a:endParaRPr lang="en-US" altLang="ko-KR" sz="32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2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우리의 모든 꿈과 모든 소망도</a:t>
            </a:r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6738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39EB2-3CBE-5D4B-7017-BDFE3BE5A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1AF6FD9-00D0-FECE-F21D-B23DBB4D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483406" y="4777856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4219F86-B70F-6E13-92C5-5A5B1EB3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235096" y="4989171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F3F73-6010-8B8D-B295-CCD7F6F3EFE4}"/>
              </a:ext>
            </a:extLst>
          </p:cNvPr>
          <p:cNvSpPr txBox="1"/>
          <p:nvPr/>
        </p:nvSpPr>
        <p:spPr>
          <a:xfrm>
            <a:off x="324722" y="4989171"/>
            <a:ext cx="117492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신실하신 나의 주 하나님은</a:t>
            </a:r>
            <a:r>
              <a:rPr lang="en-US" altLang="ko-KR" sz="2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2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우리의 모든 괴로움 바꿀 수 있네</a:t>
            </a:r>
          </a:p>
          <a:p>
            <a:pPr algn="ctr"/>
            <a:r>
              <a:rPr lang="ko-KR" altLang="en-US" sz="2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불가능한 일 행 하시고 죽은 자를 일으키시니</a:t>
            </a:r>
          </a:p>
          <a:p>
            <a:pPr algn="ctr"/>
            <a:r>
              <a:rPr lang="ko-KR" altLang="en-US" sz="2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그를 이길 자 아무도 없네</a:t>
            </a:r>
          </a:p>
        </p:txBody>
      </p:sp>
    </p:spTree>
    <p:extLst>
      <p:ext uri="{BB962C8B-B14F-4D97-AF65-F5344CB8AC3E}">
        <p14:creationId xmlns:p14="http://schemas.microsoft.com/office/powerpoint/2010/main" val="23772686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EA7BE-C404-8A8F-83BC-3E7B2B1D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8CE7B3E-B4C9-47B9-4DCB-F91DC6F9F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581486" y="4851645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C4DFD3F-AF08-06AE-30E5-86B6C0229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020975" y="4777856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33714F-36E8-884B-ED2B-19879C540D12}"/>
              </a:ext>
            </a:extLst>
          </p:cNvPr>
          <p:cNvSpPr txBox="1"/>
          <p:nvPr/>
        </p:nvSpPr>
        <p:spPr>
          <a:xfrm>
            <a:off x="2513122" y="4991342"/>
            <a:ext cx="9678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말씀 의지하여 깊은 곳에 그물 던져</a:t>
            </a:r>
          </a:p>
          <a:p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오늘 그가 놀라운 일을 이루시는 것 보라</a:t>
            </a:r>
          </a:p>
        </p:txBody>
      </p:sp>
    </p:spTree>
    <p:extLst>
      <p:ext uri="{BB962C8B-B14F-4D97-AF65-F5344CB8AC3E}">
        <p14:creationId xmlns:p14="http://schemas.microsoft.com/office/powerpoint/2010/main" val="32124650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BC868-F5B0-AB0D-430E-68E75D9D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0D3A15D-1C69-0CD1-4A38-13175765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474353" y="4851645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D6484DA-967D-392C-C35C-9EBCFDD3E2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020975" y="4851645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3B4590-E5A2-69B7-724E-C690D580D63B}"/>
              </a:ext>
            </a:extLst>
          </p:cNvPr>
          <p:cNvSpPr txBox="1"/>
          <p:nvPr/>
        </p:nvSpPr>
        <p:spPr>
          <a:xfrm>
            <a:off x="2121587" y="5179196"/>
            <a:ext cx="8597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말씀 의지하여 믿음으로 그물 던져</a:t>
            </a:r>
            <a:b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믿는 자에게 능치 못함 없네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95839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CCBA0-6233-3711-36FE-2703BCEED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062F0CB-9211-D89A-D81D-F6AE61BB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581486" y="4851645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CC5A0CE-0049-60A0-07E3-225D8B7D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020975" y="4777856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DE11E-F341-E622-0C93-07A86A71F6DB}"/>
              </a:ext>
            </a:extLst>
          </p:cNvPr>
          <p:cNvSpPr txBox="1"/>
          <p:nvPr/>
        </p:nvSpPr>
        <p:spPr>
          <a:xfrm>
            <a:off x="2513122" y="4991342"/>
            <a:ext cx="9678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말씀 의지하여 깊은 곳에 그물 던져</a:t>
            </a:r>
          </a:p>
          <a:p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오늘 그가 놀라운 일을 이루시는 것 보라</a:t>
            </a:r>
          </a:p>
        </p:txBody>
      </p:sp>
    </p:spTree>
    <p:extLst>
      <p:ext uri="{BB962C8B-B14F-4D97-AF65-F5344CB8AC3E}">
        <p14:creationId xmlns:p14="http://schemas.microsoft.com/office/powerpoint/2010/main" val="18033528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325FA-364D-BC83-9BF4-9C43D726E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7F407DE-73A5-434B-F33A-E3EEE1EA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474353" y="4851645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99AEDD0-4B75-3E5F-F023-FF4FEC5DFB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020975" y="4851645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8FEAF-BF04-BFF6-64BC-6DD3D924372D}"/>
              </a:ext>
            </a:extLst>
          </p:cNvPr>
          <p:cNvSpPr txBox="1"/>
          <p:nvPr/>
        </p:nvSpPr>
        <p:spPr>
          <a:xfrm>
            <a:off x="2121587" y="5179196"/>
            <a:ext cx="8597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주의 말씀 의지하여 믿음으로 그물 던져</a:t>
            </a:r>
            <a:b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</a:br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믿는 자에게 능치 못함 없네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8484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7A429-0170-EAC1-4891-A17DDDBEB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4BEBE93-19A6-DD42-5198-CCC37F27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474353" y="4851645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C272F01-5940-3724-16A7-FF4A8595C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020975" y="4851645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2CF73-8A29-6160-110D-74AF54C880F1}"/>
              </a:ext>
            </a:extLst>
          </p:cNvPr>
          <p:cNvSpPr txBox="1"/>
          <p:nvPr/>
        </p:nvSpPr>
        <p:spPr>
          <a:xfrm>
            <a:off x="2032811" y="4952752"/>
            <a:ext cx="8597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길 오직 그가 </a:t>
            </a:r>
            <a:r>
              <a:rPr lang="ko-KR" altLang="en-US" sz="3600" b="1" i="0" dirty="0" err="1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아시나니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나를 단련하신 후에</a:t>
            </a:r>
            <a:endParaRPr lang="en-US" altLang="ko-KR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내가 정금같이 </a:t>
            </a:r>
            <a:r>
              <a:rPr lang="ko-KR" altLang="en-US" sz="3600" b="1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나아오리다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35066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2A5C0-541D-86BC-9F8C-70978BF4A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32CA934-BD5B-8FA5-1083-C5FA89E1C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5" r="36696" b="39532"/>
          <a:stretch>
            <a:fillRect/>
          </a:stretch>
        </p:blipFill>
        <p:spPr>
          <a:xfrm>
            <a:off x="-474353" y="4851645"/>
            <a:ext cx="4538391" cy="24502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6A69BC5-3C1B-FA41-7DE1-E1234E8B9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5" t="19332" r="13086" b="39532"/>
          <a:stretch>
            <a:fillRect/>
          </a:stretch>
        </p:blipFill>
        <p:spPr>
          <a:xfrm>
            <a:off x="8020975" y="4851645"/>
            <a:ext cx="4171025" cy="18554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0D1808-9F86-35DD-3785-17606AA47FC3}"/>
              </a:ext>
            </a:extLst>
          </p:cNvPr>
          <p:cNvSpPr txBox="1"/>
          <p:nvPr/>
        </p:nvSpPr>
        <p:spPr>
          <a:xfrm>
            <a:off x="2032811" y="4952752"/>
            <a:ext cx="8597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i="0" dirty="0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나의 길 오직 그가 </a:t>
            </a:r>
            <a:r>
              <a:rPr lang="ko-KR" altLang="en-US" sz="3600" b="1" i="0" dirty="0" err="1">
                <a:effectLst/>
                <a:latin typeface="HY목각파임B" panose="02030600000101010101" pitchFamily="18" charset="-127"/>
                <a:ea typeface="HY목각파임B" panose="02030600000101010101" pitchFamily="18" charset="-127"/>
              </a:rPr>
              <a:t>아시나니</a:t>
            </a:r>
            <a:endParaRPr lang="en-US" altLang="ko-KR" sz="3600" b="1" i="0" dirty="0">
              <a:effectLst/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나를 단련하신 후에</a:t>
            </a:r>
            <a:endParaRPr lang="en-US" altLang="ko-KR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36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내가 정금같이 </a:t>
            </a:r>
            <a:r>
              <a:rPr lang="ko-KR" altLang="en-US" sz="3600" b="1" dirty="0" err="1">
                <a:latin typeface="HY목각파임B" panose="02030600000101010101" pitchFamily="18" charset="-127"/>
                <a:ea typeface="HY목각파임B" panose="02030600000101010101" pitchFamily="18" charset="-127"/>
              </a:rPr>
              <a:t>나아오리다</a:t>
            </a:r>
            <a:endParaRPr lang="ko-KR" altLang="en-US" sz="36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014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25F9A74-313F-6C6A-D55C-A43391AD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63" y="-368898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276C5AF-ECD2-5491-FE9C-A36D342C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392" y="2315306"/>
            <a:ext cx="4412610" cy="47211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9F97DEF5-5CA6-E7EC-D501-2197C14774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3" y="118533"/>
            <a:ext cx="11285988" cy="539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CD1C41A2-18FB-71D8-0094-0B1244CB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3FA8534F-B509-BAEF-296C-9F431C933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6A0FFA8F-07C1-56FD-9B10-98817B77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08D7E3DF-8610-44ED-81EA-1C57ED66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74570-26F6-FF89-BCC8-FDAB06026FB8}"/>
              </a:ext>
            </a:extLst>
          </p:cNvPr>
          <p:cNvSpPr txBox="1"/>
          <p:nvPr/>
        </p:nvSpPr>
        <p:spPr>
          <a:xfrm>
            <a:off x="1393912" y="2142668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3.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833988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70123-832B-1F9F-8A10-CEBF06DB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1116D8C-3B18-653D-4F71-144F8731CA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93F791C-7668-DB55-1F8A-38949AD4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FE34EC95-598B-60D4-25FC-E3AF3F979A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5040455-0C8B-7ED1-741F-65873DD36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19D191A-BA17-4589-2E7F-AC3B1424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58CDA72-A5A8-6766-ED06-2501C3997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9591147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4DBCE-3FCA-94A4-8A43-0D58E9317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D30AA3A-8EB8-A3B0-53FE-C33A1CC9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1BE99242-8BF9-91CD-E111-92335CBD337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A31DEF9-9EC4-FB8D-9E0A-432C1AEE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D24FEA-4A67-4D9D-1111-9A9765F36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81F1BD-74E6-EBCC-472E-C5F3700B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1DAD5BC-A64F-9D0D-7B10-936EA092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881511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23F68-214B-DC30-F505-0B28AF94A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F69379-1934-BCC9-08D4-8F93EDD1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8EC3B316-DE64-0351-4F22-27A3376200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4B5B4B7-5F92-CAB0-35CA-85F5D2FE1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2D45C12-D15F-8616-3DB5-049DAB61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26C47E-C02F-A2A0-FE4E-C12C11714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7695410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35BEC-75D0-85F1-8E57-ACA13690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4E1DAB-A52A-66AA-465E-A6BCE853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8A1B7A05-AC02-8BD3-64BF-E357C6A0E8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F52D6D5-E60C-F878-06B9-07AC1F586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5384F69-A5CA-DDD8-4BD1-767B822C6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6D144D-48CD-0072-B09D-D64CACE22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EB7C87B-CC22-F95A-C253-CFEDE501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16194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837BD-ACCD-D2A4-A78C-8C88D15E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94A14F-D1C0-AD69-B562-BD819D2C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307A3083-E9B3-93EC-BEB8-E3113CABCC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5E8711-EC9F-5B23-73B4-FE282495B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963A7BC-B5A5-02C9-77F2-B4074D6FE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7478D0A-43C2-26E8-3631-7E3708115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3720394-9815-123E-9C85-E4C2814B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97378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51496-E1BA-521F-3BCA-573F3892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ADB1D0-5ECD-6C98-30C4-5CB9267C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8A3978D2-B610-FEAD-7567-EFC4A70F1F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EFDAEC-85F3-D286-8995-9AAE7E181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50E2BE2-7908-E8A1-4505-3EFBD3601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64E5B1C-D539-0E62-DE4F-95EDF4819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F5AA258-2877-EB2B-A8B7-226E088C4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058064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F36D-44B5-19E4-F70C-5FAF8C274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AFF6A2-2F7A-3FF0-E4C8-FD75FA170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4EE8C134-4417-E976-7DD3-EA12325CC83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9DAB3D3-2C06-4803-D0EE-490338776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36D7F51-C33A-28A9-CCF2-2D6FDD1CF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60E4133-3EFC-2207-E053-8104FED23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6E7A307-1376-FAA8-FE09-1BB1F38F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493305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773B-280E-2F43-8FB9-AC05BAF19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A007DE9-E99C-284D-FE1C-AD91B2DC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51541380-83BD-FE1E-897A-0FE569C4920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EF74C2-331A-CCD6-5BB4-7A43DAB28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0F07D79-27D8-2502-A421-8EEA9841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830D61-885D-B2B4-A46D-6A0C277CA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834230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A24B-C6FA-D0DA-2183-992BC245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EB1A6B-C440-858E-F3BD-0D2C4206D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9225D97-6713-39C4-5C2F-A4856E7DBF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9266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EEDED85-D2BD-9A79-1C29-F32D9A87C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507396C-A35A-11CA-25A5-5CD6CE82C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18DE59-E655-0A43-D20B-10CBD7C69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8479E33-4053-3D76-429E-4541259A5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8493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650822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EE8C5-E773-4176-B643-2FA71C89E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856948-547D-0211-6617-8AD2C9683A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F6D4F402-388E-AAF6-5C60-96BE5F944E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70930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57BC0D-7E2B-8EB2-8E40-3AB678AFC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73CF74-8B84-28BF-2313-AAC7FA032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AE9901A-58A9-373A-F502-52657EA8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FBBC9B3-3F16-B985-6AD5-C0B1636E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55703" y="-127934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150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CE61C45-D6F8-7FD5-8BA5-354CDE00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036815"/>
            <a:ext cx="6350642" cy="42168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FA15C1C-A46D-9D0D-0BED-C62BD24FE3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0"/>
            <a:ext cx="11596382" cy="57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F45F676-6949-0121-7918-4EEA9F75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DEC472A-AAC5-562D-AE95-66B58F700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DE9F240-4300-91FD-8896-B9A0F1B7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23A5D68-D0B8-0E05-C894-75FD9B1EA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BBA741-8F11-8249-9CA6-98F0B9216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9093" y="-293614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980821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1430D-88E8-E1A4-ADF1-3A07EE48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7A4263-BCA5-2485-F4A3-F373896C9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48441B49-19E1-F0A1-BAE9-CFBEB572BA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CED911-E900-72BC-DA4D-F9FD3CC0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DF94C5B-6872-8C88-B367-A8496CD0E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69244B3-CBAA-0BB6-DC9F-44B41FBA0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EE28F20-AF68-1084-FC15-C5708863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097851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248466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008CC-B221-16B8-056A-9E6469B66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421BA1-D095-7F9C-7125-CC890BCB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2">
            <a:extLst>
              <a:ext uri="{FF2B5EF4-FFF2-40B4-BE49-F238E27FC236}">
                <a16:creationId xmlns:a16="http://schemas.microsoft.com/office/drawing/2014/main" id="{DDD83A36-B3AD-105F-E25E-346E052807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3" y="53025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6960344-BE86-6878-7255-251A96901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6414A43-CB75-541A-6E42-9ADDFF7BF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5660185-4693-711A-6C94-723757170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D9E4BA-5538-595F-0AD5-9C1B5AFA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24069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953370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490BB-DE2E-854A-92B2-53DA2F23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B0B61A-B8BF-97AE-507A-C21380AA0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3E7BB4D-CA64-519D-9F27-34F1BE4B35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7F90B49-1DA0-42A5-4341-BFF273730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C3BEA40-556E-E7BA-96A3-A76092F43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55F474-5672-4E5F-8B36-49A3134EF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DB4D039-0349-00DE-705E-B01979FF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91061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4D34-80DA-48CF-1511-0C3E5149E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72CAEE-0583-63F8-02F6-97A0E27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3D7077E-D40D-3446-3846-F7A0D2902F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999F349-6EDD-ADB3-6531-B303AF6C2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80A4727-E98E-6DB3-A451-D05CA7494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CB86C0D-51F7-9852-1F55-6CFAD6629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5844332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0EF1A-54D3-73CF-5CBB-A495D98F2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97ACCB8-6A6C-F1EC-1BCE-71BA66FBA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787221B-2FE5-C4F7-E792-F1764EA0E3B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DD40903-889E-5C56-51A2-7210EA24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97A6CE-EEF4-F50F-6052-461BBE2B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2B5568A-2941-37BF-61DE-5FC8E6074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8191930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E33A7-10C0-34E0-3EB8-52107F9E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7B828C-17DA-9763-4F8E-7B007248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A738E2C-D4AD-19E1-C99C-C3C45A07D60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5" b="11407"/>
          <a:stretch>
            <a:fillRect/>
          </a:stretch>
        </p:blipFill>
        <p:spPr bwMode="auto">
          <a:xfrm>
            <a:off x="42334" y="450634"/>
            <a:ext cx="11631802" cy="555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0886A57-2DF8-1470-3A5E-3D37E299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6B9A8F2-7DE7-041A-610D-7764CEC88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122662C-5AF9-9BFD-CFF0-066A4E76F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2146428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BC33F-74E0-4444-DEFA-3B9B1BFC0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8B6AD5-01F9-9C86-D479-72BCEDB35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0C3393A-5538-72AA-AA74-EA587BE8D02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0" t="51611" r="4269"/>
          <a:stretch>
            <a:fillRect/>
          </a:stretch>
        </p:blipFill>
        <p:spPr bwMode="auto">
          <a:xfrm>
            <a:off x="948903" y="763480"/>
            <a:ext cx="6076586" cy="30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2F7B54-47CD-D0BE-9978-1545C8FD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F5DEEA6-9F07-26A3-9012-6FB23F08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7CBEB9B-9712-4BFD-35EA-1B5E2580B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130F3DAF-C4E3-A293-B170-99414B5D629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0" t="51611"/>
          <a:stretch>
            <a:fillRect/>
          </a:stretch>
        </p:blipFill>
        <p:spPr bwMode="auto">
          <a:xfrm>
            <a:off x="4829925" y="3402934"/>
            <a:ext cx="6597014" cy="30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716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3E52D-CC2E-351B-56AE-F7DB9103B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2D4184-A14F-FEA9-B921-8674521C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558A49-A37E-DB71-6F4D-5E556824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82377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26D0F-D909-10BD-BB2E-326F7A21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E5007AC-8538-7516-3539-11F0EDF23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A6D6722-FB10-8499-7B20-DEFDE27F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EA016-A260-31C7-DBE1-8419755AC7F7}"/>
              </a:ext>
            </a:extLst>
          </p:cNvPr>
          <p:cNvSpPr txBox="1"/>
          <p:nvPr/>
        </p:nvSpPr>
        <p:spPr>
          <a:xfrm>
            <a:off x="1057275" y="4895448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하나님 아버지 주신 책은 귀하고 중하신 말씀일세</a:t>
            </a:r>
            <a:endParaRPr lang="en-US" altLang="ko-KR" sz="3600" b="1" dirty="0"/>
          </a:p>
          <a:p>
            <a:r>
              <a:rPr lang="ko-KR" altLang="en-US" sz="3600" b="1" dirty="0"/>
              <a:t>귀하고 중하신 말씀 중에 날 사랑한단 말 참 </a:t>
            </a:r>
            <a:r>
              <a:rPr lang="ko-KR" altLang="en-US" sz="3600" b="1" dirty="0" err="1"/>
              <a:t>좋도다</a:t>
            </a:r>
            <a:r>
              <a:rPr lang="ko-KR" alt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53619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5755E-9B73-420B-004E-6E13F0E8C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C1531D-608E-6D34-022D-0138DCCE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33D573B-8AE0-BC23-FF05-35C322B4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8F862-3B2A-253C-96AE-6381255B5345}"/>
              </a:ext>
            </a:extLst>
          </p:cNvPr>
          <p:cNvSpPr txBox="1"/>
          <p:nvPr/>
        </p:nvSpPr>
        <p:spPr>
          <a:xfrm>
            <a:off x="1374147" y="5221374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/>
              <a:t>주께서 나를 사랑하니 즐겁고도 </a:t>
            </a:r>
            <a:r>
              <a:rPr lang="ko-KR" altLang="en-US" sz="3600" b="1" dirty="0" err="1"/>
              <a:t>즐겁도다</a:t>
            </a:r>
            <a:endParaRPr lang="en-US" altLang="ko-KR" sz="3600" b="1" dirty="0"/>
          </a:p>
          <a:p>
            <a:pPr algn="ctr"/>
            <a:r>
              <a:rPr lang="ko-KR" altLang="en-US" sz="3600" b="1" dirty="0"/>
              <a:t>주께서 나를 사랑하니 나는 참 기쁘다</a:t>
            </a:r>
          </a:p>
        </p:txBody>
      </p:sp>
    </p:spTree>
    <p:extLst>
      <p:ext uri="{BB962C8B-B14F-4D97-AF65-F5344CB8AC3E}">
        <p14:creationId xmlns:p14="http://schemas.microsoft.com/office/powerpoint/2010/main" val="911809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4279</Words>
  <Application>Microsoft Office PowerPoint</Application>
  <PresentationFormat>와이드스크린</PresentationFormat>
  <Paragraphs>745</Paragraphs>
  <Slides>282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282</vt:i4>
      </vt:variant>
    </vt:vector>
  </HeadingPairs>
  <TitlesOfParts>
    <vt:vector size="291" baseType="lpstr">
      <vt:lpstr>HY견고딕</vt:lpstr>
      <vt:lpstr>HY목각파임B</vt:lpstr>
      <vt:lpstr>강원교육튼튼</vt:lpstr>
      <vt:lpstr>맑은 고딕</vt:lpstr>
      <vt:lpstr>배달의민족 주아</vt:lpstr>
      <vt:lpstr>휴먼둥근헤드라인</vt:lpstr>
      <vt:lpstr>휴먼매직체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MediaPC</dc:creator>
  <cp:lastModifiedBy>MediaPC</cp:lastModifiedBy>
  <cp:revision>27</cp:revision>
  <dcterms:created xsi:type="dcterms:W3CDTF">2025-11-29T23:12:25Z</dcterms:created>
  <dcterms:modified xsi:type="dcterms:W3CDTF">2025-12-24T02:58:33Z</dcterms:modified>
</cp:coreProperties>
</file>