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358" r:id="rId2"/>
    <p:sldId id="9809" r:id="rId3"/>
    <p:sldId id="9810" r:id="rId4"/>
    <p:sldId id="9811" r:id="rId5"/>
    <p:sldId id="9812" r:id="rId6"/>
    <p:sldId id="9826" r:id="rId7"/>
    <p:sldId id="9827" r:id="rId8"/>
    <p:sldId id="9828" r:id="rId9"/>
    <p:sldId id="9829" r:id="rId10"/>
    <p:sldId id="9813" r:id="rId11"/>
    <p:sldId id="9814" r:id="rId12"/>
    <p:sldId id="9830" r:id="rId13"/>
    <p:sldId id="9831" r:id="rId14"/>
    <p:sldId id="9815" r:id="rId15"/>
    <p:sldId id="9816" r:id="rId16"/>
    <p:sldId id="9832" r:id="rId17"/>
    <p:sldId id="9833" r:id="rId18"/>
    <p:sldId id="9834" r:id="rId19"/>
    <p:sldId id="9835" r:id="rId20"/>
    <p:sldId id="9836" r:id="rId21"/>
    <p:sldId id="9837" r:id="rId22"/>
    <p:sldId id="9838" r:id="rId23"/>
    <p:sldId id="9839" r:id="rId24"/>
    <p:sldId id="6236" r:id="rId25"/>
    <p:sldId id="6237" r:id="rId26"/>
    <p:sldId id="9770" r:id="rId27"/>
    <p:sldId id="9771" r:id="rId28"/>
    <p:sldId id="9840" r:id="rId29"/>
    <p:sldId id="9841" r:id="rId30"/>
    <p:sldId id="9842" r:id="rId31"/>
    <p:sldId id="9843" r:id="rId32"/>
    <p:sldId id="6240" r:id="rId33"/>
    <p:sldId id="6241" r:id="rId34"/>
    <p:sldId id="9799" r:id="rId35"/>
    <p:sldId id="9800" r:id="rId36"/>
    <p:sldId id="6244" r:id="rId37"/>
    <p:sldId id="6245" r:id="rId38"/>
    <p:sldId id="9866" r:id="rId39"/>
    <p:sldId id="9867" r:id="rId40"/>
    <p:sldId id="6246" r:id="rId41"/>
    <p:sldId id="6247" r:id="rId42"/>
    <p:sldId id="9818" r:id="rId43"/>
    <p:sldId id="9819" r:id="rId44"/>
    <p:sldId id="9820" r:id="rId45"/>
    <p:sldId id="9821" r:id="rId46"/>
    <p:sldId id="9822" r:id="rId47"/>
    <p:sldId id="9823" r:id="rId48"/>
    <p:sldId id="9817" r:id="rId49"/>
    <p:sldId id="257" r:id="rId50"/>
    <p:sldId id="258" r:id="rId51"/>
    <p:sldId id="259" r:id="rId52"/>
    <p:sldId id="260" r:id="rId53"/>
    <p:sldId id="261" r:id="rId54"/>
    <p:sldId id="262" r:id="rId55"/>
    <p:sldId id="263" r:id="rId56"/>
    <p:sldId id="9844" r:id="rId57"/>
    <p:sldId id="9845" r:id="rId58"/>
    <p:sldId id="9846" r:id="rId59"/>
    <p:sldId id="9847" r:id="rId60"/>
    <p:sldId id="9848" r:id="rId61"/>
    <p:sldId id="9849" r:id="rId62"/>
    <p:sldId id="9850" r:id="rId63"/>
    <p:sldId id="9851" r:id="rId64"/>
    <p:sldId id="9852" r:id="rId65"/>
    <p:sldId id="9853" r:id="rId66"/>
    <p:sldId id="9854" r:id="rId67"/>
    <p:sldId id="9855" r:id="rId68"/>
    <p:sldId id="9856" r:id="rId69"/>
    <p:sldId id="9857" r:id="rId70"/>
    <p:sldId id="9858" r:id="rId71"/>
    <p:sldId id="9859" r:id="rId72"/>
    <p:sldId id="9860" r:id="rId73"/>
    <p:sldId id="9861" r:id="rId74"/>
    <p:sldId id="2531" r:id="rId75"/>
    <p:sldId id="2532" r:id="rId76"/>
    <p:sldId id="2533" r:id="rId77"/>
    <p:sldId id="2534" r:id="rId78"/>
    <p:sldId id="2535" r:id="rId79"/>
    <p:sldId id="2536" r:id="rId80"/>
    <p:sldId id="9862" r:id="rId81"/>
    <p:sldId id="9863" r:id="rId82"/>
    <p:sldId id="9864" r:id="rId83"/>
    <p:sldId id="9865" r:id="rId84"/>
    <p:sldId id="9824" r:id="rId85"/>
    <p:sldId id="9825" r:id="rId86"/>
    <p:sldId id="2537" r:id="rId87"/>
    <p:sldId id="2538" r:id="rId88"/>
    <p:sldId id="2539" r:id="rId89"/>
    <p:sldId id="2540" r:id="rId90"/>
    <p:sldId id="330" r:id="rId91"/>
    <p:sldId id="331" r:id="rId92"/>
    <p:sldId id="332" r:id="rId93"/>
    <p:sldId id="333" r:id="rId94"/>
    <p:sldId id="334" r:id="rId95"/>
    <p:sldId id="335" r:id="rId96"/>
    <p:sldId id="336" r:id="rId97"/>
    <p:sldId id="300" r:id="rId98"/>
    <p:sldId id="301" r:id="rId99"/>
    <p:sldId id="302" r:id="rId100"/>
    <p:sldId id="303" r:id="rId101"/>
    <p:sldId id="304" r:id="rId102"/>
    <p:sldId id="305" r:id="rId103"/>
    <p:sldId id="306" r:id="rId104"/>
    <p:sldId id="307" r:id="rId10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2A4B0-BF2C-47BA-ADE6-765436E04A8A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6CA64-90F6-4093-A397-0EADA34192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0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D90F-8346-4C10-8B64-8A65E33A9B4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71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1CD7D3-1706-A1CF-187B-348764CF5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565BCC0-D4AC-9A80-B985-0CB977B38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3FAAA-1CA0-60A0-8452-D46DC7AA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12D9BB-8B75-8C98-6162-E98CDD86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93DD7-0D14-D057-7C48-FF58D042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48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B90BF7-D2A9-C733-7663-BAF86A70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2D6F17-B102-1328-471A-22E9928C8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74BEEF-AD2C-E64B-9180-F5A29464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873D72-03E7-FEE8-33CF-55D275A5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69E986-B099-3F61-6E9C-FBA426A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2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3EB327C-6BC0-61A2-7E44-DBDF0F2FD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95ABB8-1BA0-46C0-6F7E-24DB573C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232A12-1CB2-0EF8-274D-06CF5CE6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F93C85-090D-80C7-0D47-4D29CCD1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412B26-96F3-67DA-3255-FCEAED39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43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FB023C-F235-42FC-4B9A-95F25524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93E775-D774-452F-8FB6-6AD332FA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48AD14-2EC0-A1A1-CEED-CD2DA10D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99E43D-6C94-7438-D839-F09193BF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D7E831-EC86-720E-1CB8-4832788A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19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06800C-9364-E56B-1BA1-64D83E06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51767F-90B5-48DD-C46C-CE0F3FD63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C46E32-B57A-4473-A9EC-A50D7913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CEB531-756B-A5C9-F2F4-362F9BD0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5B7A3D-E83E-64AA-1AD0-90301B2D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76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BAB9D3-3E31-ABEE-4DFA-505BE8F6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63074F-3C55-5DEE-F532-E1C478093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46A3CC-D395-9861-A2A0-2B2693708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F4402E-E39C-1DAB-C827-B500A990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BDE571-1C0F-6B73-A29A-C3EB964B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A9F9B5-DB5F-5B71-7D8F-88A345A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08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37999C-E625-627C-05AD-03B47BB7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69ED91-BBD0-6595-0FFC-0A6714B2C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61C050-26EB-92B6-0D1D-A5918093A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BCDDF20-9753-BB26-1EC7-5BDC3964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05F52F8-CBCB-94BF-49DF-9FC53D729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E8C67B7-C84F-CDED-A746-CC8A62AC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F687EA-9235-18A8-DAFF-8458B0E8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5E2D15D-385A-FB2D-5703-922B947B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54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5D41D7-E0AA-9D6E-F6EF-6308CB6D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C51B6A9-EA3C-D04F-D0E3-9D20464B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B86F22D-47A8-1924-31C5-97FBB225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3F9FE22-47AD-9B5B-1BDE-94CD0B43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95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8C43476-E9DE-0586-C647-5753A3B3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B895D8-5A8C-E299-1D52-4983E73A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F84213-B92E-80D5-6C2C-98304A74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02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4F1B0F-55D6-9A82-BE90-42039658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D02B08-EB1D-7E37-9628-CB69A0F22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27ACBAA-812D-A0DE-BC3D-062E26E8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BB3231-8CE3-C41A-EFD0-BC8902F7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BA5D46-3D22-4DAC-3E80-B2855BDF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6E8149-77B0-122B-7544-6CC1A1E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87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E4D91A-82D4-77CE-BE02-74C34130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22FAC-8E4A-E4E7-55FA-FA7801788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F15ACB-910C-31BE-50CC-D0467878A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4AA920-C629-0F67-4D20-C304DD00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6A5165-AAB9-77D7-A600-2DAAA908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8D850F-5651-AA1C-1768-F59F1336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84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7EA8789-489E-3917-A019-96CA06F5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C42C13-94D6-D0B7-8853-BD71B7F07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F67CEE-2F94-638E-F29F-9899AE337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7A95-32EE-404B-A809-53BF5766DC4B}" type="datetimeFigureOut">
              <a:rPr lang="ko-KR" altLang="en-US" smtClean="0"/>
              <a:t>2025-12-27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CF0024-5B79-467F-74BC-BD8C6FFFF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874446-71E9-EC3F-5AEC-657CBFDFD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CC8C-26E7-40D4-B258-B4336206C5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75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스크린샷, 사람, 인간의 얼굴, 음악이(가) 표시된 사진&#10;&#10;자동 생성된 설명">
            <a:extLst>
              <a:ext uri="{FF2B5EF4-FFF2-40B4-BE49-F238E27FC236}">
                <a16:creationId xmlns:a16="http://schemas.microsoft.com/office/drawing/2014/main" id="{11D8D552-698E-BC79-3A5B-B9614E0A1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41" y="-99392"/>
            <a:ext cx="12856482" cy="7236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14E7A-6690-B64C-BFFE-7A4B6F162CF0}"/>
              </a:ext>
            </a:extLst>
          </p:cNvPr>
          <p:cNvSpPr txBox="1"/>
          <p:nvPr/>
        </p:nvSpPr>
        <p:spPr>
          <a:xfrm>
            <a:off x="834502" y="733377"/>
            <a:ext cx="107153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세상 모든 풍파 너를 흔들어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내가 매일 기쁘게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예수의 길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내 눈 주의 영광을 보네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pPr algn="r"/>
            <a:endParaRPr lang="en-US" altLang="ko-K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pPr algn="r"/>
            <a:r>
              <a:rPr lang="en-US" altLang="ko-K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2025.12.28 </a:t>
            </a: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새시대교회 주일 예배</a:t>
            </a:r>
            <a:endParaRPr lang="en-US" altLang="ko-K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pPr algn="ct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                                                            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뉴젠워십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찬양팀</a:t>
            </a:r>
            <a:endParaRPr lang="ko-KR" alt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1747982-3AEC-54E5-5AEF-0DD50253F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4536641-D872-5037-0FDA-5AB4D9D8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0" y="-79899"/>
            <a:ext cx="10505243" cy="78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0D270EF6-CC3F-D339-7BFE-157E32AAB225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67DC182B-C648-1111-5559-9D8288887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946AAB63-BB0B-16B5-BB55-85A0B1288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9E1444FF-0264-CEDD-7DDA-1BAB50F5948E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230B993C-0882-6279-E6D8-D4EBF3D4E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11224EA7-2C05-F9E7-D5ED-F75E5A989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E3665BBF-C228-9C2B-4141-32225C7B746A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A35FD603-D8CD-6F7D-6433-B9C91A956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FD337BD7-FC93-8FE0-0DE5-D3CB18039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06516" y="4743452"/>
            <a:ext cx="8578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So I will come to the throne of grace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love of Christ- for me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F728923-0EF5-445D-9C65-B4268EFB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71" y="879050"/>
            <a:ext cx="9092995" cy="33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55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0866" y="4797899"/>
            <a:ext cx="7550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me see you face to face,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take me to the place where You are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62809DC-36D3-4ACC-81EF-32FC0F96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01" y="971550"/>
            <a:ext cx="909253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94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9800" y="4800602"/>
            <a:ext cx="789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Not by all the power I have,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But by the blood of Jesus Christ</a:t>
            </a: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00AB207-D3F7-4BAB-8104-87D9DE0A7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5" y="857250"/>
            <a:ext cx="90442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55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66951" y="4250100"/>
            <a:ext cx="79406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 </a:t>
            </a:r>
            <a:r>
              <a:rPr lang="en-US" sz="3600" b="1" dirty="0" err="1">
                <a:solidFill>
                  <a:srgbClr val="FFFF00"/>
                </a:solidFill>
                <a:latin typeface="Papyrus" panose="03070502060502030205" pitchFamily="66" charset="0"/>
              </a:rPr>
              <a:t>bo-ldly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 to - Your throne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403983-F3F9-4DD2-9E61-E537B0F0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914401"/>
            <a:ext cx="8971055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245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81251" y="4277202"/>
            <a:ext cx="75977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 and worship- You, Lord</a:t>
            </a:r>
          </a:p>
        </p:txBody>
      </p:sp>
      <p:pic>
        <p:nvPicPr>
          <p:cNvPr id="3" name="Picture 2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B2F4227E-49A0-4A19-A563-06E6FA3CF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78" y="897905"/>
            <a:ext cx="9057716" cy="33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51B72E9-395C-EC14-A9C9-65FFCA01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9DC4DB8-C549-752F-A164-F98D86DE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-204972"/>
            <a:ext cx="11050788" cy="82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72AAEE67-A295-8FC8-A24A-72603A1BD9AC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14D02C5-567E-87CE-E09A-F90266318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8CEC51D2-34FE-87C1-1D69-3F29E5F77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1954069F-628C-1DA1-DFE8-80298B9BFBB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EB76BC48-9F8C-D139-4AF8-CEB6CFC9C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2F32A5DC-19B9-EE30-595D-58540C556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B3BEE491-AF0B-8ED6-B654-9F8677CF52DC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0AFAA336-E07A-CD14-F141-71A71D26A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0E6F6392-AA85-920F-6C10-6FFF409B9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AAFD8-AC98-4B45-D123-4B53D1A3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BEB604C-2F4D-7C5D-19D4-85ED11BA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0A5BF15-AED0-7345-07E8-3E451FBB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-143615"/>
            <a:ext cx="10732240" cy="8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A088E5C9-FBED-202F-A3AF-593D46C27C5A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5372B7A-3E20-8168-450A-5E95B8FBD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B8E9703A-8199-F6F2-C528-11F7642C3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B9C80A40-5783-EFCB-F253-3997F1C741B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ADEEFF14-E5D5-4D3E-D839-E2D78DB59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7CA9F3A0-D020-5983-E86C-DE37A06AD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9DD30B6B-A2DC-626E-9E63-139D9990531A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E41C9B99-C654-6CDF-84D6-BA23972B0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7BD70DA2-FA5A-98EB-83B0-0C714CB3D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27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E9355-9453-62B1-6056-0FFF0EBE7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4C472BB-A59C-6A38-9ADD-B2B66FF9D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EB81F06-B7D2-DEE7-A8D2-7B8240DC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-142287"/>
            <a:ext cx="11061901" cy="82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AC3BF389-2600-36DD-62A6-EB997E8A1D93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CF60C4DA-32CE-5844-D151-38B69C101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0844C194-FC98-FFF0-C9A5-FD42CF7D9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BD82168E-06E5-72FF-7EFF-7EE26E931AC2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E130FDBA-9DA8-3125-CA18-F3142B4F7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FE012D44-959A-A053-2716-1C9BC7663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E54812D6-40EB-17F1-19F7-A85030A38C7D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AEFD02D1-9E08-4FDA-43B4-89E2CF865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0639079D-D3A3-0E26-552F-314654465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80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BDB743A-EA1E-6ABD-8C1D-9A63BD5AE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5871B3B-F399-C64C-DDFD-EEC03630F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-389889"/>
            <a:ext cx="10764683" cy="80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>
            <a:extLst>
              <a:ext uri="{FF2B5EF4-FFF2-40B4-BE49-F238E27FC236}">
                <a16:creationId xmlns:a16="http://schemas.microsoft.com/office/drawing/2014/main" id="{A12F8073-4967-43BA-E8EA-B0A745953600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8198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988B8B3A-70C5-4E94-A60D-2F4D2F4C7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C4428C63-25E4-8A8A-E49B-0B3490504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606DA6C1-5950-F3CA-547B-66A4B98B54BF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8201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87F8250D-843B-263A-3E71-DCEF1CBB8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061932F5-B6EE-EE29-9AFB-E9AF037E4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8203" name="Group 11">
            <a:extLst>
              <a:ext uri="{FF2B5EF4-FFF2-40B4-BE49-F238E27FC236}">
                <a16:creationId xmlns:a16="http://schemas.microsoft.com/office/drawing/2014/main" id="{5AB97194-C158-8AAE-5820-BB6C2BFB11FC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8204" name="Picture 12">
              <a:extLst>
                <a:ext uri="{FF2B5EF4-FFF2-40B4-BE49-F238E27FC236}">
                  <a16:creationId xmlns:a16="http://schemas.microsoft.com/office/drawing/2014/main" id="{C609CEF4-A354-6593-4F81-1CA7D8F7E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8A059808-1204-FC22-618C-2ABEBF54E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78427AC-0968-1C8D-3349-748C960C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FD2CCD1-E127-A8BE-A285-297B958E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-632407"/>
            <a:ext cx="11537842" cy="86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>
            <a:extLst>
              <a:ext uri="{FF2B5EF4-FFF2-40B4-BE49-F238E27FC236}">
                <a16:creationId xmlns:a16="http://schemas.microsoft.com/office/drawing/2014/main" id="{689C0604-1D98-650A-5E79-F2135C7D38DF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9222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A96A3145-CFBD-AB4C-E462-FFA4DC99A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6E61CE2E-702D-4E63-FC90-9590784C9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8B6A351A-6398-3956-64C4-BE89E42D38C2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9225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5F2A5317-BC5F-CC86-643C-A74097C33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7DDDC63C-4981-503D-3362-3317AC6F7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B724E68B-F135-A7BA-B7C3-17F8196220A8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9228" name="Picture 12">
              <a:extLst>
                <a:ext uri="{FF2B5EF4-FFF2-40B4-BE49-F238E27FC236}">
                  <a16:creationId xmlns:a16="http://schemas.microsoft.com/office/drawing/2014/main" id="{9646D9D5-2752-98B9-74B9-CE86B73CC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EB33A339-6496-C0E9-1952-67F3E6938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4775D-2AB6-9A79-6AF3-C56D58EEB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635B216-ED64-24CC-4F85-3CC1394F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D2561FD-62EE-4035-2EB2-7946D2D0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-143615"/>
            <a:ext cx="10732240" cy="8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7A6BA0BD-F3D6-501E-9F32-30ED728E1315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35546C60-30F2-ADF6-9FAA-34EB6DF22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29F471ED-4C01-64E7-33BD-8BC896EC5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A865279A-24FB-60DA-862C-9F49BBB206CD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4079843B-6417-D2EE-AD63-4128BEF49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E5F16264-59A1-A87E-ABA0-0E74A80E6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9D602A49-0650-8F90-3C71-B17EBC18C269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7E96C81E-68FE-CDF2-ADB8-F399FBB02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2838F48E-667B-6644-85E3-F81065BD2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13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FC069-7999-4834-BBEA-F6E4968C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9699799-60F8-7188-06BD-57B07EB1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E4F3F04-3F51-C93B-3FCC-548929CE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-142287"/>
            <a:ext cx="11061901" cy="82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1E0ECBE7-727E-16C3-4854-9EF8CC812BA8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ED09F337-CE05-1D42-F240-F30918EA1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01468936-C4F4-E35A-F09E-FF55804E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5CDFE8FF-7A81-2E27-1E9E-62CF076629A4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2631BECC-4D7A-FB2E-DE45-4B80B4C72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A579FA47-226A-F3B7-A90D-AC1DF6DF2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9D62E371-93BF-344A-532B-919DD8418758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28A012B7-4D77-91F1-90FC-B5DD48282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25F95E0F-B841-3ED8-492B-FFAD5E34A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5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72C3-64A2-0A87-008D-8E7003C3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7E7AD3D-2E34-89B3-6638-1F8D884D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1686285-D109-24F9-91CA-E187983F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0" y="-79899"/>
            <a:ext cx="10505243" cy="78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9E438A4C-660F-FFF1-BDB0-A6D8FB986C5D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6150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819ED71-798A-91F9-03AD-CCC70DA1E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17C28D7D-73A4-71A3-B928-A1F4FE3D1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C828AEE9-4D84-F6EC-AC9C-51BEE2FA4F1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6153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4A254011-BF5C-4CB9-0821-2250B9254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95922C6E-E875-29D8-0561-140543F51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9CD81784-9586-D439-882C-549A2D6EEC59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9042A846-72FE-F29C-891E-0D67ED5FE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C25FFA5E-A4F4-44A2-391D-0AC462E6C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7567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A76B2-28D4-985A-4206-96F24DFC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C9DB10B-25E4-0DEC-FC9E-ED634190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ABE7E1E-2DB1-7950-8A71-0A85136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-204972"/>
            <a:ext cx="11050788" cy="82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>
            <a:extLst>
              <a:ext uri="{FF2B5EF4-FFF2-40B4-BE49-F238E27FC236}">
                <a16:creationId xmlns:a16="http://schemas.microsoft.com/office/drawing/2014/main" id="{91DC6066-B08A-34D0-6ED2-D894FC6E8EC2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7174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8A1B823D-4C71-81C7-CC00-332F50A95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73F4C9CF-40AC-69EB-A148-906EBB836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A4D659D6-1C1E-8AFB-D7A4-61363E8E199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177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1DB5DC32-03E5-B452-5AD1-3B518F5B5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F918AADE-4A84-2960-A396-31306F0F9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E68684C4-A35F-AC06-6F9F-231F29605BC9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EBA0F091-6DB2-AFBB-470D-06EE3E0A6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85042B3E-1982-A454-1C1B-EAA650212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22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3D835D8-8C09-A493-2C98-AB34A3FF4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221F3B3-FD78-5DCC-0E0B-02EB54D7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47" y="0"/>
            <a:ext cx="10426306" cy="78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E44FB527-D22C-5E7F-7CD2-AEBC642AE488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88034F88-2A7A-A25A-9803-6D2E91533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1CEEE608-C184-653D-5BAF-95EDDA211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5D869CD1-0969-84D4-BBC7-BF377AB3D7F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A80EDA0E-89F3-CBEB-BFEE-694D01AE2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A2F62A9C-7661-8EFC-D7CB-81A1F97E5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266D8649-03D4-B8D2-24C6-0920219A4846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D09A9CF4-9801-D7CF-E4A9-16242B1A4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D7A17EB4-9A93-22A1-0A70-370EB6A7E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E11B1-341D-61B5-C8AC-E22D7500B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6EDEDCA-1585-47A5-72FE-457CB74E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7B2EB01-AF59-0EC8-C16C-CC7F7D0FE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-143615"/>
            <a:ext cx="10732240" cy="8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20378E76-D290-BD6B-0CCB-43873CD8BA9B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1528C99-1742-5E7A-E586-960ADA090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FCCF7C96-011A-B26B-34DF-636F24E81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B665FEF4-63A1-7BAC-A3E4-899131E62A65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D676E243-62B4-76C5-CD5A-2E743A3A6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1735FC64-23BD-8191-0243-A1C38AA94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20658CBA-06B2-0C90-3118-1FE5202E7EDE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9525C597-3B85-22D6-4D65-D3E3BB0E9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C0434960-340F-87C0-200A-3293FCFD1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78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2B28-1AFC-3D79-DB6C-1394D96C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69062F1-F628-DB23-26C7-0E27BFC1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39A9FDA-0B7F-20F0-DE69-63F86A71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-142287"/>
            <a:ext cx="11061901" cy="82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C90502EA-B228-D625-B902-08B8E05647DF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94B9F966-F48E-5F19-5482-7070674C2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A52C782B-68AD-A824-DA0A-F7B20B637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8C74B8C8-6310-ED4B-7471-1D18F2C8BE9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A9C60E5B-6029-FC72-DDAC-9FB036484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76B195EE-FEA1-3CA2-E331-D14804B2B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984E9498-D578-1B93-0938-36C6D21230F7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F4404DE6-7EEE-80FC-A4BC-47AEABD84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97E72DC3-AED8-BED8-8E96-82BCE4D4E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20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9BCDD-9899-05EA-C2EF-7F9ED416A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4487F38-0194-DA34-1BB6-8376D277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A2BB19D-F254-3D70-BD82-91830E11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-143615"/>
            <a:ext cx="10732240" cy="8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1E8BA4B2-CDE4-D0C6-A112-516AF36BC0DE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CB545B8-85F6-85CF-351E-72C766E95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9193FB75-2AE4-BD2D-AEDB-22C59FDAF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A5D2CE0D-C969-BFFC-23A9-21ACEA962CD7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AB6BFC9B-DA5F-DBF3-A983-BB749A1B6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527A7A21-F135-9DFF-346C-10AC23508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DFB78EFB-97A5-1113-6B6D-67E13F3B6C73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39355006-F610-21DA-E79D-DEDEE1E12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35F8AC92-29FF-907D-ECEC-0B7C3CC65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62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32221-4FF7-6D74-2B66-1C97F56D0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67E9909-8635-A70F-B2A4-F46145EA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900DD5C-298E-C15D-9588-552D1C49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-142287"/>
            <a:ext cx="11061901" cy="82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2D947B4C-9AD4-D9AD-0F6E-D79BCEA53FED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5330F519-6C84-BEB6-4FA8-AC1C01331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7E49BD11-A16A-313A-8808-46849070E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B34C6134-D01D-070F-5DE0-49370AE564D2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2477E09C-EC22-60E8-452B-5C7D4E49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04DCF702-0681-26EA-2103-7FF416BC4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038F279E-33CD-0CC6-1ADF-DB7294700204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525C0D92-F4EB-0FC7-3213-7E6B40C3B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DE315FB1-CCFD-F447-54FE-4288E1F8E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27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9D9373B-5549-BFE1-3C70-7C9717FD4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-418691"/>
            <a:ext cx="12473126" cy="762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FC4F04F4-E066-F29C-9F4B-E8C10C97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63" y="184058"/>
            <a:ext cx="9367673" cy="702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847606-7485-C038-109F-08A772E03F29}"/>
              </a:ext>
            </a:extLst>
          </p:cNvPr>
          <p:cNvSpPr txBox="1"/>
          <p:nvPr/>
        </p:nvSpPr>
        <p:spPr>
          <a:xfrm>
            <a:off x="1981386" y="4595185"/>
            <a:ext cx="789527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7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>
              <a:buNone/>
            </a:pPr>
            <a:r>
              <a:rPr lang="en-US" altLang="ko-KR" sz="27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/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hand of God in all my life I see</a:t>
            </a:r>
          </a:p>
          <a:p>
            <a:pPr algn="ctr" fontAlgn="base"/>
            <a:endParaRPr lang="en-US" altLang="ko-KR" dirty="0"/>
          </a:p>
          <a:p>
            <a:pPr algn="ctr">
              <a:buNone/>
            </a:pPr>
            <a:endParaRPr lang="en-US" altLang="ko-K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ACFA87D-6159-8ADA-45B6-88C08B7C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-663900"/>
            <a:ext cx="12641802" cy="773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>
            <a:extLst>
              <a:ext uri="{FF2B5EF4-FFF2-40B4-BE49-F238E27FC236}">
                <a16:creationId xmlns:a16="http://schemas.microsoft.com/office/drawing/2014/main" id="{BAAFA346-EC24-9420-A867-256E8781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15" y="-380376"/>
            <a:ext cx="10550771" cy="79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812F62-07F6-5794-79D8-6D997C147EE6}"/>
              </a:ext>
            </a:extLst>
          </p:cNvPr>
          <p:cNvSpPr txBox="1"/>
          <p:nvPr/>
        </p:nvSpPr>
        <p:spPr>
          <a:xfrm>
            <a:off x="2527328" y="4716164"/>
            <a:ext cx="6504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And the reason of my bliss 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 the secret all is this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​That the Comforter abides with 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E8D2C-24AA-B346-94F2-F1A4BA7D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F94DB1E-DADD-649A-2CF5-C6B9C2C1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290467" y="-497395"/>
            <a:ext cx="13109821" cy="80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9B41E99C-B151-81D0-DE65-70BB0C9C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04" y="-299319"/>
            <a:ext cx="10709306" cy="80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853D56-B75C-773B-C9FE-49143F884D3E}"/>
              </a:ext>
            </a:extLst>
          </p:cNvPr>
          <p:cNvSpPr txBox="1"/>
          <p:nvPr/>
        </p:nvSpPr>
        <p:spPr>
          <a:xfrm>
            <a:off x="2192531" y="4823506"/>
            <a:ext cx="725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He abides He abides 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Hallelujah He abides with me</a:t>
            </a:r>
          </a:p>
          <a:p>
            <a:pPr algn="l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4616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C4149-AC4C-99A4-8F20-E817316B5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C9E4CAE-99E4-E288-AE2D-3657ED8F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-427052"/>
            <a:ext cx="12428738" cy="760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C246568B-D538-C09E-4BCD-B9805ED76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5" y="-660277"/>
            <a:ext cx="10757003" cy="806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546A3-FCB8-B0C1-B63C-2DD0658EFB47}"/>
              </a:ext>
            </a:extLst>
          </p:cNvPr>
          <p:cNvSpPr txBox="1"/>
          <p:nvPr/>
        </p:nvSpPr>
        <p:spPr>
          <a:xfrm>
            <a:off x="2137240" y="4399286"/>
            <a:ext cx="774765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Comforter abides with me</a:t>
            </a:r>
          </a:p>
        </p:txBody>
      </p:sp>
    </p:spTree>
    <p:extLst>
      <p:ext uri="{BB962C8B-B14F-4D97-AF65-F5344CB8AC3E}">
        <p14:creationId xmlns:p14="http://schemas.microsoft.com/office/powerpoint/2010/main" val="3214524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E6F9A-0A51-70E1-74B1-20817BC0F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5AA2888-F6D1-342B-8AB7-7ADF9D1C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-418691"/>
            <a:ext cx="12473126" cy="762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9EB1DD9F-78D1-1671-2113-6056E494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63" y="184058"/>
            <a:ext cx="9367673" cy="702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F03C8-7931-2987-E23B-E2FEF96C6C10}"/>
              </a:ext>
            </a:extLst>
          </p:cNvPr>
          <p:cNvSpPr txBox="1"/>
          <p:nvPr/>
        </p:nvSpPr>
        <p:spPr>
          <a:xfrm>
            <a:off x="1981386" y="4595185"/>
            <a:ext cx="789527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ko-KR" sz="27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>
              <a:buNone/>
            </a:pPr>
            <a:r>
              <a:rPr lang="en-US" altLang="ko-KR" sz="27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/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hand of God in all my life I see</a:t>
            </a:r>
          </a:p>
          <a:p>
            <a:pPr algn="ctr" fontAlgn="base"/>
            <a:endParaRPr lang="en-US" altLang="ko-KR" dirty="0"/>
          </a:p>
          <a:p>
            <a:pPr algn="ctr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00159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C3528-990A-4A2F-606C-47A31FAD7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0363782-9BA1-DBE9-081C-5971328F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-663900"/>
            <a:ext cx="12641802" cy="773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>
            <a:extLst>
              <a:ext uri="{FF2B5EF4-FFF2-40B4-BE49-F238E27FC236}">
                <a16:creationId xmlns:a16="http://schemas.microsoft.com/office/drawing/2014/main" id="{CC86EDCC-0792-25EB-E132-002836E2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15" y="-380376"/>
            <a:ext cx="10550771" cy="79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BF4C9D-B9C9-A683-0509-809AB90DA1AA}"/>
              </a:ext>
            </a:extLst>
          </p:cNvPr>
          <p:cNvSpPr txBox="1"/>
          <p:nvPr/>
        </p:nvSpPr>
        <p:spPr>
          <a:xfrm>
            <a:off x="2527328" y="4716164"/>
            <a:ext cx="6504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And the reason of my bliss 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 the secret all is this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​That the Comforter abides with me</a:t>
            </a:r>
          </a:p>
        </p:txBody>
      </p:sp>
    </p:spTree>
    <p:extLst>
      <p:ext uri="{BB962C8B-B14F-4D97-AF65-F5344CB8AC3E}">
        <p14:creationId xmlns:p14="http://schemas.microsoft.com/office/powerpoint/2010/main" val="168629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7FA0AA0-1865-7D4C-B9C8-FB31220A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B7D7922-DBCB-F02B-7A64-0369948F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97921"/>
            <a:ext cx="10765298" cy="80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BBBA5A2F-00EE-3619-701A-3DFE49C9B5F3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3C9B964B-681F-1319-5A1B-CF382788D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9964412F-C3BD-C671-6658-A83B7AC07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0C94BF2F-CF7D-15C2-1F93-6F6FB8370634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D1E9946F-6D28-2246-928A-FD9996B21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CB28AE2C-13C0-C90E-C235-59CF06AC7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202C0CF4-753E-A973-3FEB-FF9A81908C48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A338E154-0C7E-5B66-7F10-4B5D34913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88DB712A-D2B2-2C90-F16E-2F2A79394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A2FA-B7B8-4A5A-A1EC-F1065211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53D4D5B-07B0-487F-481B-DBCCE64F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290467" y="-497395"/>
            <a:ext cx="13109821" cy="80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D3A1D0C8-8C64-9ACB-6FA2-FC1EB1D3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04" y="-299319"/>
            <a:ext cx="10709306" cy="80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BA2E1-6C11-3904-4051-819DD42FD82D}"/>
              </a:ext>
            </a:extLst>
          </p:cNvPr>
          <p:cNvSpPr txBox="1"/>
          <p:nvPr/>
        </p:nvSpPr>
        <p:spPr>
          <a:xfrm>
            <a:off x="2192531" y="4823506"/>
            <a:ext cx="725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He abides He abides 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Hallelujah He abides with me</a:t>
            </a:r>
          </a:p>
          <a:p>
            <a:pPr algn="l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38320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A68B-5C56-BF7E-F921-E31A1B52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E8670B2-7D9F-05B2-0E47-07A21F4E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-427052"/>
            <a:ext cx="12428738" cy="760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DE680205-4E40-4F2B-2D3E-8C6ED117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5" y="-660277"/>
            <a:ext cx="10757003" cy="806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76DBD3-CF31-22E0-5FE6-E4DF0C112E37}"/>
              </a:ext>
            </a:extLst>
          </p:cNvPr>
          <p:cNvSpPr txBox="1"/>
          <p:nvPr/>
        </p:nvSpPr>
        <p:spPr>
          <a:xfrm>
            <a:off x="2137240" y="4399286"/>
            <a:ext cx="774765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Comforter abides with me  </a:t>
            </a:r>
            <a:r>
              <a:rPr lang="ko-KR" altLang="en-US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간주</a:t>
            </a:r>
            <a:endParaRPr lang="en-US" altLang="ko-KR" sz="2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6077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1CEFFBE-2522-1145-8A31-20EC7974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15258" y="-381740"/>
            <a:ext cx="13312628" cy="81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>
            <a:extLst>
              <a:ext uri="{FF2B5EF4-FFF2-40B4-BE49-F238E27FC236}">
                <a16:creationId xmlns:a16="http://schemas.microsoft.com/office/drawing/2014/main" id="{96AE5524-E9DD-DD27-B9BA-6439BB8A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3" y="-381740"/>
            <a:ext cx="9287910" cy="69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A57B0-0515-AB1A-9404-C26149962F1D}"/>
              </a:ext>
            </a:extLst>
          </p:cNvPr>
          <p:cNvSpPr txBox="1"/>
          <p:nvPr/>
        </p:nvSpPr>
        <p:spPr>
          <a:xfrm>
            <a:off x="2049241" y="4454173"/>
            <a:ext cx="7923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Once My heart was full of sin 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Once I had no peace within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Till I heard how Jesus died upon the tree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​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6085F0C-6A98-013B-AD2F-F310284F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86280" y="-106532"/>
            <a:ext cx="12514316" cy="765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>
            <a:extLst>
              <a:ext uri="{FF2B5EF4-FFF2-40B4-BE49-F238E27FC236}">
                <a16:creationId xmlns:a16="http://schemas.microsoft.com/office/drawing/2014/main" id="{20738356-1E55-78B0-92B7-5A7B3A5F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59" y="-569881"/>
            <a:ext cx="10103714" cy="75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E50D68-8553-4BCB-EE6B-A5FCAD579834}"/>
              </a:ext>
            </a:extLst>
          </p:cNvPr>
          <p:cNvSpPr txBox="1"/>
          <p:nvPr/>
        </p:nvSpPr>
        <p:spPr>
          <a:xfrm>
            <a:off x="2290190" y="4459900"/>
            <a:ext cx="7941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Then I Fell down at his feet 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And there came a peace so sweet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Now the Comforter abides with me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AD4D-969A-2058-7011-AC3946BB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576F6F6-2789-330C-B8FE-DD0372E2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95158" y="0"/>
            <a:ext cx="12554349" cy="76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7EC86831-B974-0473-44B1-9627245F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9" y="-488941"/>
            <a:ext cx="10449727" cy="78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0ACF04-F6CD-EB93-089A-E5F80C871E97}"/>
              </a:ext>
            </a:extLst>
          </p:cNvPr>
          <p:cNvSpPr txBox="1"/>
          <p:nvPr/>
        </p:nvSpPr>
        <p:spPr>
          <a:xfrm>
            <a:off x="2192531" y="4823506"/>
            <a:ext cx="725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He abides He abides 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Hallelujah He abides with me</a:t>
            </a:r>
          </a:p>
          <a:p>
            <a:pPr algn="l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78370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B3B23-37AA-98F5-C372-2B87EEE33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91F6DF2-C139-A3E1-9010-56A88D38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0"/>
            <a:ext cx="12295573" cy="7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68D49CEE-9F86-C988-998F-3C9BC487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4" y="-453638"/>
            <a:ext cx="10148312" cy="76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09EFF-AC91-4A4F-6AF9-C3009DA95293}"/>
              </a:ext>
            </a:extLst>
          </p:cNvPr>
          <p:cNvSpPr txBox="1"/>
          <p:nvPr/>
        </p:nvSpPr>
        <p:spPr>
          <a:xfrm>
            <a:off x="2137240" y="4399286"/>
            <a:ext cx="774765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Comforter abides with me</a:t>
            </a:r>
          </a:p>
        </p:txBody>
      </p:sp>
    </p:spTree>
    <p:extLst>
      <p:ext uri="{BB962C8B-B14F-4D97-AF65-F5344CB8AC3E}">
        <p14:creationId xmlns:p14="http://schemas.microsoft.com/office/powerpoint/2010/main" val="554339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33298679-569B-7677-8989-D9823518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192813" y="-433626"/>
            <a:ext cx="12639305" cy="77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>
            <a:extLst>
              <a:ext uri="{FF2B5EF4-FFF2-40B4-BE49-F238E27FC236}">
                <a16:creationId xmlns:a16="http://schemas.microsoft.com/office/drawing/2014/main" id="{F84349C7-26F9-41F7-DAF2-BC5C718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64" y="-310976"/>
            <a:ext cx="9557392" cy="716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2223E-6856-04AA-3A6B-2B835452F110}"/>
              </a:ext>
            </a:extLst>
          </p:cNvPr>
          <p:cNvSpPr txBox="1"/>
          <p:nvPr/>
        </p:nvSpPr>
        <p:spPr>
          <a:xfrm>
            <a:off x="2422610" y="4441842"/>
            <a:ext cx="74383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Hi is with me everywhere 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And he Knows my </a:t>
            </a:r>
            <a:r>
              <a:rPr lang="en-US" altLang="ko-KR" sz="2400" dirty="0" err="1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ev'ry</a:t>
            </a: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care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​I'm as happy as a bird and just as free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se-nanumgothic"/>
              </a:rPr>
              <a:t>​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F3721793-42D2-1A69-A261-C189E37E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1" y="-402401"/>
            <a:ext cx="12446493" cy="761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390F7928-8063-041E-DF9A-E4C2B5E0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7" y="-631458"/>
            <a:ext cx="10759602" cy="807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6">
            <a:hlinkClick r:id="rId4" action="ppaction://hlinksldjump"/>
            <a:extLst>
              <a:ext uri="{FF2B5EF4-FFF2-40B4-BE49-F238E27FC236}">
                <a16:creationId xmlns:a16="http://schemas.microsoft.com/office/drawing/2014/main" id="{BFEA76C5-72C0-0342-5728-7F7831E46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390" y="5631263"/>
            <a:ext cx="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en-US" altLang="ko-KR" sz="15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90732-AE57-7F13-47EF-813D9EDC28B9}"/>
              </a:ext>
            </a:extLst>
          </p:cNvPr>
          <p:cNvSpPr txBox="1"/>
          <p:nvPr/>
        </p:nvSpPr>
        <p:spPr>
          <a:xfrm>
            <a:off x="2273543" y="4454020"/>
            <a:ext cx="7452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For the Spirit has control 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Jesus satisfies my soul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​Since the Comforter abides with 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C9D0-D7B8-3AC9-0CDE-8410D0BE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449DB28-BD4C-5409-2C8B-DBA4F54B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95158" y="0"/>
            <a:ext cx="12554349" cy="76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488AA363-7E3F-CEB6-D536-F9EB085A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9" y="-488941"/>
            <a:ext cx="10449727" cy="78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9D21D3-0337-1C6A-7981-C94FE9D3C6A1}"/>
              </a:ext>
            </a:extLst>
          </p:cNvPr>
          <p:cNvSpPr txBox="1"/>
          <p:nvPr/>
        </p:nvSpPr>
        <p:spPr>
          <a:xfrm>
            <a:off x="2192531" y="4823506"/>
            <a:ext cx="725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He abides He abides 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Hallelujah He abides with me</a:t>
            </a:r>
          </a:p>
          <a:p>
            <a:pPr algn="l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48363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631D0-0E1C-D7AA-4147-E379DB6C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8262291-45A1-F180-4196-9D6E6AA2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0"/>
            <a:ext cx="12295573" cy="7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76A99F23-1679-1C7B-B293-C251F5D4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4" y="-453638"/>
            <a:ext cx="10148312" cy="76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569E06-2614-46BC-0341-C5A2A8C7861C}"/>
              </a:ext>
            </a:extLst>
          </p:cNvPr>
          <p:cNvSpPr txBox="1"/>
          <p:nvPr/>
        </p:nvSpPr>
        <p:spPr>
          <a:xfrm>
            <a:off x="2137240" y="4399286"/>
            <a:ext cx="774765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Comforter abides with me</a:t>
            </a:r>
          </a:p>
        </p:txBody>
      </p:sp>
    </p:spTree>
    <p:extLst>
      <p:ext uri="{BB962C8B-B14F-4D97-AF65-F5344CB8AC3E}">
        <p14:creationId xmlns:p14="http://schemas.microsoft.com/office/powerpoint/2010/main" val="268037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F3A4496-9839-C04A-E9DD-971E87D8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E920B19-EB10-4882-5761-C3289C7A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-143615"/>
            <a:ext cx="10732240" cy="8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6E7749F6-5E62-9BD7-6FE1-8F31DE81E54F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5D42EAC8-FB1D-B2B6-9501-CC89A3D0D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138C18B1-AD32-53AD-2F82-2FA7BF19A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391F4240-0E13-1A07-4C8E-212D6DAAF08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5845A6FB-DF6D-A824-2F05-5C65C66A2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1BB9B247-B0C0-8E37-17D8-8BD85E877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31D785D8-C03D-FB6F-E599-D6490F0F6035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39ACED41-83B6-C9EF-96F7-366181910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B7C41E6A-0EDD-A16F-A878-48E9EAEFB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AAA72F6-1493-9137-CE59-AC15F6E8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68525" y="-133165"/>
            <a:ext cx="13254569" cy="810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>
            <a:extLst>
              <a:ext uri="{FF2B5EF4-FFF2-40B4-BE49-F238E27FC236}">
                <a16:creationId xmlns:a16="http://schemas.microsoft.com/office/drawing/2014/main" id="{1DEB8B72-50B6-BEAE-5C47-CFAE26461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94" y="-529843"/>
            <a:ext cx="10275274" cy="77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49111F-15DE-5B51-E87F-89050C8BB85A}"/>
              </a:ext>
            </a:extLst>
          </p:cNvPr>
          <p:cNvSpPr txBox="1"/>
          <p:nvPr/>
        </p:nvSpPr>
        <p:spPr>
          <a:xfrm>
            <a:off x="1633244" y="4657621"/>
            <a:ext cx="92529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There's no thirsting for the things 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Of the world they've taken wings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​Long ago I gave them up and instantly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​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>
            <a:extLst>
              <a:ext uri="{FF2B5EF4-FFF2-40B4-BE49-F238E27FC236}">
                <a16:creationId xmlns:a16="http://schemas.microsoft.com/office/drawing/2014/main" id="{ABB32D9C-0206-B671-B2C8-0C2173AA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68526" y="-54646"/>
            <a:ext cx="12443997" cy="761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>
            <a:extLst>
              <a:ext uri="{FF2B5EF4-FFF2-40B4-BE49-F238E27FC236}">
                <a16:creationId xmlns:a16="http://schemas.microsoft.com/office/drawing/2014/main" id="{F89716D2-B94B-E93B-1048-90C5FCA5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3" y="-843165"/>
            <a:ext cx="10266938" cy="770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C1144-B591-52E3-DD98-04D0744C0D19}"/>
              </a:ext>
            </a:extLst>
          </p:cNvPr>
          <p:cNvSpPr txBox="1"/>
          <p:nvPr/>
        </p:nvSpPr>
        <p:spPr>
          <a:xfrm>
            <a:off x="2200513" y="4606361"/>
            <a:ext cx="8204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All my night was turned to day 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All my burdens rolled away</a:t>
            </a:r>
          </a:p>
          <a:p>
            <a:pPr algn="ctr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​Now the Comforter abides with me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64560-9A26-6127-8320-F5AF5F721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F6BBB47-E725-36B3-13EE-08254E1F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95158" y="0"/>
            <a:ext cx="12554349" cy="76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8AF90954-7EAB-57BF-671B-7FA450F10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9" y="-488941"/>
            <a:ext cx="10449727" cy="78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85471-52B2-4134-42A4-7D6EF2627835}"/>
              </a:ext>
            </a:extLst>
          </p:cNvPr>
          <p:cNvSpPr txBox="1"/>
          <p:nvPr/>
        </p:nvSpPr>
        <p:spPr>
          <a:xfrm>
            <a:off x="2192531" y="4823506"/>
            <a:ext cx="725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He abides He abides 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Hallelujah He abides with me</a:t>
            </a:r>
          </a:p>
          <a:p>
            <a:pPr algn="l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597265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D9DB8-2DD0-2577-C5F4-669D09021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4793582-9644-B5E3-92E3-BCCE0140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0"/>
            <a:ext cx="12295573" cy="7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F9CFB7E4-0DCD-65BC-A69F-2438F9B9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4" y="-453638"/>
            <a:ext cx="10148312" cy="76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99E66F-ADC1-BFD9-2F1A-911577D1D347}"/>
              </a:ext>
            </a:extLst>
          </p:cNvPr>
          <p:cNvSpPr txBox="1"/>
          <p:nvPr/>
        </p:nvSpPr>
        <p:spPr>
          <a:xfrm>
            <a:off x="2137240" y="4399286"/>
            <a:ext cx="774765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Comforter abides with me</a:t>
            </a:r>
          </a:p>
        </p:txBody>
      </p:sp>
    </p:spTree>
    <p:extLst>
      <p:ext uri="{BB962C8B-B14F-4D97-AF65-F5344CB8AC3E}">
        <p14:creationId xmlns:p14="http://schemas.microsoft.com/office/powerpoint/2010/main" val="3306589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5E748-55CE-3B89-B110-6875B082B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C57FB99-69F4-DF4C-BDE0-2FFA5E69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95158" y="0"/>
            <a:ext cx="12554349" cy="76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3CF4A01A-49BB-F5B4-7DFB-CD29BB55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9" y="-488941"/>
            <a:ext cx="10449727" cy="78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FC4863-76A2-2CA7-7AC1-C6A451398002}"/>
              </a:ext>
            </a:extLst>
          </p:cNvPr>
          <p:cNvSpPr txBox="1"/>
          <p:nvPr/>
        </p:nvSpPr>
        <p:spPr>
          <a:xfrm>
            <a:off x="2192531" y="4823506"/>
            <a:ext cx="725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He abides He abides 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Hallelujah He abides with me</a:t>
            </a:r>
          </a:p>
          <a:p>
            <a:pPr algn="l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546429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CBDC-47F4-D714-8651-3B6CE53EC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D520BA5-58B8-D13F-F46C-AC53582D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0"/>
            <a:ext cx="12295573" cy="7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6D3CF56D-B967-2B86-8E69-3FD617A2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4" y="-453638"/>
            <a:ext cx="10148312" cy="76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A1E74-45EE-6EA0-5AB0-3C70B8FF18CF}"/>
              </a:ext>
            </a:extLst>
          </p:cNvPr>
          <p:cNvSpPr txBox="1"/>
          <p:nvPr/>
        </p:nvSpPr>
        <p:spPr>
          <a:xfrm>
            <a:off x="2137240" y="4399286"/>
            <a:ext cx="774765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Comforter abides with me</a:t>
            </a:r>
          </a:p>
        </p:txBody>
      </p:sp>
    </p:spTree>
    <p:extLst>
      <p:ext uri="{BB962C8B-B14F-4D97-AF65-F5344CB8AC3E}">
        <p14:creationId xmlns:p14="http://schemas.microsoft.com/office/powerpoint/2010/main" val="1669388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726CE-DCF2-CFA3-5FD3-13EE079E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68975B3-8129-35E7-1DA4-6105736F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-95158" y="0"/>
            <a:ext cx="12554349" cy="76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906CED6D-FDBB-96C1-6E85-F474EDA0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9" y="-488941"/>
            <a:ext cx="10449727" cy="78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6F470-5A45-D67B-A2F2-C25459A3577B}"/>
              </a:ext>
            </a:extLst>
          </p:cNvPr>
          <p:cNvSpPr txBox="1"/>
          <p:nvPr/>
        </p:nvSpPr>
        <p:spPr>
          <a:xfrm>
            <a:off x="2192531" y="4823506"/>
            <a:ext cx="725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He abides He abides </a:t>
            </a:r>
          </a:p>
          <a:p>
            <a:pPr algn="ctr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Hallelujah He abides with me</a:t>
            </a:r>
          </a:p>
          <a:p>
            <a:pPr algn="l" fontAlgn="base">
              <a:buNone/>
            </a:pPr>
            <a:r>
              <a:rPr lang="en-US" altLang="ko-KR" sz="2400" dirty="0">
                <a:solidFill>
                  <a:srgbClr val="333333"/>
                </a:solidFill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254670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A61D-FFA4-6FFC-BC8F-95CEB0CB6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AF6AA94-72B2-699B-A526-E99291C7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17542" b="13387"/>
          <a:stretch>
            <a:fillRect/>
          </a:stretch>
        </p:blipFill>
        <p:spPr bwMode="auto">
          <a:xfrm>
            <a:off x="0" y="0"/>
            <a:ext cx="12295573" cy="7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53281E66-5411-1063-5195-147E1F9B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4" y="-453638"/>
            <a:ext cx="10148312" cy="76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0A567-1149-53D6-9D56-7F7F7DD113FD}"/>
              </a:ext>
            </a:extLst>
          </p:cNvPr>
          <p:cNvSpPr txBox="1"/>
          <p:nvPr/>
        </p:nvSpPr>
        <p:spPr>
          <a:xfrm>
            <a:off x="2137240" y="4399286"/>
            <a:ext cx="774765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I'm rejoicing night and day 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As I walk the narrow way</a:t>
            </a:r>
          </a:p>
          <a:p>
            <a:pPr algn="ctr" fontAlgn="base">
              <a:buNone/>
            </a:pPr>
            <a:r>
              <a:rPr lang="en-US" altLang="ko-KR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For the Comforter abides with me</a:t>
            </a:r>
          </a:p>
        </p:txBody>
      </p:sp>
    </p:spTree>
    <p:extLst>
      <p:ext uri="{BB962C8B-B14F-4D97-AF65-F5344CB8AC3E}">
        <p14:creationId xmlns:p14="http://schemas.microsoft.com/office/powerpoint/2010/main" val="1784496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23C4B60-7D4F-73AD-8329-B48F383E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13" y="4253640"/>
            <a:ext cx="12386096" cy="34973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09A5DC3-5989-4BDC-8040-1FED2C2C0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36826" r="4274" b="37127"/>
          <a:stretch>
            <a:fillRect/>
          </a:stretch>
        </p:blipFill>
        <p:spPr>
          <a:xfrm>
            <a:off x="2567609" y="3499406"/>
            <a:ext cx="7632849" cy="17826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3798D0B-1BD9-E7BA-3E34-42071D450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r="-789" b="62122"/>
          <a:stretch>
            <a:fillRect/>
          </a:stretch>
        </p:blipFill>
        <p:spPr>
          <a:xfrm>
            <a:off x="1450976" y="56055"/>
            <a:ext cx="9217024" cy="259228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6096EF7-4031-E2B1-5272-12AB93AF0B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10977" r="19774" b="48092"/>
          <a:stretch>
            <a:fillRect/>
          </a:stretch>
        </p:blipFill>
        <p:spPr>
          <a:xfrm>
            <a:off x="3143672" y="2576806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E2C3961-672B-F192-3762-BFDFA0E2C8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18" t="57490" r="19068"/>
          <a:stretch>
            <a:fillRect/>
          </a:stretch>
        </p:blipFill>
        <p:spPr>
          <a:xfrm>
            <a:off x="6343659" y="6102506"/>
            <a:ext cx="3773886" cy="5022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93357D4-A290-F911-13CC-D02D780F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948" b="40612"/>
          <a:stretch>
            <a:fillRect/>
          </a:stretch>
        </p:blipFill>
        <p:spPr>
          <a:xfrm>
            <a:off x="6960096" y="215353"/>
            <a:ext cx="3589661" cy="658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2261BC6-82B2-9B9D-FB92-C1416DDB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51065" r="19774" b="8002"/>
          <a:stretch>
            <a:fillRect/>
          </a:stretch>
        </p:blipFill>
        <p:spPr>
          <a:xfrm>
            <a:off x="6036811" y="3118994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544B3BD-4DF2-7491-926B-175C88874E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7489"/>
          <a:stretch>
            <a:fillRect/>
          </a:stretch>
        </p:blipFill>
        <p:spPr>
          <a:xfrm>
            <a:off x="2855641" y="5486189"/>
            <a:ext cx="6236305" cy="50229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DDBC465-FE53-18B2-3D0B-3E4092F3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8" name="Picture 2" descr="C:\Users\Administrator\Desktop\예수의길\2 copy.png">
            <a:extLst>
              <a:ext uri="{FF2B5EF4-FFF2-40B4-BE49-F238E27FC236}">
                <a16:creationId xmlns:a16="http://schemas.microsoft.com/office/drawing/2014/main" id="{92709762-0046-F583-34F8-F6474F496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37409" r="1487" b="31158"/>
          <a:stretch>
            <a:fillRect/>
          </a:stretch>
        </p:blipFill>
        <p:spPr bwMode="auto">
          <a:xfrm>
            <a:off x="2145141" y="3126406"/>
            <a:ext cx="8064896" cy="23567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" name="Picture 2" descr="C:\Users\Administrator\Desktop\예수의길\2 copy.png">
            <a:extLst>
              <a:ext uri="{FF2B5EF4-FFF2-40B4-BE49-F238E27FC236}">
                <a16:creationId xmlns:a16="http://schemas.microsoft.com/office/drawing/2014/main" id="{AB087026-EB54-2FAC-9619-3036A8E1D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 b="62714"/>
          <a:stretch>
            <a:fillRect/>
          </a:stretch>
        </p:blipFill>
        <p:spPr bwMode="auto">
          <a:xfrm>
            <a:off x="1271464" y="-596224"/>
            <a:ext cx="9812253" cy="27956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B9716DE-2D09-9BCD-325F-1C60E675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480" b="52333"/>
          <a:stretch>
            <a:fillRect/>
          </a:stretch>
        </p:blipFill>
        <p:spPr>
          <a:xfrm>
            <a:off x="1686485" y="5193527"/>
            <a:ext cx="5970854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D12B56E-1CBE-3254-4474-16F7902BD4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2" r="12131" b="49269"/>
          <a:stretch>
            <a:fillRect/>
          </a:stretch>
        </p:blipFill>
        <p:spPr>
          <a:xfrm>
            <a:off x="3313836" y="2162598"/>
            <a:ext cx="3931116" cy="5463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FC6E15F-FF92-0652-9FF1-4AFA0BE1CB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25" t="52333" r="17090"/>
          <a:stretch>
            <a:fillRect/>
          </a:stretch>
        </p:blipFill>
        <p:spPr>
          <a:xfrm>
            <a:off x="6251688" y="5760183"/>
            <a:ext cx="4017771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73B1BE-0390-6596-80C7-9EE68F1D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45" t="45067" r="8267"/>
          <a:stretch>
            <a:fillRect/>
          </a:stretch>
        </p:blipFill>
        <p:spPr>
          <a:xfrm>
            <a:off x="6252307" y="2743327"/>
            <a:ext cx="4405922" cy="60425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563794F-6B0B-2717-8A3A-8BEDA3A2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8CA238C-19FB-9577-7902-C7B382F7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-142287"/>
            <a:ext cx="11061901" cy="82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8B6CF934-8FA7-E9D4-8F6C-53489ACCBF10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DBA64F91-1C3E-D07D-54D4-72A80DAE8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D9B0CE72-D4E4-A103-1C46-79B4DBD61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567F551B-0B87-9872-BCD8-B02AB254860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2BE50C5C-4BA2-5C5D-ADCA-613A52085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9B2B87-F1D3-C295-80D9-6C5C3CACE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73369E58-0363-C40F-79D2-9488683B2D3F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5B2D440C-5397-5A3E-00F1-F003E6CBD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777AB744-A87F-E792-E20D-2F0DB50D5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8080A84-D040-75EA-E6DC-0E68F34A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5122" name="Picture 2" descr="C:\Users\Administrator\Desktop\예수의길\3 copy.png">
            <a:extLst>
              <a:ext uri="{FF2B5EF4-FFF2-40B4-BE49-F238E27FC236}">
                <a16:creationId xmlns:a16="http://schemas.microsoft.com/office/drawing/2014/main" id="{70A13992-521A-4892-8B7E-8E8F6548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 b="64292"/>
          <a:stretch>
            <a:fillRect/>
          </a:stretch>
        </p:blipFill>
        <p:spPr bwMode="auto">
          <a:xfrm>
            <a:off x="1415480" y="-243408"/>
            <a:ext cx="91077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3 copy.png">
            <a:extLst>
              <a:ext uri="{FF2B5EF4-FFF2-40B4-BE49-F238E27FC236}">
                <a16:creationId xmlns:a16="http://schemas.microsoft.com/office/drawing/2014/main" id="{9F81A0D5-72B0-4A39-7AD9-1897D8B9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8" r="5485" b="1"/>
          <a:stretch>
            <a:fillRect/>
          </a:stretch>
        </p:blipFill>
        <p:spPr bwMode="auto">
          <a:xfrm>
            <a:off x="1127448" y="3502082"/>
            <a:ext cx="8640960" cy="43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DFEC13F-92E0-D2C7-5C31-82A8B654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313" b="49277"/>
          <a:stretch>
            <a:fillRect/>
          </a:stretch>
        </p:blipFill>
        <p:spPr>
          <a:xfrm>
            <a:off x="3215681" y="2399429"/>
            <a:ext cx="4677285" cy="5616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DE3C5EB-E4C6-CBCA-874C-920C5E25C3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06" b="51269"/>
          <a:stretch>
            <a:fillRect/>
          </a:stretch>
        </p:blipFill>
        <p:spPr>
          <a:xfrm>
            <a:off x="1839621" y="5373217"/>
            <a:ext cx="7274878" cy="5938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62837D4-F2C0-BEEF-1C1E-17140411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43" t="52904"/>
          <a:stretch>
            <a:fillRect/>
          </a:stretch>
        </p:blipFill>
        <p:spPr>
          <a:xfrm>
            <a:off x="5903178" y="3060932"/>
            <a:ext cx="4297279" cy="5215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34DC349-1398-FF83-9FFB-6B8FCFB26C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90" t="51269" r="22419"/>
          <a:stretch>
            <a:fillRect/>
          </a:stretch>
        </p:blipFill>
        <p:spPr>
          <a:xfrm>
            <a:off x="6744073" y="6138040"/>
            <a:ext cx="3625987" cy="59386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AA5C7D-BD5C-0CC7-1672-903FFBF7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6146" name="Picture 2" descr="C:\Users\Administrator\Desktop\예수의길\4 copy.png">
            <a:extLst>
              <a:ext uri="{FF2B5EF4-FFF2-40B4-BE49-F238E27FC236}">
                <a16:creationId xmlns:a16="http://schemas.microsoft.com/office/drawing/2014/main" id="{28D97741-C093-42B4-9950-D5D0B5B3E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" b="62591"/>
          <a:stretch>
            <a:fillRect/>
          </a:stretch>
        </p:blipFill>
        <p:spPr bwMode="auto">
          <a:xfrm>
            <a:off x="1667508" y="-404665"/>
            <a:ext cx="885698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4 copy.png">
            <a:extLst>
              <a:ext uri="{FF2B5EF4-FFF2-40B4-BE49-F238E27FC236}">
                <a16:creationId xmlns:a16="http://schemas.microsoft.com/office/drawing/2014/main" id="{942D6A1F-1E48-2AC2-7615-7D7D61547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8" r="3122"/>
          <a:stretch>
            <a:fillRect/>
          </a:stretch>
        </p:blipFill>
        <p:spPr bwMode="auto">
          <a:xfrm>
            <a:off x="994355" y="3464133"/>
            <a:ext cx="8856984" cy="41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BCE20A-9E85-64F4-F0AB-8FE96FC897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06" r="17672" b="42287"/>
          <a:stretch>
            <a:fillRect/>
          </a:stretch>
        </p:blipFill>
        <p:spPr>
          <a:xfrm>
            <a:off x="3215681" y="2260512"/>
            <a:ext cx="3672409" cy="5896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0D1652-3EEE-9BC0-CCB2-54755893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638" r="15797" b="39529"/>
          <a:stretch>
            <a:fillRect/>
          </a:stretch>
        </p:blipFill>
        <p:spPr>
          <a:xfrm>
            <a:off x="3613415" y="5251114"/>
            <a:ext cx="3262207" cy="648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D281356-7103-785D-7CB1-92D5E0B02B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665" r="1739"/>
          <a:stretch>
            <a:fillRect/>
          </a:stretch>
        </p:blipFill>
        <p:spPr>
          <a:xfrm>
            <a:off x="4871864" y="2930683"/>
            <a:ext cx="5328592" cy="504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931D70-D020-ADB9-0CDE-E784AAEE5D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58" t="52967" r="4739"/>
          <a:stretch>
            <a:fillRect/>
          </a:stretch>
        </p:blipFill>
        <p:spPr>
          <a:xfrm>
            <a:off x="6654036" y="5940673"/>
            <a:ext cx="3838269" cy="5447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BED55F7-5F9A-A84F-925F-7B3EF757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7170" name="Picture 2" descr="C:\Users\Administrator\Desktop\예수의길\5 copy.png">
            <a:extLst>
              <a:ext uri="{FF2B5EF4-FFF2-40B4-BE49-F238E27FC236}">
                <a16:creationId xmlns:a16="http://schemas.microsoft.com/office/drawing/2014/main" id="{BC17DF68-9C2C-443E-B180-0148E7FD7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 b="63641"/>
          <a:stretch>
            <a:fillRect/>
          </a:stretch>
        </p:blipFill>
        <p:spPr bwMode="auto">
          <a:xfrm>
            <a:off x="1343472" y="-459432"/>
            <a:ext cx="85324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5 copy.png">
            <a:extLst>
              <a:ext uri="{FF2B5EF4-FFF2-40B4-BE49-F238E27FC236}">
                <a16:creationId xmlns:a16="http://schemas.microsoft.com/office/drawing/2014/main" id="{DD271E3B-FFDC-6462-AA92-84107A32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7" r="5188"/>
          <a:stretch>
            <a:fillRect/>
          </a:stretch>
        </p:blipFill>
        <p:spPr bwMode="auto">
          <a:xfrm>
            <a:off x="983432" y="3231690"/>
            <a:ext cx="8668072" cy="42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0E933CA-5E5A-02FF-6A5D-7C25B835FF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14" r="13490" b="45220"/>
          <a:stretch>
            <a:fillRect/>
          </a:stretch>
        </p:blipFill>
        <p:spPr>
          <a:xfrm>
            <a:off x="4208278" y="5103751"/>
            <a:ext cx="2989968" cy="659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13D285E-4AF0-876C-75BA-ED1682304A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4" r="18006" b="47031"/>
          <a:stretch>
            <a:fillRect/>
          </a:stretch>
        </p:blipFill>
        <p:spPr>
          <a:xfrm>
            <a:off x="3279463" y="2100002"/>
            <a:ext cx="3032563" cy="6089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DA06B5B-5712-10DD-84CA-2CD66040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4" t="52157" r="6522" b="-1840"/>
          <a:stretch>
            <a:fillRect/>
          </a:stretch>
        </p:blipFill>
        <p:spPr>
          <a:xfrm>
            <a:off x="6629660" y="5783334"/>
            <a:ext cx="3246252" cy="597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AAAEA54-F840-93B2-322A-8CC6B850F7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2" t="47814" r="14652" b="4838"/>
          <a:stretch>
            <a:fillRect/>
          </a:stretch>
        </p:blipFill>
        <p:spPr>
          <a:xfrm>
            <a:off x="5926508" y="2775272"/>
            <a:ext cx="3265836" cy="54430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1D5154-DDAC-B757-109A-3769CC90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8194" name="Picture 2" descr="C:\Users\Administrator\Desktop\예수의길\6 copy.png">
            <a:extLst>
              <a:ext uri="{FF2B5EF4-FFF2-40B4-BE49-F238E27FC236}">
                <a16:creationId xmlns:a16="http://schemas.microsoft.com/office/drawing/2014/main" id="{CC2DFC2E-7655-40CA-87A7-3E5013EB6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696" r="2549" b="62947"/>
          <a:stretch>
            <a:fillRect/>
          </a:stretch>
        </p:blipFill>
        <p:spPr bwMode="auto">
          <a:xfrm>
            <a:off x="1717506" y="22029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예수의길\6 copy.png">
            <a:extLst>
              <a:ext uri="{FF2B5EF4-FFF2-40B4-BE49-F238E27FC236}">
                <a16:creationId xmlns:a16="http://schemas.microsoft.com/office/drawing/2014/main" id="{84662151-BD5D-FD39-08DB-AB25694FE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91" r="-816"/>
          <a:stretch>
            <a:fillRect/>
          </a:stretch>
        </p:blipFill>
        <p:spPr bwMode="auto">
          <a:xfrm>
            <a:off x="1055440" y="3284985"/>
            <a:ext cx="9217024" cy="4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3F25CAC-111E-09C0-5482-6A53975FEB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47274" r="24454"/>
          <a:stretch>
            <a:fillRect/>
          </a:stretch>
        </p:blipFill>
        <p:spPr>
          <a:xfrm>
            <a:off x="6452624" y="6037630"/>
            <a:ext cx="3308229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F00651E-F8B6-1609-1965-EE6052BC6B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99" r="10763" b="44672"/>
          <a:stretch>
            <a:fillRect/>
          </a:stretch>
        </p:blipFill>
        <p:spPr>
          <a:xfrm>
            <a:off x="3359696" y="2051886"/>
            <a:ext cx="3504880" cy="590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98EA1B-74BF-A69B-6649-C728F3FF65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34" b="47274"/>
          <a:stretch>
            <a:fillRect/>
          </a:stretch>
        </p:blipFill>
        <p:spPr>
          <a:xfrm>
            <a:off x="3187844" y="5229200"/>
            <a:ext cx="6037521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F6EBDF0-C646-2011-E4B2-843FCA2FE4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63" t="46892" r="6400"/>
          <a:stretch>
            <a:fillRect/>
          </a:stretch>
        </p:blipFill>
        <p:spPr>
          <a:xfrm>
            <a:off x="5159896" y="2736546"/>
            <a:ext cx="3816425" cy="5663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7BACD38-6295-4903-30EB-20526EBF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07555B96-5547-408F-815D-5F20F992C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3398618" y="3573017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C58542E8-B4EC-84C2-82B5-2BCCD869C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2027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0539508-F56B-BA57-4790-3D2F8FFD93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3799533" y="5354636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754E88-4F07-9787-ABDE-D08C60C664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5767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C53C6C-4F21-A76D-44A4-05CFD64D8E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6030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B01437E-DB27-C98D-17D5-91BB278A64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4223792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087B78-BFC5-5B5A-2E27-1D17CAB5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6BE1D387-5568-420A-9E42-157E84DE4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1362479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D4BDDBEB-0EB6-80CE-4277-2EC5F7AAE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536824" y="3429001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54DFA7B-7B9E-7739-0468-5CD32C0F8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3985096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AA29BA-DC2B-36F7-E0EC-A96E30076F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3127313" y="2149622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1010A44-A4D9-900F-809E-CD58E5E5C9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7032104" y="6021289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AA75EBD-3778-D882-52CC-A205F6AF84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5663953" y="2701462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14FF2-19C6-0FB5-6ED1-EBF3889A0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29E8EB4-F240-BD1D-E26C-9CF333592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13" y="4253640"/>
            <a:ext cx="12386096" cy="34973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42051A2-30FC-3E15-E20B-37A960835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36826" r="4274" b="37127"/>
          <a:stretch>
            <a:fillRect/>
          </a:stretch>
        </p:blipFill>
        <p:spPr>
          <a:xfrm>
            <a:off x="2567609" y="3499406"/>
            <a:ext cx="7632849" cy="17826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1145600-1561-3458-5224-C4FC76C2DC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r="-789" b="62122"/>
          <a:stretch>
            <a:fillRect/>
          </a:stretch>
        </p:blipFill>
        <p:spPr>
          <a:xfrm>
            <a:off x="1450976" y="56055"/>
            <a:ext cx="9217024" cy="259228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D10194-9028-EEA5-FF8E-B129CE0B00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10977" r="19774" b="48092"/>
          <a:stretch>
            <a:fillRect/>
          </a:stretch>
        </p:blipFill>
        <p:spPr>
          <a:xfrm>
            <a:off x="3143672" y="2576806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FA840F3-EA90-FBE0-92F5-F2D67E7B38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418" t="57490" r="19068"/>
          <a:stretch>
            <a:fillRect/>
          </a:stretch>
        </p:blipFill>
        <p:spPr>
          <a:xfrm>
            <a:off x="6343659" y="6102506"/>
            <a:ext cx="3773886" cy="5022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87C0342-4739-4E0A-DBBE-B1B597F8A4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948" b="40612"/>
          <a:stretch>
            <a:fillRect/>
          </a:stretch>
        </p:blipFill>
        <p:spPr>
          <a:xfrm>
            <a:off x="6960096" y="215353"/>
            <a:ext cx="3589661" cy="658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DD755C1-7DCB-F480-10CF-B6DC7D51CD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99" t="51065" r="19774" b="8002"/>
          <a:stretch>
            <a:fillRect/>
          </a:stretch>
        </p:blipFill>
        <p:spPr>
          <a:xfrm>
            <a:off x="6036811" y="3118994"/>
            <a:ext cx="4156394" cy="551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F45B6EC-C307-2335-3DB8-A4B1DA97D0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7489"/>
          <a:stretch>
            <a:fillRect/>
          </a:stretch>
        </p:blipFill>
        <p:spPr>
          <a:xfrm>
            <a:off x="2855641" y="5486189"/>
            <a:ext cx="6236305" cy="5022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13660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C9E86-ABD3-88F1-3623-7F1474D3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C1541EE-B5EF-D28F-A50C-B459662B9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8" name="Picture 2" descr="C:\Users\Administrator\Desktop\예수의길\2 copy.png">
            <a:extLst>
              <a:ext uri="{FF2B5EF4-FFF2-40B4-BE49-F238E27FC236}">
                <a16:creationId xmlns:a16="http://schemas.microsoft.com/office/drawing/2014/main" id="{5BF893FC-4824-063F-A367-9C3FC756D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37409" r="1487" b="31158"/>
          <a:stretch>
            <a:fillRect/>
          </a:stretch>
        </p:blipFill>
        <p:spPr bwMode="auto">
          <a:xfrm>
            <a:off x="2145141" y="3126406"/>
            <a:ext cx="8064896" cy="23567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2" name="Picture 2" descr="C:\Users\Administrator\Desktop\예수의길\2 copy.png">
            <a:extLst>
              <a:ext uri="{FF2B5EF4-FFF2-40B4-BE49-F238E27FC236}">
                <a16:creationId xmlns:a16="http://schemas.microsoft.com/office/drawing/2014/main" id="{718B03F1-49B7-F62B-235B-A62B77C0A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 b="62714"/>
          <a:stretch>
            <a:fillRect/>
          </a:stretch>
        </p:blipFill>
        <p:spPr bwMode="auto">
          <a:xfrm>
            <a:off x="1271464" y="-596224"/>
            <a:ext cx="9812253" cy="27956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408566A-963A-050C-BBF4-05E6E11B6F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480" b="52333"/>
          <a:stretch>
            <a:fillRect/>
          </a:stretch>
        </p:blipFill>
        <p:spPr>
          <a:xfrm>
            <a:off x="1686485" y="5193527"/>
            <a:ext cx="5970854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30C2C1D-9405-E88E-863B-33AE7188E3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2" r="12131" b="49269"/>
          <a:stretch>
            <a:fillRect/>
          </a:stretch>
        </p:blipFill>
        <p:spPr>
          <a:xfrm>
            <a:off x="3313836" y="2162598"/>
            <a:ext cx="3931116" cy="5463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65040D-C890-26CE-99C5-A308C03C6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25" t="52333" r="17090"/>
          <a:stretch>
            <a:fillRect/>
          </a:stretch>
        </p:blipFill>
        <p:spPr>
          <a:xfrm>
            <a:off x="6251688" y="5760183"/>
            <a:ext cx="4017771" cy="5208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A9A548-B5B7-9651-82BC-AC7847A16E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45" t="45067" r="8267"/>
          <a:stretch>
            <a:fillRect/>
          </a:stretch>
        </p:blipFill>
        <p:spPr>
          <a:xfrm>
            <a:off x="6252307" y="2743327"/>
            <a:ext cx="4405922" cy="60425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26899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58A28-89ED-5325-3002-53CFF3FC5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ACB0811-857B-AB62-7143-5277A4A4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5122" name="Picture 2" descr="C:\Users\Administrator\Desktop\예수의길\3 copy.png">
            <a:extLst>
              <a:ext uri="{FF2B5EF4-FFF2-40B4-BE49-F238E27FC236}">
                <a16:creationId xmlns:a16="http://schemas.microsoft.com/office/drawing/2014/main" id="{92E8ED25-9E10-5D68-6E92-BE678614E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 b="64292"/>
          <a:stretch>
            <a:fillRect/>
          </a:stretch>
        </p:blipFill>
        <p:spPr bwMode="auto">
          <a:xfrm>
            <a:off x="1415480" y="-243408"/>
            <a:ext cx="91077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3 copy.png">
            <a:extLst>
              <a:ext uri="{FF2B5EF4-FFF2-40B4-BE49-F238E27FC236}">
                <a16:creationId xmlns:a16="http://schemas.microsoft.com/office/drawing/2014/main" id="{E5F848D7-9184-4751-A3E3-8D63804A5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8" r="5485" b="1"/>
          <a:stretch>
            <a:fillRect/>
          </a:stretch>
        </p:blipFill>
        <p:spPr bwMode="auto">
          <a:xfrm>
            <a:off x="1127448" y="3502082"/>
            <a:ext cx="8640960" cy="43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8132784-0611-0C4B-16CD-04183345DA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313" b="49277"/>
          <a:stretch>
            <a:fillRect/>
          </a:stretch>
        </p:blipFill>
        <p:spPr>
          <a:xfrm>
            <a:off x="3215681" y="2399429"/>
            <a:ext cx="4677285" cy="5616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C622D01-7681-6C62-0455-AE2CE0AFC7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06" b="51269"/>
          <a:stretch>
            <a:fillRect/>
          </a:stretch>
        </p:blipFill>
        <p:spPr>
          <a:xfrm>
            <a:off x="1839621" y="5373217"/>
            <a:ext cx="7274878" cy="5938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9D8C562-45E0-8119-E3CC-4919EE4B4E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43" t="52904"/>
          <a:stretch>
            <a:fillRect/>
          </a:stretch>
        </p:blipFill>
        <p:spPr>
          <a:xfrm>
            <a:off x="5903178" y="3060932"/>
            <a:ext cx="4297279" cy="5215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BFE97C-529B-E2F3-1C9A-CA910D2E16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90" t="51269" r="22419"/>
          <a:stretch>
            <a:fillRect/>
          </a:stretch>
        </p:blipFill>
        <p:spPr>
          <a:xfrm>
            <a:off x="6744073" y="6138040"/>
            <a:ext cx="3625987" cy="5938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477789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9C112-96C9-A25B-95C0-BD1BD515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868777-86B0-BB14-432A-940CD03FA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6146" name="Picture 2" descr="C:\Users\Administrator\Desktop\예수의길\4 copy.png">
            <a:extLst>
              <a:ext uri="{FF2B5EF4-FFF2-40B4-BE49-F238E27FC236}">
                <a16:creationId xmlns:a16="http://schemas.microsoft.com/office/drawing/2014/main" id="{4BC76F05-AFBC-F144-A9A1-34D02A3B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" b="62591"/>
          <a:stretch>
            <a:fillRect/>
          </a:stretch>
        </p:blipFill>
        <p:spPr bwMode="auto">
          <a:xfrm>
            <a:off x="1667508" y="-404665"/>
            <a:ext cx="885698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4 copy.png">
            <a:extLst>
              <a:ext uri="{FF2B5EF4-FFF2-40B4-BE49-F238E27FC236}">
                <a16:creationId xmlns:a16="http://schemas.microsoft.com/office/drawing/2014/main" id="{8E8ECBB6-6953-1591-AE69-36630D700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8" r="3122"/>
          <a:stretch>
            <a:fillRect/>
          </a:stretch>
        </p:blipFill>
        <p:spPr bwMode="auto">
          <a:xfrm>
            <a:off x="994355" y="3464133"/>
            <a:ext cx="8856984" cy="41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5520E90-1AF3-D85F-C7C8-A3F5E90A3A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06" r="17672" b="42287"/>
          <a:stretch>
            <a:fillRect/>
          </a:stretch>
        </p:blipFill>
        <p:spPr>
          <a:xfrm>
            <a:off x="3215681" y="2260512"/>
            <a:ext cx="3672409" cy="5896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534E4C6-EAD2-E15D-28CE-6D104BC62E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638" r="15797" b="39529"/>
          <a:stretch>
            <a:fillRect/>
          </a:stretch>
        </p:blipFill>
        <p:spPr>
          <a:xfrm>
            <a:off x="3613415" y="5251114"/>
            <a:ext cx="3262207" cy="648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B7EB9ED-433F-BC2F-ACE3-C895A489C8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665" r="1739"/>
          <a:stretch>
            <a:fillRect/>
          </a:stretch>
        </p:blipFill>
        <p:spPr>
          <a:xfrm>
            <a:off x="4871864" y="2930683"/>
            <a:ext cx="5328592" cy="504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7EA19F2-3853-2CEF-ABF2-646039E489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58" t="52967" r="4739"/>
          <a:stretch>
            <a:fillRect/>
          </a:stretch>
        </p:blipFill>
        <p:spPr>
          <a:xfrm>
            <a:off x="6654036" y="5940673"/>
            <a:ext cx="3838269" cy="5447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2640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3F000-DC96-14F3-5A08-768F76F82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5984BFB-1CC6-9DE5-4AD4-53A64C40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60AD81E-6D99-476C-C93A-DC35AAB8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47" y="0"/>
            <a:ext cx="10426306" cy="78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>
            <a:extLst>
              <a:ext uri="{FF2B5EF4-FFF2-40B4-BE49-F238E27FC236}">
                <a16:creationId xmlns:a16="http://schemas.microsoft.com/office/drawing/2014/main" id="{0F501B4D-E91F-B32B-9946-722DA5C3E5B2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2054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3BF6955F-968B-8AC4-0E52-ACA267079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7F09113C-FCFA-3FC4-12B5-CABD15FCE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22716DDF-A160-4781-C428-EE3D956AA069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2057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FBD2D571-0758-7884-E32F-8BD28C513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9B007983-8980-7260-E9FC-B4962CB50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10E6D647-6DF7-DEA4-4D7A-9AAF5779664C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BD5F257C-2803-7FC0-E1EE-36DE5CEDC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86FACB4C-9F9D-DA73-3AD2-6CA5A3092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427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3BF2D-11E9-AD2E-4190-8CFBC6D9C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889BFE-6047-805B-A204-2D5E72157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7170" name="Picture 2" descr="C:\Users\Administrator\Desktop\예수의길\5 copy.png">
            <a:extLst>
              <a:ext uri="{FF2B5EF4-FFF2-40B4-BE49-F238E27FC236}">
                <a16:creationId xmlns:a16="http://schemas.microsoft.com/office/drawing/2014/main" id="{A5103259-82AD-8B58-B9F2-AC2E9ECCE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 b="63641"/>
          <a:stretch>
            <a:fillRect/>
          </a:stretch>
        </p:blipFill>
        <p:spPr bwMode="auto">
          <a:xfrm>
            <a:off x="1343472" y="-459432"/>
            <a:ext cx="85324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5 copy.png">
            <a:extLst>
              <a:ext uri="{FF2B5EF4-FFF2-40B4-BE49-F238E27FC236}">
                <a16:creationId xmlns:a16="http://schemas.microsoft.com/office/drawing/2014/main" id="{C819290C-A548-72BF-70CF-6D9FB7B1C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7" r="5188"/>
          <a:stretch>
            <a:fillRect/>
          </a:stretch>
        </p:blipFill>
        <p:spPr bwMode="auto">
          <a:xfrm>
            <a:off x="983432" y="3231690"/>
            <a:ext cx="8668072" cy="42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899E158-F69A-7DB9-908F-33B802C6C6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14" r="13490" b="45220"/>
          <a:stretch>
            <a:fillRect/>
          </a:stretch>
        </p:blipFill>
        <p:spPr>
          <a:xfrm>
            <a:off x="4208278" y="5103751"/>
            <a:ext cx="2989968" cy="659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F995364-3738-7099-64F1-70F842EFDF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4" r="18006" b="47031"/>
          <a:stretch>
            <a:fillRect/>
          </a:stretch>
        </p:blipFill>
        <p:spPr>
          <a:xfrm>
            <a:off x="3279463" y="2100002"/>
            <a:ext cx="3032563" cy="6089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A37C0EF-7B23-A3B3-37E5-C123E98CF7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4" t="52157" r="6522" b="-1840"/>
          <a:stretch>
            <a:fillRect/>
          </a:stretch>
        </p:blipFill>
        <p:spPr>
          <a:xfrm>
            <a:off x="6629660" y="5783334"/>
            <a:ext cx="3246252" cy="597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83997E8-5150-A2DF-0275-4CA0286865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2" t="47814" r="14652" b="4838"/>
          <a:stretch>
            <a:fillRect/>
          </a:stretch>
        </p:blipFill>
        <p:spPr>
          <a:xfrm>
            <a:off x="5926508" y="2775272"/>
            <a:ext cx="3265836" cy="5443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961063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9AE08-8100-534E-6854-13A5F657F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C84BA16-ABAD-9A37-DA60-9A330625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8194" name="Picture 2" descr="C:\Users\Administrator\Desktop\예수의길\6 copy.png">
            <a:extLst>
              <a:ext uri="{FF2B5EF4-FFF2-40B4-BE49-F238E27FC236}">
                <a16:creationId xmlns:a16="http://schemas.microsoft.com/office/drawing/2014/main" id="{EB631AA1-C169-719F-AF14-A6076BEFD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696" r="2549" b="62947"/>
          <a:stretch>
            <a:fillRect/>
          </a:stretch>
        </p:blipFill>
        <p:spPr bwMode="auto">
          <a:xfrm>
            <a:off x="1717506" y="22029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예수의길\6 copy.png">
            <a:extLst>
              <a:ext uri="{FF2B5EF4-FFF2-40B4-BE49-F238E27FC236}">
                <a16:creationId xmlns:a16="http://schemas.microsoft.com/office/drawing/2014/main" id="{E5DA974B-03B2-D2E8-3C25-F7EA12618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91" r="-816"/>
          <a:stretch>
            <a:fillRect/>
          </a:stretch>
        </p:blipFill>
        <p:spPr bwMode="auto">
          <a:xfrm>
            <a:off x="1055440" y="3284985"/>
            <a:ext cx="9217024" cy="4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5CAC835-B70C-DA3C-6AAA-AB28847F61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47274" r="24454"/>
          <a:stretch>
            <a:fillRect/>
          </a:stretch>
        </p:blipFill>
        <p:spPr>
          <a:xfrm>
            <a:off x="6452624" y="6037630"/>
            <a:ext cx="3308229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5F8DEC0-0456-8008-5463-ACCB660CB6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99" r="10763" b="44672"/>
          <a:stretch>
            <a:fillRect/>
          </a:stretch>
        </p:blipFill>
        <p:spPr>
          <a:xfrm>
            <a:off x="3359696" y="2051886"/>
            <a:ext cx="3504880" cy="590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97FA40C-2B7A-82DD-9D74-11F8E3E216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34" b="47274"/>
          <a:stretch>
            <a:fillRect/>
          </a:stretch>
        </p:blipFill>
        <p:spPr>
          <a:xfrm>
            <a:off x="3187844" y="5229200"/>
            <a:ext cx="6037521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CB9C45D-FD87-EC05-B6B3-E6C4A665A9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63" t="46892" r="6400"/>
          <a:stretch>
            <a:fillRect/>
          </a:stretch>
        </p:blipFill>
        <p:spPr>
          <a:xfrm>
            <a:off x="5159896" y="2736546"/>
            <a:ext cx="3816425" cy="5663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3705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21B2C-A00F-012F-4749-C916C9189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278FE25-4742-D731-F208-8062A47F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F8FA84EA-4BCD-56A9-21D7-74A43436F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3398618" y="3573017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78BE1A80-E22D-11C9-4A0D-9DBDF6CA2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2027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0AA6395-F71D-2B60-701E-3367948D5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3799533" y="5354636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0BADEC4-0EB1-12D0-9D36-FB00BB8A2F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5767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5C9BA1B-4565-FDC5-56BD-0D9AAF97D7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6030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89A5F3B-1116-A202-07F3-B591733C09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4223792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862324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9668-7EB7-B1A2-C366-416FE061D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858749B-40BA-B36E-E10C-3A4E3BFA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522879C9-21A7-F593-5708-2DA80501F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1362479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F25C8620-7368-33F3-D8DC-92CF746AE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536824" y="3429001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AE47CB1-338A-D376-91A4-3951A07A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3985096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B9B633B-F0C1-858A-88AD-D861E68405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3127313" y="2149622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591DBE-4781-9AD9-00A4-45678C03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7032104" y="6021289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FD88894-28D0-4E18-F58E-C0E40E7EF5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5663953" y="2701462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617814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1AB0B-7379-DE7C-67CA-20AC9E2E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9FBDB7-C77A-6FB7-67FF-62A4351D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7170" name="Picture 2" descr="C:\Users\Administrator\Desktop\예수의길\5 copy.png">
            <a:extLst>
              <a:ext uri="{FF2B5EF4-FFF2-40B4-BE49-F238E27FC236}">
                <a16:creationId xmlns:a16="http://schemas.microsoft.com/office/drawing/2014/main" id="{B69C9751-8A24-2129-38E2-0E7304348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" b="63641"/>
          <a:stretch>
            <a:fillRect/>
          </a:stretch>
        </p:blipFill>
        <p:spPr bwMode="auto">
          <a:xfrm>
            <a:off x="1343472" y="-459432"/>
            <a:ext cx="85324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5 copy.png">
            <a:extLst>
              <a:ext uri="{FF2B5EF4-FFF2-40B4-BE49-F238E27FC236}">
                <a16:creationId xmlns:a16="http://schemas.microsoft.com/office/drawing/2014/main" id="{CE7E6A74-C451-8F11-8E63-105B3E89D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7" r="5188"/>
          <a:stretch>
            <a:fillRect/>
          </a:stretch>
        </p:blipFill>
        <p:spPr bwMode="auto">
          <a:xfrm>
            <a:off x="983432" y="3231690"/>
            <a:ext cx="8668072" cy="42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3275191-BEF3-A4B1-EA3A-E76A1AA7EB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14" r="13490" b="45220"/>
          <a:stretch>
            <a:fillRect/>
          </a:stretch>
        </p:blipFill>
        <p:spPr>
          <a:xfrm>
            <a:off x="4208278" y="5103751"/>
            <a:ext cx="2989968" cy="659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24AF84F-2388-47BF-B2D6-D2E5B58EB2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374" r="18006" b="47031"/>
          <a:stretch>
            <a:fillRect/>
          </a:stretch>
        </p:blipFill>
        <p:spPr>
          <a:xfrm>
            <a:off x="3279463" y="2100002"/>
            <a:ext cx="3032563" cy="6089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58C2D9D-5E68-4E16-A8AB-164F71F091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4" t="52157" r="6522" b="-1840"/>
          <a:stretch>
            <a:fillRect/>
          </a:stretch>
        </p:blipFill>
        <p:spPr>
          <a:xfrm>
            <a:off x="6629660" y="5783334"/>
            <a:ext cx="3246252" cy="597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5C10395-A7B2-9F0B-7494-E8C97AEF9D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02" t="47814" r="14652" b="4838"/>
          <a:stretch>
            <a:fillRect/>
          </a:stretch>
        </p:blipFill>
        <p:spPr>
          <a:xfrm>
            <a:off x="5926508" y="2775272"/>
            <a:ext cx="3265836" cy="5443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29879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3C1D7-63D2-E71C-9E2C-59218C723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E0920E2-A95C-FE41-E056-841B0EC8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8194" name="Picture 2" descr="C:\Users\Administrator\Desktop\예수의길\6 copy.png">
            <a:extLst>
              <a:ext uri="{FF2B5EF4-FFF2-40B4-BE49-F238E27FC236}">
                <a16:creationId xmlns:a16="http://schemas.microsoft.com/office/drawing/2014/main" id="{0FE56950-A6FD-32A3-92E8-C6E228B76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696" r="2549" b="62947"/>
          <a:stretch>
            <a:fillRect/>
          </a:stretch>
        </p:blipFill>
        <p:spPr bwMode="auto">
          <a:xfrm>
            <a:off x="1717506" y="22029"/>
            <a:ext cx="85689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istrator\Desktop\예수의길\6 copy.png">
            <a:extLst>
              <a:ext uri="{FF2B5EF4-FFF2-40B4-BE49-F238E27FC236}">
                <a16:creationId xmlns:a16="http://schemas.microsoft.com/office/drawing/2014/main" id="{F47B306A-1F0C-266E-C0EF-EC142FA9C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91" r="-816"/>
          <a:stretch>
            <a:fillRect/>
          </a:stretch>
        </p:blipFill>
        <p:spPr bwMode="auto">
          <a:xfrm>
            <a:off x="1055440" y="3284985"/>
            <a:ext cx="9217024" cy="4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FBC0C7F-EBEA-9778-1929-2537094266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47274" r="24454"/>
          <a:stretch>
            <a:fillRect/>
          </a:stretch>
        </p:blipFill>
        <p:spPr>
          <a:xfrm>
            <a:off x="6452624" y="6037630"/>
            <a:ext cx="3308229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438CF60-2D5C-7E69-DE48-510209028E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99" r="10763" b="44672"/>
          <a:stretch>
            <a:fillRect/>
          </a:stretch>
        </p:blipFill>
        <p:spPr>
          <a:xfrm>
            <a:off x="3359696" y="2051886"/>
            <a:ext cx="3504880" cy="590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64E593B-4D1A-898A-5607-0DD26A0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34" b="47274"/>
          <a:stretch>
            <a:fillRect/>
          </a:stretch>
        </p:blipFill>
        <p:spPr>
          <a:xfrm>
            <a:off x="3187844" y="5229200"/>
            <a:ext cx="6037521" cy="601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D1B65C1-7AA3-E549-AAFE-8537A3894E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63" t="46892" r="6400"/>
          <a:stretch>
            <a:fillRect/>
          </a:stretch>
        </p:blipFill>
        <p:spPr>
          <a:xfrm>
            <a:off x="5159896" y="2736546"/>
            <a:ext cx="3816425" cy="5663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378026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B67E-031E-257C-8252-0A9C7A875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6202E78-4D8D-4DE9-6FFA-5D9C23BA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ABDD3395-5AE1-5E41-E6A2-5381AE5FD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3398618" y="3573017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B00C6A6A-02AD-93B8-C28E-63E0E0D22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2027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6EAFA36-DD44-9422-651C-C28DD2CC4F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3799533" y="5354636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EC7FF8-30D5-A2E9-5251-2866075B45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5767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730C741-02AA-21C9-C7CB-1E31548B6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6030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EA26C15-09FA-C13F-DB38-DE9C8AC8DF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4223792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73761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AA62-DB68-C59F-FE33-BDFE56DDA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68BC80-628D-0634-653B-57762B8E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95B13B96-B139-23A2-522B-65329DFDD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1362479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9C7DD05B-F2DC-A90C-5D91-C7E62E900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536824" y="3429001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C3F3A52-6811-405A-F382-A86CC7ACA5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3985096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7ED1B56-7BFA-9830-3197-99EADA9AD8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3127313" y="2149622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7AA1F11-0D2F-6114-F0B9-006A89E0DD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7032104" y="6021289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C1FA412-0DE8-3D23-3521-9622AD58D0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5663953" y="2701462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026242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B2AA-082E-B39C-7638-86C43345C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508311D-B4EF-48E2-2826-FAFEECA0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9218" name="Picture 2" descr="C:\Users\Administrator\Desktop\예수의길\7 copy.png">
            <a:extLst>
              <a:ext uri="{FF2B5EF4-FFF2-40B4-BE49-F238E27FC236}">
                <a16:creationId xmlns:a16="http://schemas.microsoft.com/office/drawing/2014/main" id="{FF65B53E-16B6-2049-3A10-2657EC5A6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36358"/>
          <a:stretch>
            <a:fillRect/>
          </a:stretch>
        </p:blipFill>
        <p:spPr bwMode="auto">
          <a:xfrm>
            <a:off x="3398618" y="3573017"/>
            <a:ext cx="5506517" cy="4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예수의길\7 copy.png">
            <a:extLst>
              <a:ext uri="{FF2B5EF4-FFF2-40B4-BE49-F238E27FC236}">
                <a16:creationId xmlns:a16="http://schemas.microsoft.com/office/drawing/2014/main" id="{4CCD94DE-1930-5D4D-BDCF-F1FA48604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 b="63810"/>
          <a:stretch>
            <a:fillRect/>
          </a:stretch>
        </p:blipFill>
        <p:spPr bwMode="auto">
          <a:xfrm>
            <a:off x="2027548" y="-459432"/>
            <a:ext cx="8136904" cy="2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6EECDF6-5DC4-B9CF-B26D-C3FCB459F7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8" t="-3103" r="18620" b="44338"/>
          <a:stretch>
            <a:fillRect/>
          </a:stretch>
        </p:blipFill>
        <p:spPr>
          <a:xfrm>
            <a:off x="3799533" y="5354636"/>
            <a:ext cx="2288123" cy="611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AE5B4AD-7F43-0A77-965C-2E7F3118A9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31" t="45377" r="12054"/>
          <a:stretch>
            <a:fillRect/>
          </a:stretch>
        </p:blipFill>
        <p:spPr>
          <a:xfrm>
            <a:off x="5767357" y="3122912"/>
            <a:ext cx="3165138" cy="594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7876078-C9D6-7750-26EE-A75F8CECD5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3" t="50276" r="20256" b="5788"/>
          <a:stretch>
            <a:fillRect/>
          </a:stretch>
        </p:blipFill>
        <p:spPr>
          <a:xfrm>
            <a:off x="6030898" y="5887986"/>
            <a:ext cx="2985700" cy="596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46C0227-7583-A8CC-802B-B3C9F82AB0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09" t="1" r="12059" b="45377"/>
          <a:stretch>
            <a:fillRect/>
          </a:stretch>
        </p:blipFill>
        <p:spPr>
          <a:xfrm>
            <a:off x="4223792" y="2234892"/>
            <a:ext cx="3319535" cy="5941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9930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B9C7E-E1C0-DC25-67F0-9BE10D8DE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D83C87-E691-EC2D-AEBA-038689946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42" y="4123425"/>
            <a:ext cx="12331083" cy="3481865"/>
          </a:xfrm>
          <a:prstGeom prst="rect">
            <a:avLst/>
          </a:prstGeom>
        </p:spPr>
      </p:pic>
      <p:pic>
        <p:nvPicPr>
          <p:cNvPr id="10242" name="Picture 2" descr="C:\Users\Administrator\Desktop\예수의길\8 copy.png">
            <a:extLst>
              <a:ext uri="{FF2B5EF4-FFF2-40B4-BE49-F238E27FC236}">
                <a16:creationId xmlns:a16="http://schemas.microsoft.com/office/drawing/2014/main" id="{981649CF-7DFF-8749-F393-85815256E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5" b="63917"/>
          <a:stretch>
            <a:fillRect/>
          </a:stretch>
        </p:blipFill>
        <p:spPr bwMode="auto">
          <a:xfrm>
            <a:off x="1362479" y="-459432"/>
            <a:ext cx="8028384" cy="24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esktop\예수의길\8 copy.png">
            <a:extLst>
              <a:ext uri="{FF2B5EF4-FFF2-40B4-BE49-F238E27FC236}">
                <a16:creationId xmlns:a16="http://schemas.microsoft.com/office/drawing/2014/main" id="{AF10AC12-C290-81E4-5FA6-89BA93981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9" r="5485"/>
          <a:stretch>
            <a:fillRect/>
          </a:stretch>
        </p:blipFill>
        <p:spPr bwMode="auto">
          <a:xfrm>
            <a:off x="1536824" y="3429001"/>
            <a:ext cx="8640960" cy="42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D06A331-4D2E-F8ED-52C7-12B436697C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61" r="9553" b="41474"/>
          <a:stretch>
            <a:fillRect/>
          </a:stretch>
        </p:blipFill>
        <p:spPr>
          <a:xfrm>
            <a:off x="3985096" y="5263307"/>
            <a:ext cx="3744417" cy="627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874448-8C72-7CC7-0CD6-AD1CA97213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2" r="8545" b="45208"/>
          <a:stretch>
            <a:fillRect/>
          </a:stretch>
        </p:blipFill>
        <p:spPr>
          <a:xfrm>
            <a:off x="3127313" y="2149622"/>
            <a:ext cx="3544750" cy="646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84648D8-9E13-8ED9-D259-DE2EAF1EE3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48" t="45731" r="17816" b="517"/>
          <a:stretch>
            <a:fillRect/>
          </a:stretch>
        </p:blipFill>
        <p:spPr>
          <a:xfrm>
            <a:off x="7032104" y="6021289"/>
            <a:ext cx="3024336" cy="576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2B964A-3BCB-2301-6FB3-DE6C9EEFC2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6" t="43920" r="6428"/>
          <a:stretch>
            <a:fillRect/>
          </a:stretch>
        </p:blipFill>
        <p:spPr>
          <a:xfrm>
            <a:off x="5663953" y="2701462"/>
            <a:ext cx="3544751" cy="6621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7686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2C019-C0BA-CBF9-C0B7-96023E31E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6DBBBE5-5402-C978-0DFE-EC5E1200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750858F-52A2-9D4B-537F-916CC422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97921"/>
            <a:ext cx="10765298" cy="80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>
            <a:extLst>
              <a:ext uri="{FF2B5EF4-FFF2-40B4-BE49-F238E27FC236}">
                <a16:creationId xmlns:a16="http://schemas.microsoft.com/office/drawing/2014/main" id="{C0EE5A17-EA97-7FC2-D7FD-C5F61DADDC3D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3078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55549EE-48A9-5E9E-BB32-8747754E4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9FED287E-1DC1-4B21-5C04-8843CB0B7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B1A5B9B8-67E3-D9E5-A28E-E58FBC507227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3081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C0FFAFB0-2687-04AD-6BA9-E773FEC55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7A8124F6-870D-6FA5-A44A-C152A9F79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D7D8BB0A-DD51-62B6-E105-FCCCF18FFE27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AEA02DF9-D847-B0C1-C36F-BAC91ED7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7E5195DA-B8E7-4649-BCE9-FCEA1C6B5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2581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F1B34-5F75-7349-0C21-899ABB642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8510EBC-7A2E-692E-E3CC-C90761CA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98" y="-190085"/>
            <a:ext cx="13360935" cy="76147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4098" name="Picture 6" descr="내눈주의영광을(모든열방주볼때까지)-03 copy">
            <a:extLst>
              <a:ext uri="{FF2B5EF4-FFF2-40B4-BE49-F238E27FC236}">
                <a16:creationId xmlns:a16="http://schemas.microsoft.com/office/drawing/2014/main" id="{FD63F781-CFFD-C04F-DFAC-6B62AD3A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5" y="-290303"/>
            <a:ext cx="11081837" cy="83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664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D839D-4DF8-F9B0-6022-94531C114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E2EC710-594B-84EF-2293-CE980484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03" y="-325134"/>
            <a:ext cx="13884141" cy="79129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5122" name="Picture 6" descr="내눈주의영광을(모든열방주볼때까지)-04 copy">
            <a:extLst>
              <a:ext uri="{FF2B5EF4-FFF2-40B4-BE49-F238E27FC236}">
                <a16:creationId xmlns:a16="http://schemas.microsoft.com/office/drawing/2014/main" id="{2AD6217E-D9D8-3B00-6272-D47A32A1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0" y="211187"/>
            <a:ext cx="11637080" cy="87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099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36C92-56D9-BF46-040D-007DB3B8B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F47028-49A0-40E0-0747-1E168D406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377" y="-239697"/>
            <a:ext cx="14024333" cy="79928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6146" name="Picture 6" descr="내눈주의영광을(모든열방주볼때까지)-05-09 copy">
            <a:extLst>
              <a:ext uri="{FF2B5EF4-FFF2-40B4-BE49-F238E27FC236}">
                <a16:creationId xmlns:a16="http://schemas.microsoft.com/office/drawing/2014/main" id="{CC296A5F-1C40-21A8-D67D-831F4311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71" y="145908"/>
            <a:ext cx="10862537" cy="814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8692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58255-7CBE-A259-EB71-1D5D4662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60A46C1-39AA-7922-3959-6E5A1479D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83" y="-459954"/>
            <a:ext cx="13647247" cy="77779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7170" name="Picture 6" descr="내눈주의영광을(모든열방주볼때까지)-06 copy">
            <a:extLst>
              <a:ext uri="{FF2B5EF4-FFF2-40B4-BE49-F238E27FC236}">
                <a16:creationId xmlns:a16="http://schemas.microsoft.com/office/drawing/2014/main" id="{1A328DAF-5608-DBAE-7F29-A8CC8B65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60" y="-72428"/>
            <a:ext cx="9730763" cy="72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1563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17A20E4-467D-140D-5EEF-F7467D56C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621" y="137804"/>
            <a:ext cx="12629848" cy="71980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2050" name="Picture 7" descr="내눈주의영광을(모든열방주볼때까지)-01 copy">
            <a:extLst>
              <a:ext uri="{FF2B5EF4-FFF2-40B4-BE49-F238E27FC236}">
                <a16:creationId xmlns:a16="http://schemas.microsoft.com/office/drawing/2014/main" id="{68D98861-342B-D4B6-D261-F7B2B8FB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58" y="514905"/>
            <a:ext cx="9960456" cy="7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4D5ED4-C59C-DC9B-4E2E-9FB225B5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009" y="0"/>
            <a:ext cx="13105295" cy="74690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3074" name="Picture 6" descr="내눈주의영광을(모든열방주볼때까지)-02 copy">
            <a:extLst>
              <a:ext uri="{FF2B5EF4-FFF2-40B4-BE49-F238E27FC236}">
                <a16:creationId xmlns:a16="http://schemas.microsoft.com/office/drawing/2014/main" id="{7DE95DDC-0806-6866-662A-E0885E05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64" y="328474"/>
            <a:ext cx="10192131" cy="764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24A83F-9FAD-09D6-AC76-2AAA3065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98" y="-190085"/>
            <a:ext cx="13360935" cy="76147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4098" name="Picture 6" descr="내눈주의영광을(모든열방주볼때까지)-03 copy">
            <a:extLst>
              <a:ext uri="{FF2B5EF4-FFF2-40B4-BE49-F238E27FC236}">
                <a16:creationId xmlns:a16="http://schemas.microsoft.com/office/drawing/2014/main" id="{8ECF7824-0FBC-185D-41A4-DE0C4569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5" y="-290303"/>
            <a:ext cx="11081837" cy="83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26822ED-167B-FBF2-E309-2724727F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03" y="-325134"/>
            <a:ext cx="13884141" cy="79129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5122" name="Picture 6" descr="내눈주의영광을(모든열방주볼때까지)-04 copy">
            <a:extLst>
              <a:ext uri="{FF2B5EF4-FFF2-40B4-BE49-F238E27FC236}">
                <a16:creationId xmlns:a16="http://schemas.microsoft.com/office/drawing/2014/main" id="{9820A841-31CD-9CFC-E43D-74A0D9B4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0" y="211187"/>
            <a:ext cx="11637080" cy="87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69EACE6-10DE-9BDA-B57D-30834DC0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377" y="-239697"/>
            <a:ext cx="14024333" cy="79928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6146" name="Picture 6" descr="내눈주의영광을(모든열방주볼때까지)-05-09 copy">
            <a:extLst>
              <a:ext uri="{FF2B5EF4-FFF2-40B4-BE49-F238E27FC236}">
                <a16:creationId xmlns:a16="http://schemas.microsoft.com/office/drawing/2014/main" id="{6DCEE9FE-C8A7-9B0A-DBB3-2EDE72DB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71" y="145908"/>
            <a:ext cx="10862537" cy="814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3D89B90-D207-FFAD-9263-A036EEC0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83" y="-459954"/>
            <a:ext cx="13647247" cy="77779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7170" name="Picture 6" descr="내눈주의영광을(모든열방주볼때까지)-06 copy">
            <a:extLst>
              <a:ext uri="{FF2B5EF4-FFF2-40B4-BE49-F238E27FC236}">
                <a16:creationId xmlns:a16="http://schemas.microsoft.com/office/drawing/2014/main" id="{EC91C5BB-1EC0-0F18-AAA6-74C0852A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60" y="-72428"/>
            <a:ext cx="9730763" cy="72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9B3CA-980A-24A5-6461-A6482C73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26B7BCD-D635-B192-E50F-D28EB3C11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00A52BF-51EC-FB01-EE7F-4C96641C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-143615"/>
            <a:ext cx="10732240" cy="8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>
            <a:extLst>
              <a:ext uri="{FF2B5EF4-FFF2-40B4-BE49-F238E27FC236}">
                <a16:creationId xmlns:a16="http://schemas.microsoft.com/office/drawing/2014/main" id="{8C902145-B0F8-37C4-EE92-1B875410ECF9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102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72E2E750-C363-ED4E-6851-6C066E4B8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32532630-DD0C-A09C-2917-14C4E4375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1F03FECC-4372-81B6-37BA-E92DBF516282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4105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4B6AD07E-17CB-7777-FE2F-3F5E085DC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80223A7B-B7B6-79C4-0CDD-4A72D4B76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9F108D86-E8D9-83A0-DDF7-F067617B586E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211D07C2-052F-5470-C0A2-FF3EEB988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B1106FFB-3F06-66CE-5876-835C7A87A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104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D920-7F77-468F-1A5A-D598973B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81199F4-6271-9E93-E6AD-1C27C2DA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377" y="-239697"/>
            <a:ext cx="14024333" cy="79928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6146" name="Picture 6" descr="내눈주의영광을(모든열방주볼때까지)-05-09 copy">
            <a:extLst>
              <a:ext uri="{FF2B5EF4-FFF2-40B4-BE49-F238E27FC236}">
                <a16:creationId xmlns:a16="http://schemas.microsoft.com/office/drawing/2014/main" id="{6E895462-184E-AF96-C362-F1460528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71" y="145908"/>
            <a:ext cx="10862537" cy="814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712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59DA4-A1E8-BAD6-769E-85767BD20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D40A9CD-9673-FBD6-79B2-6536E8F9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83" y="-459954"/>
            <a:ext cx="13647247" cy="77779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7170" name="Picture 6" descr="내눈주의영광을(모든열방주볼때까지)-06 copy">
            <a:extLst>
              <a:ext uri="{FF2B5EF4-FFF2-40B4-BE49-F238E27FC236}">
                <a16:creationId xmlns:a16="http://schemas.microsoft.com/office/drawing/2014/main" id="{F60AAF84-68FA-A54F-467C-B4EE3B05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60" y="-72428"/>
            <a:ext cx="9730763" cy="72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994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8F9AE-9F43-61D3-3DF5-2AE6FD646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EC9C78C-C143-E4B1-6A41-3669A57E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377" y="-239697"/>
            <a:ext cx="14024333" cy="79928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6146" name="Picture 6" descr="내눈주의영광을(모든열방주볼때까지)-05-09 copy">
            <a:extLst>
              <a:ext uri="{FF2B5EF4-FFF2-40B4-BE49-F238E27FC236}">
                <a16:creationId xmlns:a16="http://schemas.microsoft.com/office/drawing/2014/main" id="{59C4982A-77A5-1022-4B07-50944258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71" y="145908"/>
            <a:ext cx="10862537" cy="814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956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3DC9D-A0C5-81CD-183D-62AD1987F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10ED468-72B5-5D19-0FF2-D481AA29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83" y="-459954"/>
            <a:ext cx="13647247" cy="77779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</p:pic>
      <p:pic>
        <p:nvPicPr>
          <p:cNvPr id="7170" name="Picture 6" descr="내눈주의영광을(모든열방주볼때까지)-06 copy">
            <a:extLst>
              <a:ext uri="{FF2B5EF4-FFF2-40B4-BE49-F238E27FC236}">
                <a16:creationId xmlns:a16="http://schemas.microsoft.com/office/drawing/2014/main" id="{F4439DA8-2231-322E-B14E-8737AB575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60" y="-72428"/>
            <a:ext cx="9730763" cy="72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337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6134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551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2CEB880-9C32-F198-2BE0-32E48AAA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6634"/>
            <a:ext cx="9144000" cy="5444117"/>
          </a:xfrm>
          <a:prstGeom prst="rect">
            <a:avLst/>
          </a:prstGeom>
        </p:spPr>
      </p:pic>
      <p:pic>
        <p:nvPicPr>
          <p:cNvPr id="8194" name="Picture 6" descr="내눈주의영광을(모든열방주볼때까지)-07 copy">
            <a:extLst>
              <a:ext uri="{FF2B5EF4-FFF2-40B4-BE49-F238E27FC236}">
                <a16:creationId xmlns:a16="http://schemas.microsoft.com/office/drawing/2014/main" id="{3B4E22A9-839D-1F93-986B-6FAE0B5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78" y="857252"/>
            <a:ext cx="8243047" cy="61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3E7ADF7-765A-FD89-E1A6-D930A729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6634"/>
            <a:ext cx="9144000" cy="5444117"/>
          </a:xfrm>
          <a:prstGeom prst="rect">
            <a:avLst/>
          </a:prstGeom>
        </p:spPr>
      </p:pic>
      <p:pic>
        <p:nvPicPr>
          <p:cNvPr id="9218" name="Picture 7" descr="내눈주의영광을(모든열방주볼때까지)-08 copy">
            <a:extLst>
              <a:ext uri="{FF2B5EF4-FFF2-40B4-BE49-F238E27FC236}">
                <a16:creationId xmlns:a16="http://schemas.microsoft.com/office/drawing/2014/main" id="{07D99413-A4BA-A48F-DBC9-053C583E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77" y="784973"/>
            <a:ext cx="8397688" cy="62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3218C41-0B16-9760-194A-1E785A9F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6634"/>
            <a:ext cx="9144000" cy="5444117"/>
          </a:xfrm>
          <a:prstGeom prst="rect">
            <a:avLst/>
          </a:prstGeom>
        </p:spPr>
      </p:pic>
      <p:pic>
        <p:nvPicPr>
          <p:cNvPr id="6146" name="Picture 6" descr="내눈주의영광을(모든열방주볼때까지)-05-09 copy">
            <a:extLst>
              <a:ext uri="{FF2B5EF4-FFF2-40B4-BE49-F238E27FC236}">
                <a16:creationId xmlns:a16="http://schemas.microsoft.com/office/drawing/2014/main" id="{6DCEE9FE-C8A7-9B0A-DBB3-2EDE72DB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65" y="635375"/>
            <a:ext cx="8471647" cy="63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501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4F5D1A-A7ED-431C-D25A-BC340839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6634"/>
            <a:ext cx="9144000" cy="5444117"/>
          </a:xfrm>
          <a:prstGeom prst="rect">
            <a:avLst/>
          </a:prstGeom>
        </p:spPr>
      </p:pic>
      <p:pic>
        <p:nvPicPr>
          <p:cNvPr id="7170" name="Picture 6" descr="내눈주의영광을(모든열방주볼때까지)-06 copy">
            <a:extLst>
              <a:ext uri="{FF2B5EF4-FFF2-40B4-BE49-F238E27FC236}">
                <a16:creationId xmlns:a16="http://schemas.microsoft.com/office/drawing/2014/main" id="{EC91C5BB-1EC0-0F18-AAA6-74C0852A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77" y="332554"/>
            <a:ext cx="8760758" cy="657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DC48DA-89C6-E0E5-635E-913FE7AF1F47}"/>
              </a:ext>
            </a:extLst>
          </p:cNvPr>
          <p:cNvSpPr txBox="1"/>
          <p:nvPr/>
        </p:nvSpPr>
        <p:spPr>
          <a:xfrm>
            <a:off x="5997429" y="4883967"/>
            <a:ext cx="125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x2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011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8FC0B-A51D-4AF2-D882-F258C694A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4F07C0A-1757-AB24-D19A-33953ECB9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" y="4019250"/>
            <a:ext cx="12331083" cy="348186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140C6B6-5D2A-6413-F047-2D0CA517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-142287"/>
            <a:ext cx="11061901" cy="82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8F07C653-5EFF-52FA-22D9-42346C737FBC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5126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2B173840-7280-E48C-F8DE-BF14D1907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49AF8029-AC0D-0F46-164F-0216D222A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DACA0F80-76C2-A8CA-01BA-3752CE6BBD8C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5129" name="Picture 9">
              <a:hlinkClick r:id="rId7" action="ppaction://hlinksldjump"/>
              <a:extLst>
                <a:ext uri="{FF2B5EF4-FFF2-40B4-BE49-F238E27FC236}">
                  <a16:creationId xmlns:a16="http://schemas.microsoft.com/office/drawing/2014/main" id="{DAF432EB-17A0-C560-D2F0-A8FF68F39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779FD500-16FF-D391-EB20-85888D1B7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70545DD3-99AB-4E6C-9D12-36898338CF6E}"/>
              </a:ext>
            </a:extLst>
          </p:cNvPr>
          <p:cNvGrpSpPr>
            <a:grpSpLocks/>
          </p:cNvGrpSpPr>
          <p:nvPr/>
        </p:nvGrpSpPr>
        <p:grpSpPr bwMode="auto">
          <a:xfrm>
            <a:off x="9051926" y="6310313"/>
            <a:ext cx="423863" cy="431800"/>
            <a:chOff x="5289" y="3975"/>
            <a:chExt cx="267" cy="272"/>
          </a:xfrm>
        </p:grpSpPr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AC36E16E-1E28-EB25-FD8B-380BCC8E1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D1A5C58E-D11E-C4C7-9897-4C860A290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1403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EEC50-8D4D-6084-FD90-32B9CE5D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A6E546-89FA-2FA8-EEC6-F13ACEF65411}"/>
              </a:ext>
            </a:extLst>
          </p:cNvPr>
          <p:cNvSpPr/>
          <p:nvPr/>
        </p:nvSpPr>
        <p:spPr>
          <a:xfrm>
            <a:off x="2266951" y="4250100"/>
            <a:ext cx="79406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 </a:t>
            </a:r>
            <a:r>
              <a:rPr lang="en-US" sz="3600" b="1" dirty="0" err="1">
                <a:solidFill>
                  <a:srgbClr val="FFFF00"/>
                </a:solidFill>
                <a:latin typeface="Papyrus" panose="03070502060502030205" pitchFamily="66" charset="0"/>
              </a:rPr>
              <a:t>bo-ldly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 to - Your throne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C244AEC-5980-06A4-2177-1DCA11AF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914401"/>
            <a:ext cx="8971055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481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F7BCC-3BFE-1618-85E9-76CA63AED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29C482-1E7A-2541-EDFF-1ECB3BD3CCF2}"/>
              </a:ext>
            </a:extLst>
          </p:cNvPr>
          <p:cNvSpPr/>
          <p:nvPr/>
        </p:nvSpPr>
        <p:spPr>
          <a:xfrm>
            <a:off x="2381251" y="4277202"/>
            <a:ext cx="75977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 and worship- You, Lord</a:t>
            </a:r>
          </a:p>
        </p:txBody>
      </p:sp>
      <p:pic>
        <p:nvPicPr>
          <p:cNvPr id="3" name="Picture 2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0B25D619-8B39-5019-22D5-06B899C3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78" y="897905"/>
            <a:ext cx="9057716" cy="33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84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190A-7407-FA34-F730-BA9265765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DDA3BB-F23E-D78D-834D-D9B44C23FEC8}"/>
              </a:ext>
            </a:extLst>
          </p:cNvPr>
          <p:cNvSpPr/>
          <p:nvPr/>
        </p:nvSpPr>
        <p:spPr>
          <a:xfrm>
            <a:off x="2266951" y="4250100"/>
            <a:ext cx="79406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 </a:t>
            </a:r>
            <a:r>
              <a:rPr lang="en-US" sz="3600" b="1" dirty="0" err="1">
                <a:solidFill>
                  <a:srgbClr val="FFFF00"/>
                </a:solidFill>
                <a:latin typeface="Papyrus" panose="03070502060502030205" pitchFamily="66" charset="0"/>
              </a:rPr>
              <a:t>bo-ldly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 to - Your throne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8CDC7C6-DFCE-B382-0D19-881DA50F4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914401"/>
            <a:ext cx="8971055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00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1A61A-0802-ED5F-DBB3-4DCA0D07C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B4DB38-80E9-00D2-128A-E17E6A71FAD7}"/>
              </a:ext>
            </a:extLst>
          </p:cNvPr>
          <p:cNvSpPr/>
          <p:nvPr/>
        </p:nvSpPr>
        <p:spPr>
          <a:xfrm>
            <a:off x="2381251" y="4277202"/>
            <a:ext cx="75977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 and worship- You, Lord</a:t>
            </a:r>
          </a:p>
        </p:txBody>
      </p:sp>
      <p:pic>
        <p:nvPicPr>
          <p:cNvPr id="3" name="Picture 2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4FCF8C70-C034-04F1-680D-15A2516B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78" y="897905"/>
            <a:ext cx="9057716" cy="33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24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26B9C-74B1-269F-F269-FBF5832EB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D6459B-6E34-76FC-6F7F-E481BA2267DD}"/>
              </a:ext>
            </a:extLst>
          </p:cNvPr>
          <p:cNvSpPr/>
          <p:nvPr/>
        </p:nvSpPr>
        <p:spPr>
          <a:xfrm>
            <a:off x="2320866" y="4797899"/>
            <a:ext cx="7550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me see you face to face,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take me to the place where You are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C254EAA-DB05-8D94-5264-3657E430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01" y="971550"/>
            <a:ext cx="909253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22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ACEC-19F3-6542-E3D3-3B955F89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412400-DBA8-ED0E-2147-FF42AE5465D9}"/>
              </a:ext>
            </a:extLst>
          </p:cNvPr>
          <p:cNvSpPr/>
          <p:nvPr/>
        </p:nvSpPr>
        <p:spPr>
          <a:xfrm>
            <a:off x="2209800" y="4800602"/>
            <a:ext cx="7893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Not by all the power I have,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But by the blood of Jesus Christ</a:t>
            </a: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1778AC5-2610-3847-1DED-62A3D7490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5" y="857250"/>
            <a:ext cx="90442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41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BC81F-F067-D0B3-6B07-AB27902E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503B09-C5C0-5152-9D49-D1AB3E161E67}"/>
              </a:ext>
            </a:extLst>
          </p:cNvPr>
          <p:cNvSpPr/>
          <p:nvPr/>
        </p:nvSpPr>
        <p:spPr>
          <a:xfrm>
            <a:off x="2266951" y="4250100"/>
            <a:ext cx="794061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blood of the lamb-,  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through the love of Christ</a:t>
            </a:r>
          </a:p>
          <a:p>
            <a:pPr marL="260604" indent="-260604" algn="ctr">
              <a:spcBef>
                <a:spcPts val="396"/>
              </a:spcBef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Let us come </a:t>
            </a:r>
            <a:r>
              <a:rPr lang="en-US" sz="3600" b="1" dirty="0" err="1">
                <a:solidFill>
                  <a:srgbClr val="FFFF00"/>
                </a:solidFill>
                <a:latin typeface="Papyrus" panose="03070502060502030205" pitchFamily="66" charset="0"/>
              </a:rPr>
              <a:t>bo-ldly</a:t>
            </a: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 to - Your throne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68F099B-E999-C04E-2716-A6726872A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914401"/>
            <a:ext cx="8971055" cy="33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8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6900" y="4797152"/>
            <a:ext cx="8458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</a:rPr>
              <a:t>When I am at the throne of the Lord,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</a:rPr>
              <a:t>how shall I come to You, O Lord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DDAB3C3-4801-4BBA-8AD0-0C016B78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53" y="548681"/>
            <a:ext cx="7701691" cy="33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333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72475" y="4869161"/>
            <a:ext cx="8807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I will come to the throne of the Lord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by the cross of Christ-  for me</a:t>
            </a:r>
          </a:p>
        </p:txBody>
      </p:sp>
      <p:pic>
        <p:nvPicPr>
          <p:cNvPr id="3" name="Picture 2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994F63EA-425E-44BC-A9AF-E85BE959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1" y="1028700"/>
            <a:ext cx="899889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473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0816" y="4778456"/>
            <a:ext cx="8350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You lead me to the throne of grace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</a:rPr>
              <a:t>though I am not worthy at all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A5E4000-C8D6-4A0F-852E-D2D9B4F5A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84" y="971550"/>
            <a:ext cx="9060917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753</Words>
  <Application>Microsoft Office PowerPoint</Application>
  <PresentationFormat>와이드스크린</PresentationFormat>
  <Paragraphs>189</Paragraphs>
  <Slides>104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104</vt:i4>
      </vt:variant>
    </vt:vector>
  </HeadingPairs>
  <TitlesOfParts>
    <vt:vector size="112" baseType="lpstr">
      <vt:lpstr>HY견고딕</vt:lpstr>
      <vt:lpstr>se-nanumgothic</vt:lpstr>
      <vt:lpstr>강원교육튼튼</vt:lpstr>
      <vt:lpstr>맑은 고딕</vt:lpstr>
      <vt:lpstr>휴먼매직체</vt:lpstr>
      <vt:lpstr>Arial</vt:lpstr>
      <vt:lpstr>Papyrus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MediaPC</dc:creator>
  <cp:lastModifiedBy>MediaPC</cp:lastModifiedBy>
  <cp:revision>2</cp:revision>
  <dcterms:created xsi:type="dcterms:W3CDTF">2025-12-27T08:04:29Z</dcterms:created>
  <dcterms:modified xsi:type="dcterms:W3CDTF">2025-12-27T11:57:52Z</dcterms:modified>
</cp:coreProperties>
</file>