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327" r:id="rId3"/>
    <p:sldId id="359" r:id="rId4"/>
    <p:sldId id="328" r:id="rId5"/>
    <p:sldId id="275" r:id="rId6"/>
    <p:sldId id="278" r:id="rId7"/>
    <p:sldId id="338" r:id="rId8"/>
    <p:sldId id="358" r:id="rId9"/>
    <p:sldId id="276" r:id="rId10"/>
    <p:sldId id="360" r:id="rId11"/>
    <p:sldId id="361" r:id="rId12"/>
    <p:sldId id="330" r:id="rId13"/>
    <p:sldId id="355" r:id="rId14"/>
    <p:sldId id="285" r:id="rId15"/>
    <p:sldId id="356" r:id="rId16"/>
    <p:sldId id="286" r:id="rId17"/>
    <p:sldId id="335" r:id="rId18"/>
    <p:sldId id="352" r:id="rId19"/>
    <p:sldId id="379" r:id="rId20"/>
    <p:sldId id="380" r:id="rId21"/>
    <p:sldId id="393" r:id="rId22"/>
    <p:sldId id="396" r:id="rId23"/>
    <p:sldId id="365" r:id="rId24"/>
    <p:sldId id="366" r:id="rId25"/>
    <p:sldId id="397" r:id="rId26"/>
    <p:sldId id="398" r:id="rId27"/>
    <p:sldId id="399" r:id="rId28"/>
    <p:sldId id="400" r:id="rId29"/>
    <p:sldId id="401" r:id="rId30"/>
    <p:sldId id="402" r:id="rId31"/>
    <p:sldId id="314" r:id="rId32"/>
    <p:sldId id="336" r:id="rId33"/>
    <p:sldId id="315" r:id="rId34"/>
    <p:sldId id="317" r:id="rId35"/>
    <p:sldId id="318" r:id="rId36"/>
    <p:sldId id="316" r:id="rId37"/>
    <p:sldId id="320" r:id="rId38"/>
    <p:sldId id="319" r:id="rId39"/>
    <p:sldId id="321" r:id="rId40"/>
    <p:sldId id="337" r:id="rId41"/>
    <p:sldId id="292" r:id="rId42"/>
    <p:sldId id="293" r:id="rId43"/>
    <p:sldId id="406" r:id="rId44"/>
    <p:sldId id="407" r:id="rId45"/>
    <p:sldId id="408" r:id="rId46"/>
    <p:sldId id="409" r:id="rId47"/>
    <p:sldId id="304" r:id="rId48"/>
    <p:sldId id="410" r:id="rId49"/>
    <p:sldId id="412" r:id="rId50"/>
    <p:sldId id="305" r:id="rId51"/>
    <p:sldId id="413" r:id="rId52"/>
    <p:sldId id="415" r:id="rId53"/>
    <p:sldId id="416" r:id="rId54"/>
    <p:sldId id="348" r:id="rId55"/>
    <p:sldId id="350" r:id="rId56"/>
    <p:sldId id="351" r:id="rId57"/>
    <p:sldId id="294" r:id="rId58"/>
    <p:sldId id="306" r:id="rId59"/>
    <p:sldId id="307" r:id="rId60"/>
    <p:sldId id="308" r:id="rId61"/>
    <p:sldId id="309" r:id="rId62"/>
    <p:sldId id="310" r:id="rId63"/>
    <p:sldId id="311" r:id="rId64"/>
    <p:sldId id="296" r:id="rId65"/>
    <p:sldId id="323" r:id="rId66"/>
    <p:sldId id="324" r:id="rId67"/>
    <p:sldId id="325" r:id="rId68"/>
    <p:sldId id="326" r:id="rId69"/>
    <p:sldId id="295" r:id="rId70"/>
    <p:sldId id="297" r:id="rId71"/>
    <p:sldId id="299" r:id="rId72"/>
    <p:sldId id="298" r:id="rId73"/>
    <p:sldId id="300" r:id="rId74"/>
    <p:sldId id="263" r:id="rId75"/>
    <p:sldId id="261" r:id="rId7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D4E482-57B1-42F9-A090-33EFA8E49276}" v="94" dt="2026-01-23T06:10:01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8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F50484-4286-85D9-3A9C-E84D10A3B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7F0A2C2-3D42-B2EC-5DB6-8368354B2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8628EA9-5A43-BF5B-ABAC-F23A847F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78E4F6-DB4F-13DA-6C9B-37E6FB83F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D2EBEF-AB7C-14FB-3D23-CFA2D321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17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8470A1F-E66C-FBE6-90AA-C4221113D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AAB1826-76B0-7CAC-2831-F6D8F2DBED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2611121-8EFC-0CBB-1175-2762ABF0B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0DC7BA-E300-6F2F-2539-A3C342DC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780E150-DCC8-4FC9-76F5-51D4D6FAA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55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FA00BC3-ACD8-890D-0790-4638E3A42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39B5014-B739-A503-AF40-D5AE90FB8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99B13B-00AF-FF46-B226-E54508B3A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55A276-7053-1C20-53BC-1BF8CF7F8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FBF1E2-9774-E8F1-6D39-6D638042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1223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513E4C-9162-0633-90FF-699B29791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CC1C80C-F18C-3BB3-2D77-B426FAB16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D9E964-8F3A-EF71-E923-52DE89416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BD0915-3D69-B2C0-D16A-C0B6E4DF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A5287E-A233-E4CC-7FA6-FC416FD3A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04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DF5C50-46BE-9137-E20A-2EF9DEA59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31A630-2528-EB22-0003-DDA48CB1A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4631190-FE1A-A736-FC2D-B5E68BDC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F7E489-CBFE-A4EF-CA4F-64EBF4CDA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AF2DC0-EB65-8B72-6491-AB71699D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197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8BA2D45-258D-D702-8001-F7DE9D364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D882AD-A7C3-EC43-AFC4-F4794B907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1BB5D6-AF83-ED30-AC96-C6E2CF63B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8E93FF-B338-53B1-D105-334AB157A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252BA6-8C4A-EDF4-8DC0-5E58BEEAC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377AAAD-6053-B8D9-5F4A-055B6A6D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00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31B1-848A-1183-8CB7-DF443DDDF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DF27FBB-8AB2-720E-DB65-202B823CB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ACAC67-77AC-1F04-5157-984124FDA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66DCF1C-E2EE-2278-1891-730446E41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ED75359-00AE-B156-C9F5-C783D6951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BE73614-5FB5-827A-8FAD-82A1E404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2151AD9-2495-9D82-8022-4C6018CD7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69A01A4-C411-4177-ECA9-E33FA834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940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5EC45B-51FF-EA60-E468-613FB193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C2DC5C0-5246-B4BE-C6BC-8E492AD5C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212A094-5211-F7C2-EA3E-7F6342A1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2B7593D-7757-DF66-663D-2B183E16E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741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45DDC30-0CDB-E9FF-7481-0B01CF194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DEEFC79-3593-262E-FB2C-5633F77D2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C070418-AD85-766A-7DD3-32DC83E7D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913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C7C7CE-4539-B671-9182-436416797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990834E-49F8-88F2-0A51-6F434A770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E42A122-F35E-4CCD-AA10-486EFADBF1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5F138A-85AC-7B38-581F-18912D590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6A1E2A-BAA0-50C8-2332-7C78E2F7B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DD5D2A2-6D5C-5EB2-BFB9-AAEFCDA2C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39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0B6AC5-6C51-134F-A5D5-478DACD2A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7C9CA02-B17C-5370-6C90-D17CEA1F96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362B0D9-E54B-CA27-69BA-322C857C5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89C244C-3C04-9FBF-5897-264B6FEE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A78FD14-02F0-668F-880E-684EB61E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61F6880-BB52-666F-B0AC-D66108A92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524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F3A7409-84D1-205E-389D-B68CFD87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FFA35F-AA1D-C1D8-CA68-1B4E24D7F9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50FC26-E984-A887-458C-2E679D1F8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CC60E-B2C6-4204-B3AB-5FA1792910E0}" type="datetimeFigureOut">
              <a:rPr lang="ko-KR" altLang="en-US" smtClean="0"/>
              <a:t>2026-01-24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0A140B-5820-631D-B2D1-30BCFD483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09D3C3B-944C-5165-EDB2-49B76F382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5E7E-E7BC-42D7-8A48-1FD38DCD5C8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674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4269C3-D157-585F-3DEB-CEEC7FBDDDA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3BD767-072E-B265-FD31-887D516D11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5B03F0-5A3D-A803-1059-1E89E96FAAFB}"/>
              </a:ext>
            </a:extLst>
          </p:cNvPr>
          <p:cNvSpPr txBox="1"/>
          <p:nvPr/>
        </p:nvSpPr>
        <p:spPr>
          <a:xfrm>
            <a:off x="628073" y="4297367"/>
            <a:ext cx="10935853" cy="3116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40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2026. 1.25 </a:t>
            </a:r>
            <a:r>
              <a:rPr lang="ko-KR" altLang="en-US" sz="40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명조" panose="02030600000101010101" pitchFamily="18" charset="-127"/>
                <a:ea typeface="HY견명조" panose="02030600000101010101" pitchFamily="18" charset="-127"/>
              </a:rPr>
              <a:t>새시대교회 주일예배 찬양</a:t>
            </a:r>
            <a:endParaRPr lang="en-US" altLang="ko-KR" sz="40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성도여 다 함께 </a:t>
            </a:r>
            <a:r>
              <a:rPr lang="en-US" altLang="ko-KR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내가 늘 의지하는 예수</a:t>
            </a:r>
            <a:endParaRPr lang="en-US" altLang="ko-KR" sz="3200" b="1" dirty="0">
              <a:solidFill>
                <a:schemeClr val="accent5">
                  <a:lumMod val="75000"/>
                </a:schemeClr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십자가 군병들아 </a:t>
            </a:r>
            <a:r>
              <a:rPr lang="en-US" altLang="ko-KR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/ </a:t>
            </a:r>
            <a:r>
              <a:rPr lang="ko-KR" altLang="en-US" sz="3200" b="1" dirty="0">
                <a:solidFill>
                  <a:schemeClr val="accent5">
                    <a:lumMod val="75000"/>
                  </a:schemeClr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송축해 내 영혼</a:t>
            </a:r>
            <a:br>
              <a:rPr lang="ko-KR" altLang="en-US" sz="32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32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0995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D38EE-F755-9F6B-0E0D-AF1F10E57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CF8F962-4998-DDA8-12D7-40E0E5BDC9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FBCF04B-D0BC-5BC3-5322-F406B63BA9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EB27425-452B-4279-1FEF-14345D1933C8}"/>
              </a:ext>
            </a:extLst>
          </p:cNvPr>
          <p:cNvSpPr txBox="1"/>
          <p:nvPr/>
        </p:nvSpPr>
        <p:spPr>
          <a:xfrm>
            <a:off x="895927" y="465012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거룩한 집에서 주 은총 기리며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늘 찬송 부르자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On heaven's blissful shore</a:t>
            </a:r>
            <a:r>
              <a:rPr lang="ko-KR" altLang="en-US" sz="2800" dirty="0">
                <a:solidFill>
                  <a:srgbClr val="0070C0"/>
                </a:solidFill>
                <a:latin typeface="-apple-system"/>
              </a:rPr>
              <a:t> 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His goodness we'll adore,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Singing forevermore,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222222"/>
                </a:solidFill>
                <a:latin typeface="-apple-system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7133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306B9-1782-77D9-28C1-BE4DBEABB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0AA0209-35EE-FC02-D488-205B13A5AE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3AC83A5-8CCA-928E-05FE-9EB8B9C74C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362A721-3CA4-5E16-3528-0AB817CD08DB}"/>
              </a:ext>
            </a:extLst>
          </p:cNvPr>
          <p:cNvSpPr txBox="1"/>
          <p:nvPr/>
        </p:nvSpPr>
        <p:spPr>
          <a:xfrm>
            <a:off x="895927" y="465012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거룩한 집에서 주 은총 기리며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늘 찬송 부르자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On heaven's blissful shore</a:t>
            </a:r>
            <a:r>
              <a:rPr lang="ko-KR" altLang="en-US" sz="2800" dirty="0">
                <a:solidFill>
                  <a:srgbClr val="0070C0"/>
                </a:solidFill>
                <a:latin typeface="-apple-system"/>
              </a:rPr>
              <a:t> 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His goodness we'll adore,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Singing forevermore,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222222"/>
                </a:solidFill>
                <a:latin typeface="-apple-system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3344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11994-3894-225D-B785-0604B2F6F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90895C8-3574-0C6D-C183-B401D26961D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4EC46E4-B034-02CE-3C49-28B6B036BC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0CA228-9919-2750-A226-789BCA9BC080}"/>
              </a:ext>
            </a:extLst>
          </p:cNvPr>
          <p:cNvSpPr txBox="1"/>
          <p:nvPr/>
        </p:nvSpPr>
        <p:spPr>
          <a:xfrm>
            <a:off x="951345" y="4853322"/>
            <a:ext cx="1093585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3200" dirty="0">
                <a:solidFill>
                  <a:srgbClr val="0070C0"/>
                </a:solidFill>
                <a:latin typeface="-apple-system"/>
              </a:rPr>
              <a:t>Alleluia! </a:t>
            </a:r>
            <a:r>
              <a:rPr lang="en-US" altLang="ko-KR" sz="3200" dirty="0" err="1">
                <a:solidFill>
                  <a:srgbClr val="0070C0"/>
                </a:solidFill>
                <a:latin typeface="-apple-system"/>
              </a:rPr>
              <a:t>Amen.Alleluia</a:t>
            </a:r>
            <a:r>
              <a:rPr lang="en-US" altLang="ko-KR" sz="3200" dirty="0">
                <a:solidFill>
                  <a:srgbClr val="0070C0"/>
                </a:solidFill>
                <a:latin typeface="-apple-system"/>
              </a:rPr>
              <a:t>! Amen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2273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2FF7E-0B29-2883-84A7-DCFE31E83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0C70C02-D9EE-C50F-5771-8CA778D478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FB979D-58A9-69A5-2CD8-039E28765A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020E65-11D7-8B0A-94E5-2194B53C8457}"/>
              </a:ext>
            </a:extLst>
          </p:cNvPr>
          <p:cNvSpPr txBox="1"/>
          <p:nvPr/>
        </p:nvSpPr>
        <p:spPr>
          <a:xfrm>
            <a:off x="549565" y="4718252"/>
            <a:ext cx="1093585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AutoNum type="arabicPeriod"/>
            </a:pP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내가 늘 의지하는 예수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상처 입은 심령을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" panose="020B0200000000000000" pitchFamily="50" charset="-127"/>
              </a:rPr>
              <a:t>Oh, the best friend to have is Je-sus, </a:t>
            </a: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" panose="020B0200000000000000" pitchFamily="50" charset="-127"/>
              </a:rPr>
              <a:t> When the cares of life up-on you roll</a:t>
            </a:r>
          </a:p>
          <a:p>
            <a:pPr algn="ctr"/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2266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A0491-FBBA-875A-CA7A-C105F3E49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CA1BDF-C36C-1C5C-8097-DCBB2333EE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674256" y="5073207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E0B5BA-AD7A-4AB0-5AC8-99CBB05B91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735128" y="5404519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E375501-48E6-F27C-ECC7-EF58C225753E}"/>
              </a:ext>
            </a:extLst>
          </p:cNvPr>
          <p:cNvSpPr txBox="1"/>
          <p:nvPr/>
        </p:nvSpPr>
        <p:spPr>
          <a:xfrm>
            <a:off x="812799" y="4666806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불쌍하게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여기사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위로하여 주시니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He will heal the wound-ed heart, </a:t>
            </a: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He will strength and grace im-part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  <a:ea typeface="Noto Sans KR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192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FADAD-4A9F-C27F-B8BF-F0E744788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F6CB2B9-9996-1CB9-CA11-767B6A95BD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0312D0E-5E47-DE2D-B0D8-2A5B796096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6BC8BE-AD25-91B7-D05E-59E15949557A}"/>
              </a:ext>
            </a:extLst>
          </p:cNvPr>
          <p:cNvSpPr txBox="1"/>
          <p:nvPr/>
        </p:nvSpPr>
        <p:spPr>
          <a:xfrm>
            <a:off x="565653" y="4628856"/>
            <a:ext cx="1093585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주의 손 의지하고 갈 때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나를 해할 자가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없도다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Lean-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ing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 on His might-y arm, </a:t>
            </a: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I will fear no ill nor harm 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 </a:t>
            </a:r>
            <a:br>
              <a:rPr lang="en-US" altLang="ko-KR" sz="32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endParaRPr lang="en-US" altLang="ko-KR" sz="32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10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02D82-6582-A0DD-B05C-C2367094C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32EB2AA-88DE-B56F-556F-8290BFE948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D83770-D8AC-5991-F22F-95C996855B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6E4347-12AB-7905-332A-63C36475997E}"/>
              </a:ext>
            </a:extLst>
          </p:cNvPr>
          <p:cNvSpPr txBox="1"/>
          <p:nvPr/>
        </p:nvSpPr>
        <p:spPr>
          <a:xfrm>
            <a:off x="628073" y="4671878"/>
            <a:ext cx="1093585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예수께서 내 맘을 크게 위로하시니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   </a:t>
            </a:r>
            <a: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What a friend I have found in Je-sus!</a:t>
            </a: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 </a:t>
            </a:r>
            <a: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Peace and com-fort to my soul He brings</a:t>
            </a: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Noto Sans KR Black" panose="020B0200000000000000" pitchFamily="50" charset="-127"/>
              </a:rPr>
              <a:t>Oh, the best friend to have is Je-sus.</a:t>
            </a:r>
            <a:br>
              <a:rPr lang="en-US" altLang="ko-KR" sz="28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endParaRPr lang="en-US" altLang="ko-KR" sz="28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184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8B8BE-3808-FB68-A99E-FE95EEA19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EA92B59-E81D-BB0B-FBD0-59D330D211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10329BB-9F5C-5DF0-C040-6F1284C3A7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2B4572C-B2C0-3D6B-A26B-7380A1515BC7}"/>
              </a:ext>
            </a:extLst>
          </p:cNvPr>
          <p:cNvSpPr txBox="1"/>
          <p:nvPr/>
        </p:nvSpPr>
        <p:spPr>
          <a:xfrm>
            <a:off x="565653" y="4644015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내가 의지하는 예수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사모하는 친구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Je-sus.</a:t>
            </a: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The best friend to have is Je-sus,</a:t>
            </a:r>
          </a:p>
        </p:txBody>
      </p:sp>
    </p:spTree>
    <p:extLst>
      <p:ext uri="{BB962C8B-B14F-4D97-AF65-F5344CB8AC3E}">
        <p14:creationId xmlns:p14="http://schemas.microsoft.com/office/powerpoint/2010/main" val="419157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039ED-8AF3-79FE-EFF7-19A264E55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E3324BD-4F95-4C65-FED6-20C5AADEFC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E2C0B50-14A5-8746-2CC9-D8D700DB13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5F093F-1678-D801-BABB-1295438BEC4A}"/>
              </a:ext>
            </a:extLst>
          </p:cNvPr>
          <p:cNvSpPr txBox="1"/>
          <p:nvPr/>
        </p:nvSpPr>
        <p:spPr>
          <a:xfrm>
            <a:off x="565653" y="4706573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기도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들으사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응답하여 주시니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br>
              <a:rPr lang="ko-KR" altLang="en-US" sz="2800" dirty="0"/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He will help you when you fall, He will hear you when you call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2851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69618-C8D0-5CBF-4FFB-88185B367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519ADF-E4A9-8533-3EEF-FC91254C63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422FDEF-B7AA-3156-073F-83CB5EED22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B47AEB-AFAA-4FC5-6882-BE539C7077DD}"/>
              </a:ext>
            </a:extLst>
          </p:cNvPr>
          <p:cNvSpPr txBox="1"/>
          <p:nvPr/>
        </p:nvSpPr>
        <p:spPr>
          <a:xfrm>
            <a:off x="498764" y="4662199"/>
            <a:ext cx="10935853" cy="2734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내가 요단강 건너가며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맘이 두려워서 떨 때도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PMingLiU-ExtB" panose="02020500000000000000" pitchFamily="18" charset="-120"/>
              </a:rPr>
              <a:t>T</a:t>
            </a:r>
            <a:r>
              <a:rPr lang="en-US" altLang="ko-KR" sz="2400" b="1" i="0" dirty="0">
                <a:solidFill>
                  <a:srgbClr val="0070C0"/>
                </a:solidFill>
                <a:effectLst/>
                <a:latin typeface="Palatino Linotype" panose="02040502050505030304" pitchFamily="18" charset="0"/>
                <a:ea typeface="PMingLiU-ExtB" panose="02020500000000000000" pitchFamily="18" charset="-120"/>
              </a:rPr>
              <a:t>hough I pass through the night of </a:t>
            </a:r>
            <a:r>
              <a:rPr lang="en-US" altLang="ko-KR" sz="2400" b="1" i="0" dirty="0" err="1">
                <a:solidFill>
                  <a:srgbClr val="0070C0"/>
                </a:solidFill>
                <a:effectLst/>
                <a:latin typeface="Palatino Linotype" panose="02040502050505030304" pitchFamily="18" charset="0"/>
                <a:ea typeface="PMingLiU-ExtB" panose="02020500000000000000" pitchFamily="18" charset="-120"/>
              </a:rPr>
              <a:t>sor</a:t>
            </a:r>
            <a:r>
              <a:rPr lang="en-US" altLang="ko-KR" sz="2400" b="1" i="0" dirty="0">
                <a:solidFill>
                  <a:srgbClr val="0070C0"/>
                </a:solidFill>
                <a:effectLst/>
                <a:latin typeface="Palatino Linotype" panose="02040502050505030304" pitchFamily="18" charset="0"/>
                <a:ea typeface="PMingLiU-ExtB" panose="02020500000000000000" pitchFamily="18" charset="-120"/>
              </a:rPr>
              <a:t>-row,</a:t>
            </a:r>
          </a:p>
          <a:p>
            <a:pPr algn="ctr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ko-KR" sz="2400" b="1" i="0" dirty="0">
                <a:solidFill>
                  <a:srgbClr val="0070C0"/>
                </a:solidFill>
                <a:effectLst/>
                <a:latin typeface="Palatino Linotype" panose="02040502050505030304" pitchFamily="18" charset="0"/>
                <a:ea typeface="PMingLiU-ExtB" panose="02020500000000000000" pitchFamily="18" charset="-120"/>
              </a:rPr>
              <a:t>And the chill-y waves of Jor-dan roll,</a:t>
            </a:r>
          </a:p>
          <a:p>
            <a:pPr algn="ctr"/>
            <a:br>
              <a:rPr lang="ko-KR" altLang="en-US" sz="2800" dirty="0"/>
            </a:b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620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41170-FB9F-AB23-F845-1A8566247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9A1FE2-8FD9-2752-557C-2FBDD816C4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FAE3973-7E0D-BBFF-55B3-B646AD1D34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4CF2F5-17A5-17B9-D5EA-C347910B0864}"/>
              </a:ext>
            </a:extLst>
          </p:cNvPr>
          <p:cNvSpPr txBox="1"/>
          <p:nvPr/>
        </p:nvSpPr>
        <p:spPr>
          <a:xfrm>
            <a:off x="858981" y="4640886"/>
            <a:ext cx="10935853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성도여 다 함께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찬양하여라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Come, Christians, join to sing,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Loud praise to Christ our King,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15716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49E14-9B80-FC35-1603-37B3420EF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8F47E4B-1A2A-885E-2C61-9D71FF0E5F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2834E8-4C4F-11DF-EC74-95C1920176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686A3A-154B-64D9-0707-906D377DA1D8}"/>
              </a:ext>
            </a:extLst>
          </p:cNvPr>
          <p:cNvSpPr txBox="1"/>
          <p:nvPr/>
        </p:nvSpPr>
        <p:spPr>
          <a:xfrm>
            <a:off x="498764" y="4577264"/>
            <a:ext cx="10935853" cy="2734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주가 인도하시니 어찌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두려워하랴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ko-KR" sz="2400" b="1" i="0" dirty="0">
                <a:solidFill>
                  <a:srgbClr val="0070C0"/>
                </a:solidFill>
                <a:effectLst/>
                <a:latin typeface="Palatino Linotype" panose="02040502050505030304" pitchFamily="18" charset="0"/>
                <a:ea typeface="나눔고딕" pitchFamily="2" charset="-127"/>
              </a:rPr>
              <a:t>Nev-er need I shrink nor fear,</a:t>
            </a:r>
          </a:p>
          <a:p>
            <a:pPr algn="ctr">
              <a:lnSpc>
                <a:spcPts val="192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ko-KR" sz="2400" b="1" i="0" dirty="0">
                <a:solidFill>
                  <a:srgbClr val="0070C0"/>
                </a:solidFill>
                <a:effectLst/>
                <a:latin typeface="Palatino Linotype" panose="02040502050505030304" pitchFamily="18" charset="0"/>
                <a:ea typeface="나눔고딕" pitchFamily="2" charset="-127"/>
              </a:rPr>
              <a:t>For my Sav-</a:t>
            </a:r>
            <a:r>
              <a:rPr lang="en-US" altLang="ko-KR" sz="2400" b="1" i="0" dirty="0" err="1">
                <a:solidFill>
                  <a:srgbClr val="0070C0"/>
                </a:solidFill>
                <a:effectLst/>
                <a:latin typeface="Palatino Linotype" panose="02040502050505030304" pitchFamily="18" charset="0"/>
                <a:ea typeface="나눔고딕" pitchFamily="2" charset="-127"/>
              </a:rPr>
              <a:t>ior</a:t>
            </a:r>
            <a:r>
              <a:rPr lang="en-US" altLang="ko-KR" sz="2400" b="1" i="0" dirty="0">
                <a:solidFill>
                  <a:srgbClr val="0070C0"/>
                </a:solidFill>
                <a:effectLst/>
                <a:latin typeface="Palatino Linotype" panose="02040502050505030304" pitchFamily="18" charset="0"/>
                <a:ea typeface="나눔고딕" pitchFamily="2" charset="-127"/>
              </a:rPr>
              <a:t> is so near;</a:t>
            </a:r>
          </a:p>
          <a:p>
            <a:pPr algn="ctr"/>
            <a:br>
              <a:rPr lang="ko-KR" altLang="en-US" sz="2800" dirty="0"/>
            </a:b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4602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C7B55-0509-7792-AC5B-F6C593CD66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D1A091C-4E58-653F-8CD9-9D34E060CF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7F22A70-9D92-B3B1-8DA9-92D6AEE9CD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2D8130-BDD3-137E-A182-6462C7D9B2BB}"/>
              </a:ext>
            </a:extLst>
          </p:cNvPr>
          <p:cNvSpPr txBox="1"/>
          <p:nvPr/>
        </p:nvSpPr>
        <p:spPr>
          <a:xfrm>
            <a:off x="628073" y="4662488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내가 의지하는 예수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사모하는 친구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Je-sus.</a:t>
            </a: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The best friend to have is Je-sus,</a:t>
            </a:r>
          </a:p>
        </p:txBody>
      </p:sp>
    </p:spTree>
    <p:extLst>
      <p:ext uri="{BB962C8B-B14F-4D97-AF65-F5344CB8AC3E}">
        <p14:creationId xmlns:p14="http://schemas.microsoft.com/office/powerpoint/2010/main" val="2067444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CB838-3685-B173-EE20-012BFBDE9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5E6FC95-C69F-3284-1F08-860381994A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D02EF6-2CA9-BBFD-BB28-4D165B285D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E79D159-516B-5B7E-004D-126419E10A8E}"/>
              </a:ext>
            </a:extLst>
          </p:cNvPr>
          <p:cNvSpPr txBox="1"/>
          <p:nvPr/>
        </p:nvSpPr>
        <p:spPr>
          <a:xfrm>
            <a:off x="565653" y="4706573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기도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들으사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응답하여 주시니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br>
              <a:rPr lang="ko-KR" altLang="en-US" sz="2800" dirty="0"/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He will help you when you fall, He will hear you when you call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938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5EF6B-782E-BEF0-A33B-CEE842756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9E6F49F-1B78-BD1C-A42F-0D250F3CD53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1BE433-4C64-6A8B-AD27-015C8CAAD9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D4206B8-C1CD-DE22-5322-B4C68C44DBA5}"/>
              </a:ext>
            </a:extLst>
          </p:cNvPr>
          <p:cNvSpPr txBox="1"/>
          <p:nvPr/>
        </p:nvSpPr>
        <p:spPr>
          <a:xfrm>
            <a:off x="565653" y="4703752"/>
            <a:ext cx="1093585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4.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이후 천국에 올라가서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모든 성도들과 다 함께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When at last to our home we ga-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</a:rPr>
              <a:t>ther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, </a:t>
            </a: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with the loved ones who have gone be-fore,  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</a:t>
            </a: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756158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9D045-C7A8-A964-C448-BAF8AE227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5A4491F-1ECA-9B75-166D-B71E07AD5D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4D46164-5D27-D34F-8169-E3BB85CE93C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8104BC-2981-F32E-FFAA-C7C3379946CA}"/>
              </a:ext>
            </a:extLst>
          </p:cNvPr>
          <p:cNvSpPr txBox="1"/>
          <p:nvPr/>
        </p:nvSpPr>
        <p:spPr>
          <a:xfrm>
            <a:off x="565653" y="4653598"/>
            <a:ext cx="109358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우리들을 구하신 주를 찬양하리라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r>
              <a:rPr lang="en-US" altLang="ko-KR" sz="36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</a:t>
            </a:r>
            <a:b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We will sing upon the shore,</a:t>
            </a: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praising Him for-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</a:rPr>
              <a:t>ev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-er-more  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Je-sus.</a:t>
            </a:r>
            <a:b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829892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B44DA-0E22-51BE-99D1-5CA2A94AD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817F4EF-4ED8-2B1B-230C-2E061EA51E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3EE8762-D44F-77E4-2E63-61EA42D62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886ECEC-D0C7-AA30-564B-EBE419FEDE2B}"/>
              </a:ext>
            </a:extLst>
          </p:cNvPr>
          <p:cNvSpPr txBox="1"/>
          <p:nvPr/>
        </p:nvSpPr>
        <p:spPr>
          <a:xfrm>
            <a:off x="565653" y="4703752"/>
            <a:ext cx="1093585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4.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이후 천국에 올라가서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모든 성도들과 다 함께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When at last to our home we ga-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</a:rPr>
              <a:t>ther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, </a:t>
            </a:r>
          </a:p>
          <a:p>
            <a:pPr algn="ctr"/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with the loved ones who have gone be-fore,  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</a:t>
            </a: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7629307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7797C-63A4-4898-C4AA-8FDEF5DEB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1832553-AB76-C02D-C5E8-9F131CAC07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3275FCE-9B2E-927F-8276-1B3AB9E938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EC2CCD-124C-1BE5-6E9A-FE24438BFAAC}"/>
              </a:ext>
            </a:extLst>
          </p:cNvPr>
          <p:cNvSpPr txBox="1"/>
          <p:nvPr/>
        </p:nvSpPr>
        <p:spPr>
          <a:xfrm>
            <a:off x="565653" y="4653598"/>
            <a:ext cx="109358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우리들을 구하신 주를 찬양하리라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r>
              <a:rPr lang="en-US" altLang="ko-KR" sz="36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</a:t>
            </a:r>
            <a:b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We will sing upon the shore,</a:t>
            </a: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praising Him for-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</a:rPr>
              <a:t>ev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-er-more  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Je-sus.</a:t>
            </a:r>
            <a:b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en-US" altLang="ko-K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br>
              <a:rPr lang="ko-KR" altLang="en-US" sz="2800" dirty="0"/>
            </a:br>
            <a:endParaRPr lang="en-US" altLang="ko-KR" sz="2800" dirty="0"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39125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6EDD5-98AC-3EDD-CE3E-33415F1D8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A72A002-864A-D5B7-5084-753D9542DF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FF13212-30BB-1D1A-DDAD-33928188C7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FDEF31-A38E-80E8-F4E4-3ECB60EBBF04}"/>
              </a:ext>
            </a:extLst>
          </p:cNvPr>
          <p:cNvSpPr txBox="1"/>
          <p:nvPr/>
        </p:nvSpPr>
        <p:spPr>
          <a:xfrm>
            <a:off x="628073" y="47733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내가 의지하는 예수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사모하는 친구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Je-sus.</a:t>
            </a: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The best friend to have is Je-sus,</a:t>
            </a:r>
          </a:p>
        </p:txBody>
      </p:sp>
    </p:spTree>
    <p:extLst>
      <p:ext uri="{BB962C8B-B14F-4D97-AF65-F5344CB8AC3E}">
        <p14:creationId xmlns:p14="http://schemas.microsoft.com/office/powerpoint/2010/main" val="39656913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C1DA2-43EC-F689-6B4F-6EB9C1497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598A265-CB84-3B65-704E-49B333E400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16C4A9D-D84B-0DD8-43BD-747727C973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344B1A-B9EE-82EA-E7D6-CA8C732529CC}"/>
              </a:ext>
            </a:extLst>
          </p:cNvPr>
          <p:cNvSpPr txBox="1"/>
          <p:nvPr/>
        </p:nvSpPr>
        <p:spPr>
          <a:xfrm>
            <a:off x="565653" y="4706573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기도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들으사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응답하여 주시니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br>
              <a:rPr lang="ko-KR" altLang="en-US" sz="2800" dirty="0"/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He will help you when you fall, He will hear you when you call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09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63F0C-70E2-7A76-CF19-399E6BD95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24BE0BA-0CCC-8D3B-0C8F-5361B93E12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E29956F-3D9A-F13E-DA1B-460120BC97B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FC58FF4-CBCE-377B-A5D3-15E66E4E7FF2}"/>
              </a:ext>
            </a:extLst>
          </p:cNvPr>
          <p:cNvSpPr txBox="1"/>
          <p:nvPr/>
        </p:nvSpPr>
        <p:spPr>
          <a:xfrm>
            <a:off x="628073" y="47733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내가 의지하는 예수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사모하는 친구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Je-sus.</a:t>
            </a:r>
          </a:p>
          <a:p>
            <a:pPr algn="ctr"/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The best friend to have is Je-sus,</a:t>
            </a:r>
          </a:p>
        </p:txBody>
      </p:sp>
    </p:spTree>
    <p:extLst>
      <p:ext uri="{BB962C8B-B14F-4D97-AF65-F5344CB8AC3E}">
        <p14:creationId xmlns:p14="http://schemas.microsoft.com/office/powerpoint/2010/main" val="226034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17686-D2E4-E7AA-0372-8D48E3B98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9917BDA-46F4-AD2B-3D21-43F1591D10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7B29227-254C-C34B-DF54-ECE98FD0CA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73D9ED-F4FF-7523-E532-645BBB48F4FF}"/>
              </a:ext>
            </a:extLst>
          </p:cNvPr>
          <p:cNvSpPr txBox="1"/>
          <p:nvPr/>
        </p:nvSpPr>
        <p:spPr>
          <a:xfrm>
            <a:off x="951345" y="4668594"/>
            <a:ext cx="10935853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성도여 다 함께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찬양하여라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Come, Christians, join to sing,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Loud praise to Christ our King,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b="1" dirty="0">
                <a:solidFill>
                  <a:srgbClr val="0070C0"/>
                </a:solidFill>
              </a:rPr>
            </a:br>
            <a:br>
              <a:rPr lang="ko-KR" altLang="en-US" sz="2800" b="1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29500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3D619-BA25-0417-B392-671B8594D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88789EB-3740-2AB8-6218-AD8E354869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A8F1F89-BD70-E1F7-48F6-7FBFDA5984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4CF68B-49EA-A74B-2C91-A4233E8A6ED5}"/>
              </a:ext>
            </a:extLst>
          </p:cNvPr>
          <p:cNvSpPr txBox="1"/>
          <p:nvPr/>
        </p:nvSpPr>
        <p:spPr>
          <a:xfrm>
            <a:off x="565653" y="4706573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나의 기도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들으사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응답하여 주시니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미쁘신 나의 좋은 친구</a:t>
            </a:r>
            <a:br>
              <a:rPr lang="ko-KR" altLang="en-US" sz="2800" dirty="0"/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He will help you when you fall, He will hear you when you call</a:t>
            </a:r>
            <a:b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</a:br>
            <a:r>
              <a:rPr lang="ko-KR" altLang="en-US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  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Oh, the best friend to have is Je-sus</a:t>
            </a:r>
            <a:endParaRPr lang="en-US" altLang="ko-K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7589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56621-5821-3ED6-0312-BF0FF3740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F5EF86A-3833-E3B3-17DE-F2D0CBE951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F9678A7-6BBB-7AD3-33EA-C5FFADD354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3E65E9B-3C73-9257-35C9-5932A5BCB584}"/>
              </a:ext>
            </a:extLst>
          </p:cNvPr>
          <p:cNvSpPr txBox="1"/>
          <p:nvPr/>
        </p:nvSpPr>
        <p:spPr>
          <a:xfrm>
            <a:off x="565652" y="398139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십자가 군병들아 주 위해 일어나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기 들고 앞서 나가 담대히 싸우라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BFBC71-E76F-59F5-490A-1D75606C9391}"/>
              </a:ext>
            </a:extLst>
          </p:cNvPr>
          <p:cNvSpPr txBox="1"/>
          <p:nvPr/>
        </p:nvSpPr>
        <p:spPr>
          <a:xfrm>
            <a:off x="1144116" y="5834375"/>
            <a:ext cx="977892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dirty="0">
                <a:solidFill>
                  <a:srgbClr val="333333"/>
                </a:solidFill>
                <a:latin typeface="바탕" panose="02030600000101010101" pitchFamily="18" charset="-127"/>
                <a:ea typeface="바탕" panose="02030600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Stand up, stand up for Jesus! ye soldiers of the cross;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Lift high His royal banner, it must not suffer loss: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algn="ctr">
              <a:buNone/>
            </a:pPr>
            <a:r>
              <a:rPr lang="en-US" altLang="ko-K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961083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9F26C-52CD-B2C9-BD01-14E60B9BA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9E16C60-B27B-E5E7-D609-DDFEBFCD41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B65C5FE-94D0-8679-C24D-7DEF91DE03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FCC2CD-940D-AEF7-8D81-7BB9282A24ED}"/>
              </a:ext>
            </a:extLst>
          </p:cNvPr>
          <p:cNvSpPr txBox="1"/>
          <p:nvPr/>
        </p:nvSpPr>
        <p:spPr>
          <a:xfrm>
            <a:off x="565652" y="398139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십자가 군병들아 주 위해 일어나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기 들고 앞서 나가 담대히 싸우라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42707D-C4E1-7418-2686-E6E702525DD8}"/>
              </a:ext>
            </a:extLst>
          </p:cNvPr>
          <p:cNvSpPr txBox="1"/>
          <p:nvPr/>
        </p:nvSpPr>
        <p:spPr>
          <a:xfrm>
            <a:off x="1144117" y="5799535"/>
            <a:ext cx="977892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dirty="0">
                <a:solidFill>
                  <a:srgbClr val="333333"/>
                </a:solidFill>
                <a:latin typeface="바탕" panose="02030600000101010101" pitchFamily="18" charset="-127"/>
                <a:ea typeface="바탕" panose="02030600000101010101" pitchFamily="18" charset="-127"/>
                <a:cs typeface="함초롬바탕" panose="02030604000101010101" pitchFamily="18" charset="-127"/>
              </a:rPr>
              <a:t> 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Stand up, stand up for Jesus! ye soldiers of the cross;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Lift high His royal banner, it must not suffer loss: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algn="ctr">
              <a:buNone/>
            </a:pPr>
            <a:r>
              <a:rPr lang="en-US" altLang="ko-K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93266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02B84-AF0D-150E-D016-0A76CAF57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34BD96E-7348-780D-9DD6-662AC6FF18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ECABD7F-5B9A-8061-0B27-C1408A10CE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FC90774-F160-DEB2-53FD-82C8EE847BDB}"/>
              </a:ext>
            </a:extLst>
          </p:cNvPr>
          <p:cNvSpPr txBox="1"/>
          <p:nvPr/>
        </p:nvSpPr>
        <p:spPr>
          <a:xfrm>
            <a:off x="706582" y="4152930"/>
            <a:ext cx="10935853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3200" dirty="0"/>
            </a:b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주께서 승전하고 영광을 얻도록</a:t>
            </a:r>
            <a:b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그 군대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거느리사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늘 이김 주시네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F1BE58-EC79-6BCA-9693-DC674A9F2BFD}"/>
              </a:ext>
            </a:extLst>
          </p:cNvPr>
          <p:cNvSpPr txBox="1"/>
          <p:nvPr/>
        </p:nvSpPr>
        <p:spPr>
          <a:xfrm>
            <a:off x="1523999" y="5845701"/>
            <a:ext cx="93010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From 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vict’ry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 unto 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vict’ry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, His army shall He lead,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Till every foe is vanquished, and Christ is Lord indeed.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890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26ED6-BA7A-2D60-5E3F-C8760DC93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64754FB-9CB0-A8B9-B7F2-D585318041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EE164FB-A6B2-A41E-8087-91A6F5778C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43F7F1E-4BD7-C955-6D20-7F6EB5892FFE}"/>
              </a:ext>
            </a:extLst>
          </p:cNvPr>
          <p:cNvSpPr txBox="1"/>
          <p:nvPr/>
        </p:nvSpPr>
        <p:spPr>
          <a:xfrm>
            <a:off x="628073" y="3919843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십자가 군병들아 주 위해 일어나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그 나팔 소리 듣고 곧 나가 싸워라</a:t>
            </a:r>
            <a:endParaRPr lang="en-US" altLang="ko-KR" sz="4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95745F-7985-DF77-5B51-7A46DFB1C933}"/>
              </a:ext>
            </a:extLst>
          </p:cNvPr>
          <p:cNvSpPr txBox="1"/>
          <p:nvPr/>
        </p:nvSpPr>
        <p:spPr>
          <a:xfrm>
            <a:off x="1206537" y="5858835"/>
            <a:ext cx="97789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Stand up, stand up for Jesus! The trumpet call obey: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Forth to the mighty conflict, in this His glorious day;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algn="ctr">
              <a:buNone/>
            </a:pPr>
            <a:endParaRPr lang="en-US" altLang="ko-KR" sz="2400" b="1" i="0" dirty="0">
              <a:solidFill>
                <a:srgbClr val="0070C0"/>
              </a:solidFill>
              <a:effectLst/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5609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3587F-CCCD-4FD4-BBAF-DDB0C919F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A5295E2-8B24-0A58-2D86-23D30A7ADBE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40D3623-05D1-7910-FFFE-A7F5657FDF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CE4C7B-E3DA-0FCE-F4D1-04EDAF32AC14}"/>
              </a:ext>
            </a:extLst>
          </p:cNvPr>
          <p:cNvSpPr txBox="1"/>
          <p:nvPr/>
        </p:nvSpPr>
        <p:spPr>
          <a:xfrm>
            <a:off x="482526" y="3813248"/>
            <a:ext cx="1093585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54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수 없는 원수 앞에 주 따라갈지니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예수 힘을 주사 강하게 하시네</a:t>
            </a:r>
            <a:endParaRPr lang="en-US" altLang="ko-KR" sz="4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1534EE-1891-0DF2-5058-F177B4A2CFFC}"/>
              </a:ext>
            </a:extLst>
          </p:cNvPr>
          <p:cNvSpPr txBox="1"/>
          <p:nvPr/>
        </p:nvSpPr>
        <p:spPr>
          <a:xfrm>
            <a:off x="1417781" y="5830312"/>
            <a:ext cx="97789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Ye that are men now serve Him against unnumbered foes;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Let courage rise with danger, and strength to strength oppose.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algn="ctr">
              <a:buNone/>
            </a:pPr>
            <a:endParaRPr lang="en-US" altLang="ko-KR" sz="2400" b="1" i="0" dirty="0">
              <a:solidFill>
                <a:srgbClr val="0070C0"/>
              </a:solidFill>
              <a:effectLst/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8126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A0151-B68D-E58B-1565-54C229EB1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5E333B5-CC9A-7BFC-1428-0C8EBD94B1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4C5F592-7018-3BBC-35FE-4E2A6B057F7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8FE68F-630D-4B98-9687-3C84BA96816A}"/>
              </a:ext>
            </a:extLst>
          </p:cNvPr>
          <p:cNvSpPr txBox="1"/>
          <p:nvPr/>
        </p:nvSpPr>
        <p:spPr>
          <a:xfrm>
            <a:off x="565653" y="3429000"/>
            <a:ext cx="1093585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3200" dirty="0"/>
            </a:br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십자가 군병들아 주 위해 일어나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네 힘이 부족하니 주 권능 믿어라</a:t>
            </a:r>
            <a:br>
              <a:rPr lang="ko-KR" altLang="en-US" sz="3600" dirty="0"/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B2D2EE-F6BE-13BF-4813-F95C7896BAF6}"/>
              </a:ext>
            </a:extLst>
          </p:cNvPr>
          <p:cNvSpPr txBox="1"/>
          <p:nvPr/>
        </p:nvSpPr>
        <p:spPr>
          <a:xfrm>
            <a:off x="1422399" y="5844246"/>
            <a:ext cx="971665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Stand up, stand up for Jesus! Stand in His strength alone,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The arm of flesh will fail you, ye dare not trust your own;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7986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D43F5-43E3-4583-0AE1-BD1CB17A4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508388A-BF38-D939-4A56-51D31EA496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A216BBC-6FDF-B6B6-7FB2-4A05DAFB3E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17549B-FDC9-1ABD-D403-DCACFC3610B9}"/>
              </a:ext>
            </a:extLst>
          </p:cNvPr>
          <p:cNvSpPr txBox="1"/>
          <p:nvPr/>
        </p:nvSpPr>
        <p:spPr>
          <a:xfrm>
            <a:off x="628073" y="4543335"/>
            <a:ext cx="1093585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4.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십자가 군병들아 주 위해 일어나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이 날에 접전하고 곧 개가 부르리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F3E6DE-8981-E9D3-F877-52247F3E9B2B}"/>
              </a:ext>
            </a:extLst>
          </p:cNvPr>
          <p:cNvSpPr txBox="1"/>
          <p:nvPr/>
        </p:nvSpPr>
        <p:spPr>
          <a:xfrm>
            <a:off x="1144117" y="5743664"/>
            <a:ext cx="97789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Stand up, stand up for Jesus! the strife will not be long;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This day the noise of battle, the next the victor’s song;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algn="ctr">
              <a:buNone/>
            </a:pPr>
            <a:endParaRPr lang="en-US" altLang="ko-KR" sz="2400" b="1" i="0" dirty="0">
              <a:solidFill>
                <a:srgbClr val="0070C0"/>
              </a:solidFill>
              <a:effectLst/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7633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509F9-5B66-1023-DC05-6D2919DD7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932C25C-0257-161A-438C-AE19C291C9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F14A3B1-A41B-3D51-3B36-A2CCDBF703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93F533-BC83-F68D-241C-874EC2C2508C}"/>
              </a:ext>
            </a:extLst>
          </p:cNvPr>
          <p:cNvSpPr txBox="1"/>
          <p:nvPr/>
        </p:nvSpPr>
        <p:spPr>
          <a:xfrm>
            <a:off x="867026" y="4644665"/>
            <a:ext cx="1093585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복음의 갑주 입고 늘 기도하면서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너 맡은 자리에서 충성을 다하라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01F4AC-13AA-1402-2BAE-EF11478E3652}"/>
              </a:ext>
            </a:extLst>
          </p:cNvPr>
          <p:cNvSpPr txBox="1"/>
          <p:nvPr/>
        </p:nvSpPr>
        <p:spPr>
          <a:xfrm>
            <a:off x="1445490" y="5784146"/>
            <a:ext cx="97789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Put on the gospel armor, and watching unto prayer,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Where calls the voice of duty, be never wanting there.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2840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CF872-4567-EB19-394F-A0B52B31E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6A6EE4D-CA0A-BA38-7FEE-1F32C53459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7893A70-E101-CB49-CA32-A671385D8E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67358D7-5C46-C77A-FA13-C37594FFAAF1}"/>
              </a:ext>
            </a:extLst>
          </p:cNvPr>
          <p:cNvSpPr txBox="1"/>
          <p:nvPr/>
        </p:nvSpPr>
        <p:spPr>
          <a:xfrm>
            <a:off x="565653" y="3808148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4800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승전한 군사들은 영생을 얻으며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영광의 주와 함께 왕 노릇하리라</a:t>
            </a:r>
            <a:endParaRPr lang="en-US" altLang="ko-KR" sz="48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E2E126-4C2D-E65D-2D7D-75931F9AD1D4}"/>
              </a:ext>
            </a:extLst>
          </p:cNvPr>
          <p:cNvSpPr txBox="1"/>
          <p:nvPr/>
        </p:nvSpPr>
        <p:spPr>
          <a:xfrm>
            <a:off x="1206538" y="5747140"/>
            <a:ext cx="97789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To him that 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overcometh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 a crown of life shall be;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He with the King of glory shall reign eternally.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670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CC28A-B34D-AF37-F9EE-E87DC1CCC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BF3F190-758E-368F-F23A-ECF8B63B2D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1896981-33E9-022A-3718-6771CC2DD4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88C8B3-FAEA-7FC7-E1EF-E5D275B5AB81}"/>
              </a:ext>
            </a:extLst>
          </p:cNvPr>
          <p:cNvSpPr txBox="1"/>
          <p:nvPr/>
        </p:nvSpPr>
        <p:spPr>
          <a:xfrm>
            <a:off x="877454" y="465012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보좌 앞에서 택하신 은혜를 </a:t>
            </a:r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다 찬송하여라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800" dirty="0">
                <a:solidFill>
                  <a:srgbClr val="222222"/>
                </a:solidFill>
                <a:latin typeface="-apple-system"/>
              </a:rPr>
              <a:t>   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Let all, with heart and voice, Before His throne rejoice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Praise is His gracious choice,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ko-KR" altLang="en-US" sz="2800" b="1" dirty="0">
                <a:solidFill>
                  <a:srgbClr val="0070C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42432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6CA01-FD79-6567-C881-FE8DC3D40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A0ADF1E-E023-775E-68AC-2A1FAC27F2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FFB1718-A16E-8152-05A4-94680AF468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F3CAB2A-B4BC-BC0C-127E-285F319FBD5C}"/>
              </a:ext>
            </a:extLst>
          </p:cNvPr>
          <p:cNvSpPr txBox="1"/>
          <p:nvPr/>
        </p:nvSpPr>
        <p:spPr>
          <a:xfrm>
            <a:off x="706582" y="4168319"/>
            <a:ext cx="10935853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br>
              <a:rPr lang="ko-KR" altLang="en-US" sz="3200" dirty="0"/>
            </a:b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주께서 승전하고 영광을 얻도록</a:t>
            </a:r>
            <a:b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</a:b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그 군대 </a:t>
            </a:r>
            <a:r>
              <a:rPr lang="ko-KR" altLang="en-US" sz="3600" b="1" dirty="0" err="1">
                <a:latin typeface="HY견명조" panose="02030600000101010101" pitchFamily="18" charset="-127"/>
                <a:ea typeface="HY견명조" panose="02030600000101010101" pitchFamily="18" charset="-127"/>
              </a:rPr>
              <a:t>거느리사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늘 이김 주시네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F7A506-99DE-29B9-6F43-4B08CD0C842F}"/>
              </a:ext>
            </a:extLst>
          </p:cNvPr>
          <p:cNvSpPr txBox="1"/>
          <p:nvPr/>
        </p:nvSpPr>
        <p:spPr>
          <a:xfrm>
            <a:off x="1524000" y="5861090"/>
            <a:ext cx="93010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From 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vict’ry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 unto </a:t>
            </a:r>
            <a:r>
              <a:rPr lang="en-US" altLang="ko-KR" sz="2400" b="1" dirty="0" err="1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vict’ry</a:t>
            </a: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, His army shall He lead,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lvl="0" algn="ctr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바탕" panose="02030600000101010101" pitchFamily="18" charset="-127"/>
                <a:cs typeface="함초롬바탕" panose="02030604000101010101" pitchFamily="18" charset="-127"/>
              </a:rPr>
              <a:t>Till every foe is vanquished, and Christ is Lord indeed.</a:t>
            </a:r>
            <a:endParaRPr lang="en-US" altLang="ko-K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9761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D450B-7D9B-2BAF-4265-703B26AD0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D75C4EF-3E5B-FC15-2967-D113CD3995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34B91D2-5FEF-CF7E-B812-A1F61E7B0E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B232D8-C82B-CFE4-A93F-5B06F9598810}"/>
              </a:ext>
            </a:extLst>
          </p:cNvPr>
          <p:cNvSpPr txBox="1"/>
          <p:nvPr/>
        </p:nvSpPr>
        <p:spPr>
          <a:xfrm>
            <a:off x="628073" y="477366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송축해 내 영혼 내 영혼아 거룩하신 이름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이전에 없었던 노래로 나 주님을 경배해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Bless the Lord oh my soul oh my soul worship His Holy name</a:t>
            </a: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​Sing like never before oh my soul I'll worship Your Holy name</a:t>
            </a:r>
          </a:p>
        </p:txBody>
      </p:sp>
    </p:spTree>
    <p:extLst>
      <p:ext uri="{BB962C8B-B14F-4D97-AF65-F5344CB8AC3E}">
        <p14:creationId xmlns:p14="http://schemas.microsoft.com/office/powerpoint/2010/main" val="34385853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23E77-6D59-7EF7-75FF-7F0A73837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396FD90-628B-D306-2CCD-3B9B9A9DEE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22FB6B-0030-A0AA-4BE6-A299BEE41A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6050120-A6C9-68AA-E6B4-07AF00F0524B}"/>
              </a:ext>
            </a:extLst>
          </p:cNvPr>
          <p:cNvSpPr txBox="1"/>
          <p:nvPr/>
        </p:nvSpPr>
        <p:spPr>
          <a:xfrm>
            <a:off x="628073" y="4577324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해가 뜨는 새 아침 밝았네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이제 다시 주님 찬양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The sun comes up It's a new day dawning </a:t>
            </a: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it’s time to sing Your song again </a:t>
            </a:r>
          </a:p>
        </p:txBody>
      </p:sp>
    </p:spTree>
    <p:extLst>
      <p:ext uri="{BB962C8B-B14F-4D97-AF65-F5344CB8AC3E}">
        <p14:creationId xmlns:p14="http://schemas.microsoft.com/office/powerpoint/2010/main" val="21425110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B54A3-3255-53AA-4D7A-281501670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0B679E5-1925-FD91-4CC5-CA98374737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79DAB40-3C83-65C3-4DAC-0727993DCD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997E6A9-D739-0CAA-A27E-BA4208692F8C}"/>
              </a:ext>
            </a:extLst>
          </p:cNvPr>
          <p:cNvSpPr txBox="1"/>
          <p:nvPr/>
        </p:nvSpPr>
        <p:spPr>
          <a:xfrm>
            <a:off x="565653" y="46973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무슨 일이나 어떤 일이 내게 놓여도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저녁이 올 때 나는 노래해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Whatever may pass and whatever lies before me let me be singing </a:t>
            </a: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when the evening comes</a:t>
            </a:r>
          </a:p>
        </p:txBody>
      </p:sp>
    </p:spTree>
    <p:extLst>
      <p:ext uri="{BB962C8B-B14F-4D97-AF65-F5344CB8AC3E}">
        <p14:creationId xmlns:p14="http://schemas.microsoft.com/office/powerpoint/2010/main" val="12109132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2EB0F-5D29-5CC1-7974-F6F1D8DEA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F84A41B-00B5-6882-3109-991B0804F8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154A890-0DC9-FFAB-3118-C0D35DD29F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445EAA-A227-49F4-9CB1-FA14CD8882CE}"/>
              </a:ext>
            </a:extLst>
          </p:cNvPr>
          <p:cNvSpPr txBox="1"/>
          <p:nvPr/>
        </p:nvSpPr>
        <p:spPr>
          <a:xfrm>
            <a:off x="628073" y="4577324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해가 뜨는 새 아침 밝았네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이제 다시 주님 찬양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The sun comes up It's a new day dawning </a:t>
            </a: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it’s time to sing Your song again </a:t>
            </a:r>
          </a:p>
        </p:txBody>
      </p:sp>
    </p:spTree>
    <p:extLst>
      <p:ext uri="{BB962C8B-B14F-4D97-AF65-F5344CB8AC3E}">
        <p14:creationId xmlns:p14="http://schemas.microsoft.com/office/powerpoint/2010/main" val="45224599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182CE-14BE-2D5F-9F94-0391FE1AA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D508D0B-16DE-271D-B856-B28555BFB5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1A66E91-191A-26F5-AD73-79E283B2B7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E7CCC2-08E3-3B3C-864A-42BC59F8D85B}"/>
              </a:ext>
            </a:extLst>
          </p:cNvPr>
          <p:cNvSpPr txBox="1"/>
          <p:nvPr/>
        </p:nvSpPr>
        <p:spPr>
          <a:xfrm>
            <a:off x="565653" y="4697397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무슨 일이나 어떤 일이 내게 놓여도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저녁이 올 때 나는 노래해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Whatever may pass and whatever lies before me let me be singing </a:t>
            </a: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when the evening comes</a:t>
            </a:r>
          </a:p>
        </p:txBody>
      </p:sp>
    </p:spTree>
    <p:extLst>
      <p:ext uri="{BB962C8B-B14F-4D97-AF65-F5344CB8AC3E}">
        <p14:creationId xmlns:p14="http://schemas.microsoft.com/office/powerpoint/2010/main" val="13261107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E8CDA-3D93-91C9-0808-C54CE8E2A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B508B10-0436-8471-219C-3456285D12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0A8BB3A-9AC5-96EC-1687-9F1CEFD980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0AE77B9-8019-CACE-FF4E-D2D2F0A5045F}"/>
              </a:ext>
            </a:extLst>
          </p:cNvPr>
          <p:cNvSpPr txBox="1"/>
          <p:nvPr/>
        </p:nvSpPr>
        <p:spPr>
          <a:xfrm>
            <a:off x="628073" y="477366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송축해 내 영혼 내 영혼아 거룩하신 이름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이전에 없었던 노래로 나 주님을 경배해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Bless the Lord oh my soul oh my soul worship His Holy name</a:t>
            </a: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​Sing like never before oh my soul I'll worship Your Holy name</a:t>
            </a:r>
          </a:p>
        </p:txBody>
      </p:sp>
    </p:spTree>
    <p:extLst>
      <p:ext uri="{BB962C8B-B14F-4D97-AF65-F5344CB8AC3E}">
        <p14:creationId xmlns:p14="http://schemas.microsoft.com/office/powerpoint/2010/main" val="15903364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E420D-E86B-A270-3703-43F8EF4F4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DED3953-CF61-7D9F-0430-5669E159F7C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734443" y="532568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A935D70-F634-BEB7-7610-95BC5B4226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4C14F3D-AA8E-9EE5-7A68-229161217075}"/>
              </a:ext>
            </a:extLst>
          </p:cNvPr>
          <p:cNvSpPr txBox="1"/>
          <p:nvPr/>
        </p:nvSpPr>
        <p:spPr>
          <a:xfrm>
            <a:off x="517236" y="4578448"/>
            <a:ext cx="1093585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노하기를 더디 하시는 주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그의 크신 사랑 넘치네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You're rich in love and You're slow to anger</a:t>
            </a: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 Your name is great and Your heart is kind </a:t>
            </a:r>
          </a:p>
          <a:p>
            <a:pPr algn="ctr" fontAlgn="base"/>
            <a:r>
              <a:rPr lang="en-US" altLang="ko-KR" sz="2000" dirty="0">
                <a:solidFill>
                  <a:srgbClr val="0070C0"/>
                </a:solidFill>
                <a:latin typeface="Segoe UI Variable Text Semibold" pitchFamily="2" charset="0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2937359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4EB4A-2C29-45A0-6493-F14C4EE6B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BE60950-2679-B3CC-DF4A-B2408F24B0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734443" y="5325681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FF6E991-6332-8D1E-1D29-6FE2E51849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3E2EAD-A009-AAE7-D565-A6ACF3BA2825}"/>
              </a:ext>
            </a:extLst>
          </p:cNvPr>
          <p:cNvSpPr txBox="1"/>
          <p:nvPr/>
        </p:nvSpPr>
        <p:spPr>
          <a:xfrm>
            <a:off x="628073" y="4685060"/>
            <a:ext cx="1093585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주의 선하심 내가 노래하리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수많은 이유로 나 노래해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000" dirty="0">
                <a:solidFill>
                  <a:srgbClr val="0070C0"/>
                </a:solidFill>
                <a:latin typeface="Segoe UI Variable Text Semibold" pitchFamily="2" charset="0"/>
              </a:rPr>
              <a:t>​</a:t>
            </a:r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For all Your goodness I will keep on singing </a:t>
            </a: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Ten thousand reasons for my heart to find</a:t>
            </a:r>
          </a:p>
        </p:txBody>
      </p:sp>
    </p:spTree>
    <p:extLst>
      <p:ext uri="{BB962C8B-B14F-4D97-AF65-F5344CB8AC3E}">
        <p14:creationId xmlns:p14="http://schemas.microsoft.com/office/powerpoint/2010/main" val="38145317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7C4F5-3EE2-FC6B-59C8-D020EBA45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41ECC24-65FD-92DA-610F-424E409D69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0B8CE4B-1E8C-9EA8-D6A9-38452E1F74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1050CE-D684-7704-C622-5C6D61033E93}"/>
              </a:ext>
            </a:extLst>
          </p:cNvPr>
          <p:cNvSpPr txBox="1"/>
          <p:nvPr/>
        </p:nvSpPr>
        <p:spPr>
          <a:xfrm>
            <a:off x="628073" y="477366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송축해 내 영혼 내 영혼아 거룩하신 이름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이전에 없었던 노래로 나 주님을 경배해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Bless the Lord oh my soul oh my soul worship His Holy name</a:t>
            </a: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​Sing like never before oh my soul I'll worship Your Holy name</a:t>
            </a:r>
          </a:p>
        </p:txBody>
      </p:sp>
    </p:spTree>
    <p:extLst>
      <p:ext uri="{BB962C8B-B14F-4D97-AF65-F5344CB8AC3E}">
        <p14:creationId xmlns:p14="http://schemas.microsoft.com/office/powerpoint/2010/main" val="894510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1AD18-A565-27D4-7290-BEE25CC5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58E90A8-D00A-1A59-4B0A-34D540D594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C420D04-AA2C-E1D7-FCCD-5F9BD320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6A4163-AED6-1D47-26DD-83DF40509777}"/>
              </a:ext>
            </a:extLst>
          </p:cNvPr>
          <p:cNvSpPr txBox="1"/>
          <p:nvPr/>
        </p:nvSpPr>
        <p:spPr>
          <a:xfrm>
            <a:off x="942109" y="4640885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맘 문을 열어라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온 하늘 울려라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Come, lift your hearts on high, Alleluia! Amen.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Let praises fill the sky,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82640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C8C30-44BF-F75A-FEA6-89D67E44F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40FA194-2764-D62D-9254-960064294A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785092" y="518727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E45237-ECE5-B8AE-15B2-FBE5BEE7C1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CE95CED-A441-87A9-EBB4-937972B056DA}"/>
              </a:ext>
            </a:extLst>
          </p:cNvPr>
          <p:cNvSpPr txBox="1"/>
          <p:nvPr/>
        </p:nvSpPr>
        <p:spPr>
          <a:xfrm>
            <a:off x="628073" y="469041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곧 그 날에 나의 힘 다하고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나의 삶에 여정 마칠 때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800" b="1" dirty="0">
                <a:solidFill>
                  <a:srgbClr val="0070C0"/>
                </a:solidFill>
                <a:latin typeface="Segoe UI Variable Text Semibold" pitchFamily="2" charset="0"/>
              </a:rPr>
              <a:t>And on that day when my strength is failing </a:t>
            </a:r>
          </a:p>
          <a:p>
            <a:pPr algn="ctr" fontAlgn="base"/>
            <a:r>
              <a:rPr lang="en-US" altLang="ko-KR" sz="2800" b="1" dirty="0">
                <a:solidFill>
                  <a:srgbClr val="0070C0"/>
                </a:solidFill>
                <a:latin typeface="Segoe UI Variable Text Semibold" pitchFamily="2" charset="0"/>
              </a:rPr>
              <a:t>The end draws near and my time has come </a:t>
            </a:r>
          </a:p>
          <a:p>
            <a:pPr algn="ctr"/>
            <a:br>
              <a:rPr lang="en-US" altLang="ko-KR" sz="2800" dirty="0">
                <a:solidFill>
                  <a:srgbClr val="333333"/>
                </a:solidFill>
                <a:latin typeface="AppleSDGothicNeo-Regular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980659-0D77-A44C-289B-246BDB290CD4}"/>
              </a:ext>
            </a:extLst>
          </p:cNvPr>
          <p:cNvSpPr txBox="1"/>
          <p:nvPr/>
        </p:nvSpPr>
        <p:spPr>
          <a:xfrm>
            <a:off x="2526145" y="1178204"/>
            <a:ext cx="629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se-nanumgothic"/>
              </a:rPr>
              <a:t>​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715869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61343-1767-79EE-EC42-50BFAFC41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A59ECAA-9163-8DF5-2048-7B354FBE461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785092" y="5187272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EB444DB-DE34-DE2E-2A04-FCC56FAC56F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B2AEFC9-D2BC-E5C8-1710-2A91C9E14CB4}"/>
              </a:ext>
            </a:extLst>
          </p:cNvPr>
          <p:cNvSpPr txBox="1"/>
          <p:nvPr/>
        </p:nvSpPr>
        <p:spPr>
          <a:xfrm>
            <a:off x="628073" y="4145466"/>
            <a:ext cx="1093585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끝없는 찬양 나 드리리라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수많은 세월 지나 영원히</a:t>
            </a:r>
            <a:endParaRPr lang="en-US" altLang="ko-KR" sz="2000" dirty="0">
              <a:solidFill>
                <a:srgbClr val="0070C0"/>
              </a:solidFill>
              <a:latin typeface="Segoe UI Variable Text Semibold" pitchFamily="2" charset="0"/>
            </a:endParaRPr>
          </a:p>
          <a:p>
            <a:pPr algn="ctr" fontAlgn="base"/>
            <a:r>
              <a:rPr lang="en-US" altLang="ko-KR" sz="2000" dirty="0">
                <a:solidFill>
                  <a:srgbClr val="0070C0"/>
                </a:solidFill>
                <a:latin typeface="Segoe UI Variable Text Semibold" pitchFamily="2" charset="0"/>
              </a:rPr>
              <a:t>​</a:t>
            </a:r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Still my soul will sing Your praise unending </a:t>
            </a: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Ten thousand years and then forevermore</a:t>
            </a:r>
          </a:p>
          <a:p>
            <a:pPr algn="ctr"/>
            <a:br>
              <a:rPr lang="en-US" altLang="ko-KR" sz="2800" dirty="0">
                <a:solidFill>
                  <a:srgbClr val="333333"/>
                </a:solidFill>
                <a:latin typeface="AppleSDGothicNeo-Regular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80486C-46EC-9274-2942-89EEAFB1A12F}"/>
              </a:ext>
            </a:extLst>
          </p:cNvPr>
          <p:cNvSpPr txBox="1"/>
          <p:nvPr/>
        </p:nvSpPr>
        <p:spPr>
          <a:xfrm>
            <a:off x="2526145" y="1178204"/>
            <a:ext cx="629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se-nanumgothic"/>
              </a:rPr>
              <a:t>​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77827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767A-9CFB-D97E-C9BE-1EA4CC778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A1F8CF6-0706-80F1-E21C-6F9A63BF4B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58CE4C-D177-AE76-4BFB-4A0125F6B0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4392E6-DC92-4447-FFAC-0FEBA58BC49C}"/>
              </a:ext>
            </a:extLst>
          </p:cNvPr>
          <p:cNvSpPr txBox="1"/>
          <p:nvPr/>
        </p:nvSpPr>
        <p:spPr>
          <a:xfrm>
            <a:off x="628073" y="477366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송축해 내 영혼 내 영혼아 거룩하신 이름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이전에 없었던 노래로 나 주님을 경배해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Bless the Lord oh my soul oh my soul worship His Holy name</a:t>
            </a: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​Sing like never before oh my soul I'll worship Your Holy name</a:t>
            </a:r>
          </a:p>
        </p:txBody>
      </p:sp>
    </p:spTree>
    <p:extLst>
      <p:ext uri="{BB962C8B-B14F-4D97-AF65-F5344CB8AC3E}">
        <p14:creationId xmlns:p14="http://schemas.microsoft.com/office/powerpoint/2010/main" val="2105260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8019D-5148-68E7-3BF3-05360C0C9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119BDA-6AAB-FA3F-3D6E-958B83F7B6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626EA53-65B1-8C8E-CEF4-39F897A7B5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D806AF-A59A-0829-5285-167D85CE81A3}"/>
              </a:ext>
            </a:extLst>
          </p:cNvPr>
          <p:cNvSpPr txBox="1"/>
          <p:nvPr/>
        </p:nvSpPr>
        <p:spPr>
          <a:xfrm>
            <a:off x="628073" y="4773669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송축해 내 영혼 내 영혼아 거룩하신 이름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이전에 없었던 노래로 나 주님을 경배해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Bless the Lord oh my soul oh my soul worship His Holy name</a:t>
            </a:r>
          </a:p>
          <a:p>
            <a:pPr algn="ctr" fontAlgn="base"/>
            <a:r>
              <a:rPr lang="en-US" altLang="ko-KR" sz="2400" dirty="0">
                <a:solidFill>
                  <a:srgbClr val="0070C0"/>
                </a:solidFill>
                <a:latin typeface="Segoe UI Variable Text Semibold" pitchFamily="2" charset="0"/>
              </a:rPr>
              <a:t>​Sing like never before oh my soul I'll worship Your Holy name</a:t>
            </a:r>
          </a:p>
        </p:txBody>
      </p:sp>
    </p:spTree>
    <p:extLst>
      <p:ext uri="{BB962C8B-B14F-4D97-AF65-F5344CB8AC3E}">
        <p14:creationId xmlns:p14="http://schemas.microsoft.com/office/powerpoint/2010/main" val="36438814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E0A58-2E68-1D1B-EAB5-A7DDA5780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4BD8BF2-C3C0-8CA5-FEF9-DEEE01A579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A7C6D03-71C8-1B26-662B-E1561C7E46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F3FDF15-93B9-D8BF-B2D0-406B05871FDD}"/>
              </a:ext>
            </a:extLst>
          </p:cNvPr>
          <p:cNvSpPr txBox="1"/>
          <p:nvPr/>
        </p:nvSpPr>
        <p:spPr>
          <a:xfrm>
            <a:off x="701963" y="4689284"/>
            <a:ext cx="1093585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주님을 경배해 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주님을 경배해</a:t>
            </a:r>
            <a:endParaRPr lang="en-US" altLang="ko-KR" sz="3600" b="1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I'll worship Your Holy name</a:t>
            </a:r>
          </a:p>
          <a:p>
            <a:pPr algn="ctr" fontAlgn="base"/>
            <a:r>
              <a:rPr lang="en-US" altLang="ko-KR" sz="2800" dirty="0">
                <a:solidFill>
                  <a:srgbClr val="0070C0"/>
                </a:solidFill>
                <a:latin typeface="Segoe UI Variable Text Semibold" pitchFamily="2" charset="0"/>
              </a:rPr>
              <a:t>I'll worship Your Holy name</a:t>
            </a:r>
          </a:p>
          <a:p>
            <a:pPr algn="ctr" fontAlgn="base"/>
            <a:endParaRPr lang="en-US" altLang="ko-KR" sz="2000" dirty="0">
              <a:solidFill>
                <a:srgbClr val="0070C0"/>
              </a:solidFill>
              <a:latin typeface="Segoe UI Variable Text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7890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38159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62970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C940A-50A8-752E-61EB-C08D3038E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64663DC-D5ED-4FF4-DEF7-26BE603AA8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6031B35-04A4-85F8-671D-C67E29233B9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979A01-771D-4DA3-EA11-142CB7D2DD00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786322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77A3A-606D-DE04-F310-AD6A1330E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701442E-0E2C-4C7C-A797-B5A38E2E7D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872AAE9-2179-21AF-9350-D0BEB14C77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FECB1A-7BC5-653D-D73B-5F5FE8A32D7B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평생 사는 동안 주 찬양하리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여호와 하나님 내 주를 찬양하리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unto the Lord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a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s long as I live</a:t>
            </a: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sing praise to my God</a:t>
            </a:r>
            <a: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while I have life in me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999492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01290-B565-3F08-A90B-D292460AD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7AB65F2-98BD-3E21-9F9E-D7836D32C3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A61A9D5-BF06-8D18-92E3-BD8E4946746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D933CD-959A-D309-BF1B-1AB0418E155D}"/>
              </a:ext>
            </a:extLst>
          </p:cNvPr>
          <p:cNvSpPr txBox="1"/>
          <p:nvPr/>
        </p:nvSpPr>
        <p:spPr>
          <a:xfrm>
            <a:off x="701963" y="4939924"/>
            <a:ext cx="1093585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주님을 묵상함이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즐겁도다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 주 안에서 참 기쁘리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My meditation of Him shall be sweet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I will be glad, I will be glad in the Lord</a:t>
            </a:r>
            <a:br>
              <a:rPr lang="en-US" altLang="ko-KR" sz="2800" dirty="0">
                <a:solidFill>
                  <a:srgbClr val="333333"/>
                </a:solidFill>
                <a:latin typeface="AppleSDGothicNeo-Regular"/>
              </a:rPr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80574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86B6A-1C50-A5F5-DA57-B2498013B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B7A932F-DB84-BE2D-6EB8-C47F4132CD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A5ACB89-D2FB-13F1-FF58-4D3E3621D2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FD7963A-9433-3176-0DFD-9DE7375201E1}"/>
              </a:ext>
            </a:extLst>
          </p:cNvPr>
          <p:cNvSpPr txBox="1"/>
          <p:nvPr/>
        </p:nvSpPr>
        <p:spPr>
          <a:xfrm>
            <a:off x="701963" y="4567301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인도자 되시며 친구가 되신 주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그 사랑 끝없다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He is our Guide and Friend To us He'll condescend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His love shall never end: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76272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6F2F7-3355-C3F0-B583-C57EBBF9D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57BD47A-1CF7-87C1-3488-0C2BDA54769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AC21B61-1923-7A09-5B86-9AA7982382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8DC543B-6B69-8AA4-710E-B6967D484BD5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0289207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FE019-B800-73B0-CC38-4800766E8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665260-FC07-A6A0-2A8A-B32FA52444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D534E09-883D-4B13-359A-642A15AF2A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AC32F0E-B091-F269-2809-163CF332E39E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865435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DBDF3-53BB-281F-1A98-6B4D34A2B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C0D1607-FAB2-633C-22CB-F707E7FB98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0FB6AEB-D620-3623-AD9B-D05F7AAF42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72B1CE-56CF-8531-A051-D6D1D9AF17A2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4902525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DA765-DB39-CE7E-9A50-87A90AE3D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693C23-000F-6620-A0D9-B42F17BDED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961CED5-D885-A137-02EC-E2D45EAFC7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1000430-64DE-CF42-B59F-95281B561201}"/>
              </a:ext>
            </a:extLst>
          </p:cNvPr>
          <p:cNvSpPr txBox="1"/>
          <p:nvPr/>
        </p:nvSpPr>
        <p:spPr>
          <a:xfrm>
            <a:off x="701963" y="4939924"/>
            <a:ext cx="109358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송축하라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내 영혼아 주님을 찬양하라  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(*2) 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 O my soul Praise ye the Lord</a:t>
            </a:r>
            <a:br>
              <a:rPr lang="en-US" altLang="ko-KR" sz="2800" b="1" dirty="0">
                <a:solidFill>
                  <a:srgbClr val="002060"/>
                </a:solidFill>
                <a:latin typeface="AppleSDGothicNeo-Regular"/>
              </a:rPr>
            </a:br>
            <a:r>
              <a:rPr lang="en-US" altLang="ko-KR" sz="2800" b="1" dirty="0">
                <a:solidFill>
                  <a:srgbClr val="002060"/>
                </a:solidFill>
                <a:latin typeface="HYangela"/>
              </a:rPr>
              <a:t>Bless thou the Lord, O my soul Praise ye the Lord,(*2)</a:t>
            </a: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328117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B6D66-950D-6655-CA69-D52AFF379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A788B34-1F53-6CC2-CC36-9774F81F96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5402A17-96CA-A775-DF83-FF90F90BA7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E3033F8-840F-C943-9050-5A9A209B3920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02060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0207646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0F455-E104-3E61-D6C2-473D604D9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6425049-A6FD-80E7-C6C2-776F8F0F78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E115D80-1050-E7AE-8333-01A4E1C7E9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078389C-6214-F76E-7D6A-323FB68DDA1E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02060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03410176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5ED76-0B55-7626-4E4F-34F62A123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62AFDC0-7548-9348-5DB5-75569E4CE6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5D49327C-EA5E-DFA4-E23B-3294BB0DB3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4A1986-B904-7803-6F2A-E98643C6C4B1}"/>
              </a:ext>
            </a:extLst>
          </p:cNvPr>
          <p:cNvSpPr txBox="1"/>
          <p:nvPr/>
        </p:nvSpPr>
        <p:spPr>
          <a:xfrm>
            <a:off x="895926" y="5226252"/>
            <a:ext cx="1093585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찬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~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송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 </a:t>
            </a: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하 리 로 다 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!!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9842689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73641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22728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14CC5-DAD0-1DE2-1989-469A52808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F7729F6-CE66-AADE-201A-6F66B1A1EE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506AE79-8B28-8334-EAA6-0C06A91CA0D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ECCB0F-6B88-529C-9BE7-EA298656DF79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1. 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예수를 나의 구주 삼고 성령과 피로써 거듭나니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 세상에서 내 영혼이 하늘의 영광 누리도다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Blessed assurance, Jesus is mine!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O what a foretaste of glory divine!</a:t>
            </a:r>
            <a:br>
              <a:rPr lang="ko-KR" altLang="en-US" sz="2400" b="1" dirty="0">
                <a:solidFill>
                  <a:srgbClr val="002060"/>
                </a:solidFill>
              </a:rPr>
            </a:b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Heir of salvation, purchase of God, Born of His Spirit, washed in His blood.</a:t>
            </a: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5612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E1F24-AF81-ECE5-9955-F529A0ED2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DAA0B1F-A5F5-4CFD-B95B-DC62B1E27F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9BF80E8-E6FB-8A8F-1164-C735B86C6D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6B498BF-4499-AED9-6CFE-B7E74B178A87}"/>
              </a:ext>
            </a:extLst>
          </p:cNvPr>
          <p:cNvSpPr txBox="1"/>
          <p:nvPr/>
        </p:nvSpPr>
        <p:spPr>
          <a:xfrm>
            <a:off x="895927" y="4474631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찬양하여라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찬양은 끝 없다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Praise yet our Christ again, Alleluia! Amen.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Life shall not end the strain,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66768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5063B-4193-1759-ED9D-808655ADA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BD35A20-7BEC-2988-6129-32E1E57A09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FBBA77E-65CD-A97D-BD39-EBB57059EE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BD6DBB-45D9-BB59-27BF-CC97AB6702EE}"/>
              </a:ext>
            </a:extLst>
          </p:cNvPr>
          <p:cNvSpPr txBox="1"/>
          <p:nvPr/>
        </p:nvSpPr>
        <p:spPr>
          <a:xfrm>
            <a:off x="701963" y="4939924"/>
            <a:ext cx="1093585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온전히 주께 맡긴 내 영 사랑의 음성을 듣는 중에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천사들 왕래하는 것과 하늘의 영광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보리로다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Perfect submission, perfect delight, visions of rapture now burst on my sight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Angels descending, bring from above echoes of mercy,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wishpers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of love.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br>
              <a:rPr lang="en-US" altLang="ko-KR" sz="2800" b="1" dirty="0"/>
            </a:br>
            <a:endParaRPr lang="en-US" altLang="ko-KR" sz="2800" b="1" dirty="0">
              <a:solidFill>
                <a:srgbClr val="333333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73707626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F9413-16BF-D963-77C4-4750445EA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19961DF-338C-C420-F542-CEBEFB2E9E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B77F407-53CD-AADD-246D-1296F4C1A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250286-9035-F679-D47C-265FE339B61A}"/>
              </a:ext>
            </a:extLst>
          </p:cNvPr>
          <p:cNvSpPr txBox="1"/>
          <p:nvPr/>
        </p:nvSpPr>
        <p:spPr>
          <a:xfrm>
            <a:off x="701963" y="48383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3.</a:t>
            </a:r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주 안에 기쁨 누리므로 마음의 풍랑이 잔잔하니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세상과 나는 간 곳 없고 구속한 주만 보이도다</a:t>
            </a:r>
            <a:r>
              <a:rPr lang="en-US" altLang="ko-KR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</a:t>
            </a:r>
            <a:r>
              <a:rPr lang="en-US" altLang="ko-KR" sz="2400" dirty="0">
                <a:solidFill>
                  <a:srgbClr val="333333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Perfect submission, all is at rest,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I in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am happy and blest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Watching and waiting, looking, above,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Filled with His goodness, lost in His love.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70213189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66E22-38B9-7ED5-5AF8-0E7488F15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70B14B-2FB7-A145-D710-92FBEF8869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5408CB1-F5F3-B8EA-43A0-DEBE92B7AD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4E9167-D35A-3F81-B722-0F1B93947C95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20759906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B929E-2E1C-F182-9B2B-905AFBFD4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5FEC093-623C-CC8D-8C79-CB2E24B9F3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D80B8AB-5A01-4D07-8149-707D5BB7F1E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B14BAE-6C75-BC04-C4E8-5AE6DACABE84}"/>
              </a:ext>
            </a:extLst>
          </p:cNvPr>
          <p:cNvSpPr txBox="1"/>
          <p:nvPr/>
        </p:nvSpPr>
        <p:spPr>
          <a:xfrm>
            <a:off x="701963" y="4939924"/>
            <a:ext cx="1093585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이것이 나의 간증이요 이것이 나의 찬송일세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200" dirty="0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나 사는 동안 끊임없이 구주를 </a:t>
            </a:r>
            <a:r>
              <a:rPr lang="ko-KR" altLang="en-US" sz="3200" dirty="0" err="1">
                <a:solidFill>
                  <a:srgbClr val="333333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찬송하리로다</a:t>
            </a:r>
            <a:endParaRPr lang="en-US" altLang="ko-KR" sz="3200" dirty="0">
              <a:solidFill>
                <a:srgbClr val="333333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333333"/>
                </a:solidFill>
                <a:latin typeface="AppleSDGothicNeo-Regular"/>
              </a:rPr>
              <a:t>  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 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 </a:t>
            </a:r>
          </a:p>
          <a:p>
            <a:pPr algn="ctr"/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This is my story, this is my song,</a:t>
            </a:r>
            <a:r>
              <a:rPr lang="ko-KR" altLang="en-US" sz="2400" b="1" dirty="0">
                <a:solidFill>
                  <a:srgbClr val="002060"/>
                </a:solidFill>
                <a:latin typeface="AppleSDGothicNeo-Regular"/>
              </a:rPr>
              <a:t> 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Praising my </a:t>
            </a:r>
            <a:r>
              <a:rPr lang="en-US" altLang="ko-KR" sz="2400" b="1" dirty="0" err="1">
                <a:solidFill>
                  <a:srgbClr val="002060"/>
                </a:solidFill>
                <a:latin typeface="AppleSDGothicNeo-Regular"/>
              </a:rPr>
              <a:t>Saviour</a:t>
            </a:r>
            <a:r>
              <a:rPr lang="en-US" altLang="ko-KR" sz="2400" b="1" dirty="0">
                <a:solidFill>
                  <a:srgbClr val="002060"/>
                </a:solidFill>
                <a:latin typeface="AppleSDGothicNeo-Regular"/>
              </a:rPr>
              <a:t> all the day long.</a:t>
            </a:r>
            <a:br>
              <a:rPr lang="en-US" altLang="ko-KR" sz="2400" b="1" dirty="0">
                <a:solidFill>
                  <a:srgbClr val="002060"/>
                </a:solidFill>
              </a:rPr>
            </a:br>
            <a:br>
              <a:rPr lang="en-US" altLang="ko-KR" sz="2800" b="1" dirty="0">
                <a:solidFill>
                  <a:srgbClr val="002060"/>
                </a:solidFill>
              </a:rPr>
            </a:br>
            <a:endParaRPr lang="en-US" altLang="ko-KR" sz="2800" b="1" dirty="0">
              <a:solidFill>
                <a:srgbClr val="002060"/>
              </a:solidFill>
              <a:latin typeface="AppleSDGothicNe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72065840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71960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E1A2D-EC93-DCEE-5A95-6A1B2B37086C}"/>
              </a:ext>
            </a:extLst>
          </p:cNvPr>
          <p:cNvSpPr txBox="1"/>
          <p:nvPr/>
        </p:nvSpPr>
        <p:spPr>
          <a:xfrm>
            <a:off x="3048000" y="309049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br>
              <a:rPr lang="ko-KR" altLang="en-US" b="0" i="0" dirty="0">
                <a:solidFill>
                  <a:srgbClr val="333333"/>
                </a:solidFill>
                <a:effectLst/>
                <a:latin typeface="AppleSDGothicNeo-Regular"/>
              </a:rPr>
            </a:br>
            <a:endParaRPr lang="ko-KR" altLang="en-US" b="0" i="0" dirty="0">
              <a:solidFill>
                <a:srgbClr val="333333"/>
              </a:solidFill>
              <a:effectLst/>
              <a:latin typeface="AppleSDGothicNeo-Regular"/>
            </a:endParaRPr>
          </a:p>
          <a:p>
            <a:pPr algn="l">
              <a:buNone/>
            </a:pPr>
            <a:r>
              <a:rPr lang="ko-KR" altLang="en-US" b="0" i="0" dirty="0">
                <a:solidFill>
                  <a:srgbClr val="333333"/>
                </a:solidFill>
                <a:effectLst/>
                <a:latin typeface="AppleSDGothicNeo-Regular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54073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5EA71-1C92-9E79-8919-4AF936712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E316F83-5D89-382A-7483-8DB7E95659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6FA646B-B029-4D7E-33D0-539F008410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82D200E-B62D-FEC1-9C26-B6BB51EE7645}"/>
              </a:ext>
            </a:extLst>
          </p:cNvPr>
          <p:cNvSpPr txBox="1"/>
          <p:nvPr/>
        </p:nvSpPr>
        <p:spPr>
          <a:xfrm>
            <a:off x="886691" y="4659358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3. </a:t>
            </a:r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주 찬양하여라 할렐루야 아멘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찬양은 끝 없다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Praise yet our Christ again, Alleluia! Amen.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Life shall not end the strain,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endParaRPr lang="ko-KR" alt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731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2906-8FFB-C92D-E162-CBCFD3921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26FD910-4271-77A2-4D6B-E0822CD862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7659"/>
          <a:stretch>
            <a:fillRect/>
          </a:stretch>
        </p:blipFill>
        <p:spPr>
          <a:xfrm>
            <a:off x="-244916" y="4999316"/>
            <a:ext cx="2974110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pic>
        <p:nvPicPr>
          <p:cNvPr id="4" name="그림 3" descr="댄스, 사람, 손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06DC310-01C4-71FE-D9B2-B064B324051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659"/>
          <a:stretch>
            <a:fillRect/>
          </a:stretch>
        </p:blipFill>
        <p:spPr>
          <a:xfrm>
            <a:off x="9337964" y="4999316"/>
            <a:ext cx="2974109" cy="2059848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31750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688675-3055-FB94-45CD-74247A0581FE}"/>
              </a:ext>
            </a:extLst>
          </p:cNvPr>
          <p:cNvSpPr txBox="1"/>
          <p:nvPr/>
        </p:nvSpPr>
        <p:spPr>
          <a:xfrm>
            <a:off x="895927" y="4650122"/>
            <a:ext cx="10935853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거룩한 집에서 주 은총 기리며 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ko-KR" altLang="en-US" sz="36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늘 찬송 부르자 할렐루야 아멘</a:t>
            </a:r>
            <a:endParaRPr lang="en-US" altLang="ko-KR" sz="3600" b="1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On heaven's blissful shore</a:t>
            </a:r>
            <a:r>
              <a:rPr lang="ko-KR" altLang="en-US" sz="2800" dirty="0">
                <a:solidFill>
                  <a:srgbClr val="0070C0"/>
                </a:solidFill>
                <a:latin typeface="-apple-system"/>
              </a:rPr>
              <a:t> </a:t>
            </a:r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His goodness we'll adore,</a:t>
            </a:r>
          </a:p>
          <a:p>
            <a:pPr algn="ctr"/>
            <a:r>
              <a:rPr lang="en-US" altLang="ko-KR" sz="2800" dirty="0">
                <a:solidFill>
                  <a:srgbClr val="0070C0"/>
                </a:solidFill>
                <a:latin typeface="-apple-system"/>
              </a:rPr>
              <a:t>Singing forevermore, Alleluia! Amen.</a:t>
            </a:r>
            <a:br>
              <a:rPr lang="en-US" altLang="ko-KR" sz="2800" dirty="0">
                <a:solidFill>
                  <a:srgbClr val="0070C0"/>
                </a:solidFill>
                <a:latin typeface="-apple-system"/>
              </a:rPr>
            </a:br>
            <a:br>
              <a:rPr lang="en-US" altLang="ko-KR" sz="2800" dirty="0">
                <a:solidFill>
                  <a:srgbClr val="222222"/>
                </a:solidFill>
                <a:latin typeface="-apple-system"/>
              </a:rPr>
            </a:br>
            <a:endParaRPr lang="ko-KR" altLang="en-US" sz="2800" b="1" dirty="0">
              <a:solidFill>
                <a:srgbClr val="00206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7199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2374</Words>
  <Application>Microsoft Office PowerPoint</Application>
  <PresentationFormat>와이드스크린</PresentationFormat>
  <Paragraphs>263</Paragraphs>
  <Slides>75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75</vt:i4>
      </vt:variant>
    </vt:vector>
  </HeadingPairs>
  <TitlesOfParts>
    <vt:vector size="86" baseType="lpstr">
      <vt:lpstr>AppleSDGothicNeo-Regular</vt:lpstr>
      <vt:lpstr>-apple-system</vt:lpstr>
      <vt:lpstr>HYangela</vt:lpstr>
      <vt:lpstr>HY견명조</vt:lpstr>
      <vt:lpstr>se-nanumgothic</vt:lpstr>
      <vt:lpstr>맑은 고딕</vt:lpstr>
      <vt:lpstr>바탕</vt:lpstr>
      <vt:lpstr>Arial</vt:lpstr>
      <vt:lpstr>Palatino Linotype</vt:lpstr>
      <vt:lpstr>Segoe UI Variable Text Semibold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jabongso1@gmail.com</dc:creator>
  <cp:lastModifiedBy>mediaPC</cp:lastModifiedBy>
  <cp:revision>10</cp:revision>
  <dcterms:created xsi:type="dcterms:W3CDTF">2026-01-02T12:45:51Z</dcterms:created>
  <dcterms:modified xsi:type="dcterms:W3CDTF">2026-01-24T12:25:26Z</dcterms:modified>
</cp:coreProperties>
</file>