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0"/>
  </p:notesMasterIdLst>
  <p:sldIdLst>
    <p:sldId id="272" r:id="rId2"/>
    <p:sldId id="301" r:id="rId3"/>
    <p:sldId id="421" r:id="rId4"/>
    <p:sldId id="422" r:id="rId5"/>
    <p:sldId id="423" r:id="rId6"/>
    <p:sldId id="425" r:id="rId7"/>
    <p:sldId id="426" r:id="rId8"/>
    <p:sldId id="427" r:id="rId9"/>
    <p:sldId id="428" r:id="rId10"/>
    <p:sldId id="429" r:id="rId11"/>
    <p:sldId id="430" r:id="rId12"/>
    <p:sldId id="431" r:id="rId13"/>
    <p:sldId id="432" r:id="rId14"/>
    <p:sldId id="434" r:id="rId15"/>
    <p:sldId id="274" r:id="rId16"/>
    <p:sldId id="435" r:id="rId17"/>
    <p:sldId id="275" r:id="rId18"/>
    <p:sldId id="405" r:id="rId19"/>
    <p:sldId id="436" r:id="rId20"/>
    <p:sldId id="437" r:id="rId21"/>
    <p:sldId id="438" r:id="rId22"/>
    <p:sldId id="439" r:id="rId23"/>
    <p:sldId id="440" r:id="rId24"/>
    <p:sldId id="441" r:id="rId25"/>
    <p:sldId id="442" r:id="rId26"/>
    <p:sldId id="443" r:id="rId27"/>
    <p:sldId id="444" r:id="rId28"/>
    <p:sldId id="445" r:id="rId29"/>
    <p:sldId id="446" r:id="rId30"/>
    <p:sldId id="273" r:id="rId31"/>
    <p:sldId id="342" r:id="rId32"/>
    <p:sldId id="343" r:id="rId33"/>
    <p:sldId id="340" r:id="rId34"/>
    <p:sldId id="341" r:id="rId35"/>
    <p:sldId id="447" r:id="rId36"/>
    <p:sldId id="448" r:id="rId37"/>
    <p:sldId id="449" r:id="rId38"/>
    <p:sldId id="450" r:id="rId39"/>
    <p:sldId id="451" r:id="rId40"/>
    <p:sldId id="406" r:id="rId41"/>
    <p:sldId id="407" r:id="rId42"/>
    <p:sldId id="408" r:id="rId43"/>
    <p:sldId id="278" r:id="rId44"/>
    <p:sldId id="409" r:id="rId45"/>
    <p:sldId id="410" r:id="rId46"/>
    <p:sldId id="452" r:id="rId47"/>
    <p:sldId id="453" r:id="rId48"/>
    <p:sldId id="454" r:id="rId49"/>
    <p:sldId id="455" r:id="rId50"/>
    <p:sldId id="461" r:id="rId51"/>
    <p:sldId id="462" r:id="rId52"/>
    <p:sldId id="456" r:id="rId53"/>
    <p:sldId id="457" r:id="rId54"/>
    <p:sldId id="460" r:id="rId55"/>
    <p:sldId id="424" r:id="rId56"/>
    <p:sldId id="411" r:id="rId57"/>
    <p:sldId id="412" r:id="rId58"/>
    <p:sldId id="276" r:id="rId59"/>
    <p:sldId id="277" r:id="rId60"/>
    <p:sldId id="413" r:id="rId61"/>
    <p:sldId id="414" r:id="rId62"/>
    <p:sldId id="415" r:id="rId63"/>
    <p:sldId id="416" r:id="rId64"/>
    <p:sldId id="354" r:id="rId65"/>
    <p:sldId id="355" r:id="rId66"/>
    <p:sldId id="356" r:id="rId67"/>
    <p:sldId id="365" r:id="rId68"/>
    <p:sldId id="366" r:id="rId69"/>
    <p:sldId id="286" r:id="rId70"/>
    <p:sldId id="287" r:id="rId71"/>
    <p:sldId id="302" r:id="rId72"/>
    <p:sldId id="288" r:id="rId73"/>
    <p:sldId id="357" r:id="rId74"/>
    <p:sldId id="358" r:id="rId75"/>
    <p:sldId id="289" r:id="rId76"/>
    <p:sldId id="290" r:id="rId77"/>
    <p:sldId id="371" r:id="rId78"/>
    <p:sldId id="367" r:id="rId79"/>
    <p:sldId id="368" r:id="rId80"/>
    <p:sldId id="369" r:id="rId81"/>
    <p:sldId id="370" r:id="rId82"/>
    <p:sldId id="372" r:id="rId83"/>
    <p:sldId id="373" r:id="rId84"/>
    <p:sldId id="327" r:id="rId85"/>
    <p:sldId id="312" r:id="rId86"/>
    <p:sldId id="374" r:id="rId87"/>
    <p:sldId id="375" r:id="rId88"/>
    <p:sldId id="313" r:id="rId89"/>
    <p:sldId id="314" r:id="rId90"/>
    <p:sldId id="376" r:id="rId91"/>
    <p:sldId id="377" r:id="rId92"/>
    <p:sldId id="378" r:id="rId93"/>
    <p:sldId id="379" r:id="rId94"/>
    <p:sldId id="380" r:id="rId95"/>
    <p:sldId id="381" r:id="rId96"/>
    <p:sldId id="384" r:id="rId97"/>
    <p:sldId id="389" r:id="rId98"/>
    <p:sldId id="390" r:id="rId99"/>
    <p:sldId id="391" r:id="rId100"/>
    <p:sldId id="317" r:id="rId101"/>
    <p:sldId id="385" r:id="rId102"/>
    <p:sldId id="386" r:id="rId103"/>
    <p:sldId id="387" r:id="rId104"/>
    <p:sldId id="388" r:id="rId105"/>
    <p:sldId id="392" r:id="rId106"/>
    <p:sldId id="393" r:id="rId107"/>
    <p:sldId id="396" r:id="rId108"/>
    <p:sldId id="397" r:id="rId109"/>
    <p:sldId id="398" r:id="rId110"/>
    <p:sldId id="399" r:id="rId111"/>
    <p:sldId id="400" r:id="rId112"/>
    <p:sldId id="401" r:id="rId113"/>
    <p:sldId id="394" r:id="rId114"/>
    <p:sldId id="395" r:id="rId115"/>
    <p:sldId id="402" r:id="rId116"/>
    <p:sldId id="403" r:id="rId117"/>
    <p:sldId id="404" r:id="rId118"/>
    <p:sldId id="417" r:id="rId119"/>
    <p:sldId id="418" r:id="rId120"/>
    <p:sldId id="316" r:id="rId121"/>
    <p:sldId id="319" r:id="rId122"/>
    <p:sldId id="328" r:id="rId123"/>
    <p:sldId id="329" r:id="rId124"/>
    <p:sldId id="339" r:id="rId125"/>
    <p:sldId id="330" r:id="rId126"/>
    <p:sldId id="292" r:id="rId127"/>
    <p:sldId id="293" r:id="rId128"/>
    <p:sldId id="331" r:id="rId129"/>
    <p:sldId id="332" r:id="rId130"/>
    <p:sldId id="294" r:id="rId131"/>
    <p:sldId id="333" r:id="rId132"/>
    <p:sldId id="334" r:id="rId133"/>
    <p:sldId id="335" r:id="rId134"/>
    <p:sldId id="336" r:id="rId135"/>
    <p:sldId id="337" r:id="rId136"/>
    <p:sldId id="338" r:id="rId137"/>
    <p:sldId id="296" r:id="rId138"/>
    <p:sldId id="323" r:id="rId139"/>
    <p:sldId id="324" r:id="rId140"/>
    <p:sldId id="325" r:id="rId141"/>
    <p:sldId id="326" r:id="rId142"/>
    <p:sldId id="295" r:id="rId143"/>
    <p:sldId id="297" r:id="rId144"/>
    <p:sldId id="299" r:id="rId145"/>
    <p:sldId id="298" r:id="rId146"/>
    <p:sldId id="300" r:id="rId147"/>
    <p:sldId id="263" r:id="rId148"/>
    <p:sldId id="261" r:id="rId14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presProps" Target="pres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theme" Target="theme/theme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tableStyles" Target="tableStyles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55770-6562-4E02-9C0C-96BEF4EC36D8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0B682-946A-445D-9688-97EEA87274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1809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70975-7CD9-F63F-895C-7DAE9F282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87E7621D-5FDA-6E45-DCEC-0391F55B28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E47073F-A31E-6EFF-0261-66C804F95D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A46E92D-6409-DD2A-B3B9-CAB4D7AB73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0B682-946A-445D-9688-97EEA872746F}" type="slidenum">
              <a:rPr lang="ko-KR" altLang="en-US" smtClean="0"/>
              <a:t>113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5229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8D73C-D0C2-7E79-1653-7BD784F72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47508895-85AE-CE42-90D0-843128109C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AAFCD81-4D18-03BF-65EC-75AA173B63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112E722-0260-35E6-331A-7D54863965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0B682-946A-445D-9688-97EEA872746F}" type="slidenum">
              <a:rPr lang="ko-KR" altLang="en-US" smtClean="0"/>
              <a:t>115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2928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0B682-946A-445D-9688-97EEA872746F}" type="slidenum">
              <a:rPr lang="ko-KR" altLang="en-US" smtClean="0"/>
              <a:t>126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9248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CB667-C2B1-9E3E-F0ED-4A1ECBB35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83E2FACD-2807-8639-AEBB-E52915DA36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ED4E106-C306-D3BB-6FAF-FF3419D9B9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49FC344-AB38-662E-51CB-4D3CAFED83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0B682-946A-445D-9688-97EEA872746F}" type="slidenum">
              <a:rPr lang="ko-KR" altLang="en-US" smtClean="0"/>
              <a:t>128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4663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B24EF-88BC-EABE-9227-C25052658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8CCE579-9FEB-57C3-2F14-DD414C8C59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37D3E49-0DD8-5C1A-BED0-D486EE91C1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3ED2713-595F-02B2-C4CA-88152A4FC1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0B682-946A-445D-9688-97EEA872746F}" type="slidenum">
              <a:rPr lang="ko-KR" altLang="en-US" smtClean="0"/>
              <a:t>131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5519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F50484-4286-85D9-3A9C-E84D10A3B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7F0A2C2-3D42-B2EC-5DB6-8368354B2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8628EA9-5A43-BF5B-ABAC-F23A847F9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78E4F6-DB4F-13DA-6C9B-37E6FB83F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1D2EBEF-AB7C-14FB-3D23-CFA2D321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217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470A1F-E66C-FBE6-90AA-C4221113D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AAB1826-76B0-7CAC-2831-F6D8F2DBED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2611121-8EFC-0CBB-1175-2762ABF0B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0DC7BA-E300-6F2F-2539-A3C342DC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780E150-DCC8-4FC9-76F5-51D4D6FAA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855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FA00BC3-ACD8-890D-0790-4638E3A42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39B5014-B739-A503-AF40-D5AE90FB8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99B13B-00AF-FF46-B226-E54508B3A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55A276-7053-1C20-53BC-1BF8CF7F8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FBF1E2-9774-E8F1-6D39-6D6380425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122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513E4C-9162-0633-90FF-699B29791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CC1C80C-F18C-3BB3-2D77-B426FAB16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D9E964-8F3A-EF71-E923-52DE89416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BD0915-3D69-B2C0-D16A-C0B6E4DF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8A5287E-A233-E4CC-7FA6-FC416FD3A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204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DF5C50-46BE-9137-E20A-2EF9DEA59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E31A630-2528-EB22-0003-DDA48CB1A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4631190-FE1A-A736-FC2D-B5E68BDC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F7E489-CBFE-A4EF-CA4F-64EBF4CDA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AF2DC0-EB65-8B72-6491-AB71699DE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197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BA2D45-258D-D702-8001-F7DE9D364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D882AD-A7C3-EC43-AFC4-F4794B907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11BB5D6-AF83-ED30-AC96-C6E2CF63B7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38E93FF-B338-53B1-D105-334AB157A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252BA6-8C4A-EDF4-8DC0-5E58BEEAC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377AAAD-6053-B8D9-5F4A-055B6A6D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00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31B1-848A-1183-8CB7-DF443DDDF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DF27FBB-8AB2-720E-DB65-202B823CB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DACAC67-77AC-1F04-5157-984124FDA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66DCF1C-E2EE-2278-1891-730446E41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ED75359-00AE-B156-C9F5-C783D69512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BE73614-5FB5-827A-8FAD-82A1E404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2151AD9-2495-9D82-8022-4C6018CD7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69A01A4-C411-4177-ECA9-E33FA8341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940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5EC45B-51FF-EA60-E468-613FB1930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C2DC5C0-5246-B4BE-C6BC-8E492AD5C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212A094-5211-F7C2-EA3E-7F6342A1D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2B7593D-7757-DF66-663D-2B183E16E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741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45DDC30-0CDB-E9FF-7481-0B01CF194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DEEFC79-3593-262E-FB2C-5633F77D2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C070418-AD85-766A-7DD3-32DC83E7D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913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C7C7CE-4539-B671-9182-436416797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90834E-49F8-88F2-0A51-6F434A770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E42A122-F35E-4CCD-AA10-486EFADBF1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75F138A-85AC-7B38-581F-18912D590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A6A1E2A-BAA0-50C8-2332-7C78E2F7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DD5D2A2-6D5C-5EB2-BFB9-AAEFCDA2C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639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0B6AC5-6C51-134F-A5D5-478DACD2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7C9CA02-B17C-5370-6C90-D17CEA1F96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362B0D9-E54B-CA27-69BA-322C857C5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89C244C-3C04-9FBF-5897-264B6FEE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A78FD14-02F0-668F-880E-684EB61E9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61F6880-BB52-666F-B0AC-D66108A92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5248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F3A7409-84D1-205E-389D-B68CFD87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CFFA35F-AA1D-C1D8-CA68-1B4E24D7F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50FC26-E984-A887-458C-2E679D1F8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CC60E-B2C6-4204-B3AB-5FA1792910E0}" type="datetimeFigureOut">
              <a:rPr lang="ko-KR" altLang="en-US" smtClean="0"/>
              <a:t>2026-01-18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0A140B-5820-631D-B2D1-30BCFD483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09D3C3B-944C-5165-EDB2-49B76F3826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674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F4269C3-D157-585F-3DEB-CEEC7FBDDD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78738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3BD767-072E-B265-FD31-887D516D11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11855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5B03F0-5A3D-A803-1059-1E89E96FAAFB}"/>
              </a:ext>
            </a:extLst>
          </p:cNvPr>
          <p:cNvSpPr txBox="1"/>
          <p:nvPr/>
        </p:nvSpPr>
        <p:spPr>
          <a:xfrm>
            <a:off x="849744" y="4433766"/>
            <a:ext cx="10935853" cy="2115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6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2026. 1.18 </a:t>
            </a:r>
            <a:r>
              <a:rPr lang="ko-KR" altLang="en-US" sz="36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새시대교회 주일예배 찬양</a:t>
            </a:r>
            <a:endParaRPr lang="en-US" altLang="ko-KR" sz="36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손 잡고 함께 가세 </a:t>
            </a:r>
            <a:r>
              <a:rPr lang="en-US" altLang="ko-KR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ko-KR" altLang="en-US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희망의 노래</a:t>
            </a:r>
            <a:endParaRPr lang="en-US" altLang="ko-KR" sz="2800" b="1" dirty="0">
              <a:solidFill>
                <a:schemeClr val="accent5">
                  <a:lumMod val="75000"/>
                </a:schemeClr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지금은 엘리야 때처럼 </a:t>
            </a:r>
            <a:r>
              <a:rPr lang="en-US" altLang="ko-KR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ko-KR" altLang="en-US" sz="28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성령이 오셨네</a:t>
            </a: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0995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F0243-AF12-ECA9-DFA9-326C88285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600206D-E002-5F03-BD17-EECDCD55CF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A067F67-9699-1C43-CFE7-3774691132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427F69A-46F8-6BB1-B1C0-0D5FABD0B153}"/>
              </a:ext>
            </a:extLst>
          </p:cNvPr>
          <p:cNvSpPr txBox="1"/>
          <p:nvPr/>
        </p:nvSpPr>
        <p:spPr>
          <a:xfrm>
            <a:off x="739268" y="5346796"/>
            <a:ext cx="109358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</a:t>
            </a: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함께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손 잡고 가세 조금 느리고 어려울지라도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 부르신 그 감격 붙잡고 손잡고 함께 가세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61CDD5-0C12-8C83-4F84-78F05C2E454E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1617598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26ED6-BA7A-2D60-5E3F-C8760DC93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64754FB-9CB0-A8B9-B7F2-D585318041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EE164FB-A6B2-A41E-8087-91A6F5778C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43F7F1E-4BD7-C955-6D20-7F6EB5892FFE}"/>
              </a:ext>
            </a:extLst>
          </p:cNvPr>
          <p:cNvSpPr txBox="1"/>
          <p:nvPr/>
        </p:nvSpPr>
        <p:spPr>
          <a:xfrm>
            <a:off x="565653" y="4213358"/>
            <a:ext cx="10935853" cy="2692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98"/>
              </a:lnSpc>
              <a:buNone/>
            </a:pPr>
            <a:endParaRPr lang="en-US" altLang="ko-KR" sz="48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ts val="2498"/>
              </a:lnSpc>
              <a:buNone/>
            </a:pP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 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  <a:buNone/>
            </a:pPr>
            <a:endParaRPr lang="ko-KR" altLang="en-US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  <a:buNone/>
            </a:pP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다시 사신 독생자</a:t>
            </a:r>
            <a:endParaRPr lang="en-US" altLang="ko-KR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</a:pPr>
            <a:endParaRPr lang="en-US" altLang="ko-KR" sz="3600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  <a:p>
            <a:pPr algn="ctr">
              <a:lnSpc>
                <a:spcPts val="2498"/>
              </a:lnSpc>
            </a:pPr>
            <a:r>
              <a:rPr lang="en-US" altLang="ko-KR" sz="36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believe ! His only Son</a:t>
            </a:r>
          </a:p>
          <a:p>
            <a:pPr algn="ctr">
              <a:lnSpc>
                <a:spcPts val="2498"/>
              </a:lnSpc>
              <a:buNone/>
            </a:pPr>
            <a:endParaRPr lang="ko-KR" altLang="en-US" sz="3600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56099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68726-7D7B-01D9-BF2B-0DE707674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9A675C-A7B0-0581-62D4-7E3A748106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73485F3-4C96-B06F-B4F4-699C326176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240E6BE-84F4-682B-846A-415A7AD51D9F}"/>
              </a:ext>
            </a:extLst>
          </p:cNvPr>
          <p:cNvSpPr txBox="1"/>
          <p:nvPr/>
        </p:nvSpPr>
        <p:spPr>
          <a:xfrm>
            <a:off x="565653" y="4213358"/>
            <a:ext cx="10935853" cy="2692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98"/>
              </a:lnSpc>
              <a:buNone/>
            </a:pPr>
            <a:endParaRPr lang="en-US" altLang="ko-KR" sz="48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ts val="2498"/>
              </a:lnSpc>
              <a:buNone/>
            </a:pP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 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  <a:buNone/>
            </a:pPr>
            <a:endParaRPr lang="ko-KR" altLang="en-US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  <a:buNone/>
            </a:pP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다시 사신 독생자</a:t>
            </a:r>
            <a:endParaRPr lang="en-US" altLang="ko-KR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</a:pPr>
            <a:endParaRPr lang="en-US" altLang="ko-KR" sz="3600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  <a:p>
            <a:pPr algn="ctr">
              <a:lnSpc>
                <a:spcPts val="2498"/>
              </a:lnSpc>
            </a:pPr>
            <a:r>
              <a:rPr lang="en-US" altLang="ko-KR" sz="36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believe ! His only Son</a:t>
            </a:r>
          </a:p>
          <a:p>
            <a:pPr algn="ctr">
              <a:lnSpc>
                <a:spcPts val="2498"/>
              </a:lnSpc>
              <a:buNone/>
            </a:pPr>
            <a:endParaRPr lang="ko-KR" altLang="en-US" sz="3600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2411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6D79D-E1DD-78B0-F852-805AB5561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1905F72-3EE0-1D72-B908-B7FF2FCD9D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AD7E9AD-5D54-83D1-279C-C914AC6CF8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07434D8-D2AC-ED37-D87A-53D3DBFACE1A}"/>
              </a:ext>
            </a:extLst>
          </p:cNvPr>
          <p:cNvSpPr txBox="1"/>
          <p:nvPr/>
        </p:nvSpPr>
        <p:spPr>
          <a:xfrm>
            <a:off x="565653" y="4213358"/>
            <a:ext cx="10935853" cy="2692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98"/>
              </a:lnSpc>
              <a:buNone/>
            </a:pPr>
            <a:endParaRPr lang="en-US" altLang="ko-KR" sz="48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ts val="2498"/>
              </a:lnSpc>
              <a:buNone/>
            </a:pP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 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  <a:buNone/>
            </a:pPr>
            <a:endParaRPr lang="ko-KR" altLang="en-US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  <a:buNone/>
            </a:pP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다시 사신 독생자</a:t>
            </a:r>
            <a:endParaRPr lang="en-US" altLang="ko-KR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</a:pPr>
            <a:endParaRPr lang="en-US" altLang="ko-KR" sz="3600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  <a:p>
            <a:pPr algn="ctr">
              <a:lnSpc>
                <a:spcPts val="2498"/>
              </a:lnSpc>
            </a:pPr>
            <a:r>
              <a:rPr lang="en-US" altLang="ko-KR" sz="36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believe ! His only Son</a:t>
            </a:r>
          </a:p>
          <a:p>
            <a:pPr algn="ctr">
              <a:lnSpc>
                <a:spcPts val="2498"/>
              </a:lnSpc>
              <a:buNone/>
            </a:pPr>
            <a:endParaRPr lang="ko-KR" altLang="en-US" sz="3600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88567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1E968-B814-B5F1-9FAA-97AE8C038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862BE71-BBE0-082A-7D9B-59994C637A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B3B9790-FF42-4C77-F835-53F354BE26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28EB8FD-32CE-3C10-F44C-329F98F47F9A}"/>
              </a:ext>
            </a:extLst>
          </p:cNvPr>
          <p:cNvSpPr txBox="1"/>
          <p:nvPr/>
        </p:nvSpPr>
        <p:spPr>
          <a:xfrm>
            <a:off x="565653" y="4213358"/>
            <a:ext cx="10935853" cy="2692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98"/>
              </a:lnSpc>
              <a:buNone/>
            </a:pPr>
            <a:endParaRPr lang="en-US" altLang="ko-KR" sz="48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ts val="2498"/>
              </a:lnSpc>
              <a:buNone/>
            </a:pP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 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  <a:buNone/>
            </a:pPr>
            <a:endParaRPr lang="ko-KR" altLang="en-US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  <a:buNone/>
            </a:pP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다시 사신 독생자</a:t>
            </a:r>
            <a:endParaRPr lang="en-US" altLang="ko-KR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</a:pPr>
            <a:endParaRPr lang="en-US" altLang="ko-KR" sz="3600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  <a:p>
            <a:pPr algn="ctr">
              <a:lnSpc>
                <a:spcPts val="2498"/>
              </a:lnSpc>
            </a:pPr>
            <a:r>
              <a:rPr lang="en-US" altLang="ko-KR" sz="36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believe ! His only Son</a:t>
            </a:r>
          </a:p>
          <a:p>
            <a:pPr algn="ctr">
              <a:lnSpc>
                <a:spcPts val="2498"/>
              </a:lnSpc>
              <a:buNone/>
            </a:pPr>
            <a:endParaRPr lang="ko-KR" altLang="en-US" sz="3600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61332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EA4FD-AC34-3436-07A1-D186DA513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B76CA79-7A07-1619-059D-B7A51CDF65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78049BF-ABB6-57CB-3A67-A3EAA2DAE2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6DD5E1E-CF76-6B28-AAB7-D61F21BE45F1}"/>
              </a:ext>
            </a:extLst>
          </p:cNvPr>
          <p:cNvSpPr txBox="1"/>
          <p:nvPr/>
        </p:nvSpPr>
        <p:spPr>
          <a:xfrm>
            <a:off x="523938" y="4601285"/>
            <a:ext cx="10935853" cy="2051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98"/>
              </a:lnSpc>
              <a:buNone/>
            </a:pPr>
            <a:endParaRPr lang="en-US" altLang="ko-KR" sz="48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ts val="2498"/>
              </a:lnSpc>
              <a:buNone/>
            </a:pP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난 믿네</a:t>
            </a:r>
            <a:r>
              <a:rPr lang="en-US" altLang="ko-KR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3600" dirty="0">
              <a:solidFill>
                <a:srgbClr val="212529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498"/>
              </a:lnSpc>
              <a:buNone/>
            </a:pPr>
            <a:r>
              <a:rPr lang="ko-KR" altLang="en-US" sz="3600" dirty="0">
                <a:solidFill>
                  <a:srgbClr val="212529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3600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  <a:p>
            <a:pPr algn="ctr">
              <a:lnSpc>
                <a:spcPts val="2498"/>
              </a:lnSpc>
            </a:pPr>
            <a:r>
              <a:rPr lang="en-US" altLang="ko-KR" sz="36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believe ! </a:t>
            </a:r>
          </a:p>
          <a:p>
            <a:pPr algn="ctr">
              <a:lnSpc>
                <a:spcPts val="2498"/>
              </a:lnSpc>
              <a:buNone/>
            </a:pPr>
            <a:endParaRPr lang="ko-KR" altLang="en-US" sz="3600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19219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F0E3A-FFA8-4F6E-15E4-BA07097D8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B6E1335-57BD-44D9-C3B1-94BA1C60B4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831AB81-A13D-EF0E-3D96-864632B3C75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290D98-AA6E-896F-8B42-B904ABE1C4BC}"/>
              </a:ext>
            </a:extLst>
          </p:cNvPr>
          <p:cNvSpPr txBox="1"/>
          <p:nvPr/>
        </p:nvSpPr>
        <p:spPr>
          <a:xfrm>
            <a:off x="1057411" y="4611936"/>
            <a:ext cx="10575637" cy="2246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나는 주를 섬기는 것에 후회가 없습니다</a:t>
            </a:r>
          </a:p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내가 걸어온 모든 시간 다 주의 </a:t>
            </a:r>
            <a:r>
              <a:rPr lang="ko-KR" altLang="en-US" sz="3600" b="0" i="0" dirty="0" err="1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은혜니</a:t>
            </a:r>
            <a:endParaRPr lang="ko-KR" altLang="en-US" sz="36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don't regret having served you, my Lord,</a:t>
            </a:r>
          </a:p>
          <a:p>
            <a:pPr algn="ctr"/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All the times I've walked through is by your grace</a:t>
            </a:r>
          </a:p>
          <a:p>
            <a:pPr algn="ctr">
              <a:lnSpc>
                <a:spcPts val="2100"/>
              </a:lnSpc>
              <a:buNone/>
            </a:pP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49825480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D12A1-F7F0-F6FD-7529-C49E10B64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B402047-4344-6955-5BBE-FC5B8A7D34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F2AF06F-BF4B-78DB-1217-7E4F72082D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6C30AC-7496-C64B-F0E0-112283481EF6}"/>
              </a:ext>
            </a:extLst>
          </p:cNvPr>
          <p:cNvSpPr txBox="1"/>
          <p:nvPr/>
        </p:nvSpPr>
        <p:spPr>
          <a:xfrm>
            <a:off x="905164" y="4695573"/>
            <a:ext cx="10982036" cy="26673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내가 걸어갈 모든 날도 주만 섬기며 살리</a:t>
            </a:r>
          </a:p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오직 예수 이름 부르며 살아가리라</a:t>
            </a:r>
            <a:endParaRPr lang="ko-KR" altLang="en-US" sz="24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shall live only </a:t>
            </a:r>
            <a:r>
              <a:rPr lang="en-US" altLang="ko-KR" sz="2400" b="0" i="0" dirty="0" err="1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singingpraises</a:t>
            </a: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of Jesus</a:t>
            </a:r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' name</a:t>
            </a:r>
          </a:p>
          <a:p>
            <a:pPr algn="ctr">
              <a:buNone/>
            </a:pPr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So all the times I will walk through will be to serve you</a:t>
            </a:r>
          </a:p>
          <a:p>
            <a:pPr algn="ctr">
              <a:lnSpc>
                <a:spcPct val="150000"/>
              </a:lnSpc>
              <a:buNone/>
            </a:pP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89457094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829F6-DF72-87FC-C12B-79B781C89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50BCC23-D47D-9B14-813D-219560D369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309DDAE-71B9-DB74-1AA9-202E49436C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73974F-33E9-19CD-33FE-23E3E1D0DA9D}"/>
              </a:ext>
            </a:extLst>
          </p:cNvPr>
          <p:cNvSpPr txBox="1"/>
          <p:nvPr/>
        </p:nvSpPr>
        <p:spPr>
          <a:xfrm>
            <a:off x="1057411" y="4611936"/>
            <a:ext cx="10575637" cy="2246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나는 주를 섬기는 것에 후회가 없습니다</a:t>
            </a:r>
          </a:p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내가 걸어온 모든 시간 다 주의 </a:t>
            </a:r>
            <a:r>
              <a:rPr lang="ko-KR" altLang="en-US" sz="3600" b="0" i="0" dirty="0" err="1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은혜니</a:t>
            </a:r>
            <a:endParaRPr lang="ko-KR" altLang="en-US" sz="36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don't regret having served you, my Lord,</a:t>
            </a:r>
          </a:p>
          <a:p>
            <a:pPr algn="ctr"/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All the times I've walked through is by your grace</a:t>
            </a:r>
          </a:p>
          <a:p>
            <a:pPr algn="ctr">
              <a:lnSpc>
                <a:spcPts val="2100"/>
              </a:lnSpc>
              <a:buNone/>
            </a:pP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7836832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A5172-6917-D24B-FB52-A2C141BBB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5E659A1-EB91-0851-E899-D365DA18BB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902760A-91E8-D0A8-0C75-6954374F6D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A1DE13-850F-85A6-BD11-617C672A7D56}"/>
              </a:ext>
            </a:extLst>
          </p:cNvPr>
          <p:cNvSpPr txBox="1"/>
          <p:nvPr/>
        </p:nvSpPr>
        <p:spPr>
          <a:xfrm>
            <a:off x="905164" y="4695573"/>
            <a:ext cx="10982036" cy="26673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내가 걸어갈 모든 날도 주만 섬기며 살리</a:t>
            </a:r>
          </a:p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오직 예수 이름 부르며 살아가리라</a:t>
            </a:r>
            <a:endParaRPr lang="ko-KR" altLang="en-US" sz="24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shall live only </a:t>
            </a:r>
            <a:r>
              <a:rPr lang="en-US" altLang="ko-KR" sz="2400" b="0" i="0" dirty="0" err="1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singingpraises</a:t>
            </a: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of Jesus</a:t>
            </a:r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' name</a:t>
            </a:r>
          </a:p>
          <a:p>
            <a:pPr algn="ctr">
              <a:buNone/>
            </a:pPr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So all the times I will walk through will be to serve you</a:t>
            </a:r>
          </a:p>
          <a:p>
            <a:pPr algn="ctr">
              <a:lnSpc>
                <a:spcPct val="150000"/>
              </a:lnSpc>
              <a:buNone/>
            </a:pP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3119770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F1432-B0C5-3BE1-77D5-67A3E7C34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301EDB5-7525-16AB-57C8-16ADF6B036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D161D9C-E031-104D-83FB-B6F9E3A7EB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0675209-5B31-B11D-CBEC-35A29565AEE9}"/>
              </a:ext>
            </a:extLst>
          </p:cNvPr>
          <p:cNvSpPr txBox="1"/>
          <p:nvPr/>
        </p:nvSpPr>
        <p:spPr>
          <a:xfrm>
            <a:off x="1057411" y="4611936"/>
            <a:ext cx="10575637" cy="2246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나는 주를 섬기는 것에 후회가 없습니다</a:t>
            </a:r>
          </a:p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내가 걸어온 모든 시간 다 주의 </a:t>
            </a:r>
            <a:r>
              <a:rPr lang="ko-KR" altLang="en-US" sz="3600" b="0" i="0" dirty="0" err="1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은혜니</a:t>
            </a:r>
            <a:endParaRPr lang="ko-KR" altLang="en-US" sz="36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don't regret having served you, my Lord,</a:t>
            </a:r>
          </a:p>
          <a:p>
            <a:pPr algn="ctr"/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All the times I've walked through is by your grace</a:t>
            </a:r>
          </a:p>
          <a:p>
            <a:pPr algn="ctr">
              <a:lnSpc>
                <a:spcPts val="2100"/>
              </a:lnSpc>
              <a:buNone/>
            </a:pP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18410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CBF4C-0E45-CA55-161D-0ED961B45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92AE933-2A74-27D8-F0F4-B5FDA3ACD68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3615596-1426-1BBE-6E7A-16D951DEF9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86C5B9-4E82-E7C4-9C3C-100BAD9E4538}"/>
              </a:ext>
            </a:extLst>
          </p:cNvPr>
          <p:cNvSpPr txBox="1"/>
          <p:nvPr/>
        </p:nvSpPr>
        <p:spPr>
          <a:xfrm>
            <a:off x="803922" y="5605413"/>
            <a:ext cx="109358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</a:t>
            </a: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함께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손 잡고 가세 때론 더디고 힘겨울지라도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 부르신 그 날을 향하여 손 잡고 함께 가세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FE12C1-E123-890B-03BF-24A9943C3B0B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545117059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2D5BA-8603-5091-B9C0-4ECA23DD6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229B755-073C-FD77-3318-0B5EE38C11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7F370CE-4355-FDCA-8227-951C34A4C1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03E140-5EC1-12A8-0757-F7BC6A4A584F}"/>
              </a:ext>
            </a:extLst>
          </p:cNvPr>
          <p:cNvSpPr txBox="1"/>
          <p:nvPr/>
        </p:nvSpPr>
        <p:spPr>
          <a:xfrm>
            <a:off x="905164" y="4695573"/>
            <a:ext cx="10982036" cy="26673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내가 걸어갈 모든 날도 주만 섬기며 살리</a:t>
            </a:r>
          </a:p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오직 예수 이름 부르며 살아가리라</a:t>
            </a:r>
            <a:endParaRPr lang="ko-KR" altLang="en-US" sz="24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shall live only </a:t>
            </a:r>
            <a:r>
              <a:rPr lang="en-US" altLang="ko-KR" sz="2400" b="0" i="0" dirty="0" err="1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singingpraises</a:t>
            </a: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of Jesus</a:t>
            </a:r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' name</a:t>
            </a:r>
          </a:p>
          <a:p>
            <a:pPr algn="ctr">
              <a:buNone/>
            </a:pPr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So all the times I will walk through will be to serve you</a:t>
            </a:r>
          </a:p>
          <a:p>
            <a:pPr algn="ctr">
              <a:lnSpc>
                <a:spcPct val="150000"/>
              </a:lnSpc>
              <a:buNone/>
            </a:pP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76977404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DEF6E-FD45-218E-AFCA-890882285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6C0B57-613A-6DD0-CEE2-B009888F03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2B18759-1BA1-7B71-966B-A7EAE46F51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E2D42E3-73B5-BDCE-896F-26C555B6DA4C}"/>
              </a:ext>
            </a:extLst>
          </p:cNvPr>
          <p:cNvSpPr txBox="1"/>
          <p:nvPr/>
        </p:nvSpPr>
        <p:spPr>
          <a:xfrm>
            <a:off x="1057411" y="4611936"/>
            <a:ext cx="10575637" cy="2246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나는 주를 섬기는 것에 후회가 없습니다</a:t>
            </a:r>
          </a:p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내가 걸어온 모든 시간 다 주의 </a:t>
            </a:r>
            <a:r>
              <a:rPr lang="ko-KR" altLang="en-US" sz="3600" b="0" i="0" dirty="0" err="1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은혜니</a:t>
            </a:r>
            <a:endParaRPr lang="ko-KR" altLang="en-US" sz="36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don't regret having served you, my Lord,</a:t>
            </a:r>
          </a:p>
          <a:p>
            <a:pPr algn="ctr"/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All the times I've walked through is by your grace</a:t>
            </a:r>
          </a:p>
          <a:p>
            <a:pPr algn="ctr">
              <a:lnSpc>
                <a:spcPts val="2100"/>
              </a:lnSpc>
              <a:buNone/>
            </a:pP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31696081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9869B-9DBF-03B0-81A3-964537FC8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661F58B-042F-3280-8CBF-F018DABFD8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009244F-24F0-08F3-8D5B-5550A3C97C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F5FB87-527E-12B8-20CB-58E45023C764}"/>
              </a:ext>
            </a:extLst>
          </p:cNvPr>
          <p:cNvSpPr txBox="1"/>
          <p:nvPr/>
        </p:nvSpPr>
        <p:spPr>
          <a:xfrm>
            <a:off x="905164" y="4695573"/>
            <a:ext cx="10982036" cy="26673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내가 걸어갈 모든 날도 주만 섬기며 살리</a:t>
            </a:r>
          </a:p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오직 예수 이름 부르며 살아가리라</a:t>
            </a:r>
            <a:endParaRPr lang="ko-KR" altLang="en-US" sz="24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shall live only </a:t>
            </a:r>
            <a:r>
              <a:rPr lang="en-US" altLang="ko-KR" sz="2400" b="0" i="0" dirty="0" err="1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singingpraises</a:t>
            </a: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of Jesus</a:t>
            </a:r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' name</a:t>
            </a:r>
          </a:p>
          <a:p>
            <a:pPr algn="ctr">
              <a:buNone/>
            </a:pPr>
            <a:r>
              <a:rPr lang="en-US" altLang="ko-KR" sz="24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So all the times I will walk through will be to serve you</a:t>
            </a:r>
          </a:p>
          <a:p>
            <a:pPr algn="ctr">
              <a:lnSpc>
                <a:spcPct val="150000"/>
              </a:lnSpc>
              <a:buNone/>
            </a:pP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72347643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CF797-C05D-9E22-7D9E-99B0CB4EF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FE63ED1-B2EC-C074-9A07-DD7320E35D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FE05999-1746-6E77-9E95-FC93890F5B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686FD64-263E-7D28-F03D-B8A862DFDEE1}"/>
              </a:ext>
            </a:extLst>
          </p:cNvPr>
          <p:cNvSpPr txBox="1"/>
          <p:nvPr/>
        </p:nvSpPr>
        <p:spPr>
          <a:xfrm>
            <a:off x="1727200" y="4155821"/>
            <a:ext cx="9698181" cy="2767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None/>
            </a:pPr>
            <a:br>
              <a:rPr lang="en-US" altLang="ko-KR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endParaRPr lang="en-US" altLang="ko-KR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이것이 나의 간증이요 이것이 나의 찬송일세</a:t>
            </a:r>
          </a:p>
          <a:p>
            <a:pPr algn="ctr">
              <a:lnSpc>
                <a:spcPct val="150000"/>
              </a:lnSpc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This is my song, t</a:t>
            </a:r>
            <a:r>
              <a:rPr lang="en-US" altLang="ko-KR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his is my testimony</a:t>
            </a:r>
          </a:p>
          <a:p>
            <a:pPr algn="ctr">
              <a:lnSpc>
                <a:spcPct val="150000"/>
              </a:lnSpc>
              <a:buNone/>
            </a:pPr>
            <a:endParaRPr lang="en-US" altLang="ko-KR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5713231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B0A11-04BE-60FB-CF9D-F70EE8DBF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5CAF096-0BE5-3F4E-7BF4-A2A805D57C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03139DF-BDE4-5C91-B0E7-A5C2A468F8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5B066DB-2604-9D80-897F-5F7BC79608A1}"/>
              </a:ext>
            </a:extLst>
          </p:cNvPr>
          <p:cNvSpPr txBox="1"/>
          <p:nvPr/>
        </p:nvSpPr>
        <p:spPr>
          <a:xfrm>
            <a:off x="913324" y="4870006"/>
            <a:ext cx="10935853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 사는 동안 끊임없이 구주를 찬송 </a:t>
            </a:r>
            <a:r>
              <a:rPr lang="ko-KR" altLang="en-US" sz="3600" b="0" i="0" dirty="0" err="1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하리로다</a:t>
            </a:r>
            <a:endParaRPr lang="ko-KR" altLang="en-US" sz="36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lang="en-US" altLang="ko-KR" sz="32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shall sing praises to my Savior</a:t>
            </a:r>
          </a:p>
          <a:p>
            <a:pPr algn="ctr">
              <a:buNone/>
            </a:pPr>
            <a:r>
              <a:rPr lang="en-US" altLang="ko-KR" sz="32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long as I am alive</a:t>
            </a:r>
          </a:p>
          <a:p>
            <a:pPr algn="l">
              <a:buNone/>
            </a:pPr>
            <a:b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949717427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7735C-6C6E-6204-FDB8-C2DC38FA6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99CCCF2-0543-C785-8EA5-DA2A79A52C3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CE2CBFA-111B-1913-B672-004C78983B1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ABC984-7AB2-DF09-D39D-8ACB684FC2F1}"/>
              </a:ext>
            </a:extLst>
          </p:cNvPr>
          <p:cNvSpPr txBox="1"/>
          <p:nvPr/>
        </p:nvSpPr>
        <p:spPr>
          <a:xfrm>
            <a:off x="1727200" y="4155821"/>
            <a:ext cx="9698181" cy="2767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None/>
            </a:pPr>
            <a:br>
              <a:rPr lang="en-US" altLang="ko-KR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endParaRPr lang="en-US" altLang="ko-KR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이것이 나의 간증이요 이것이 나의 찬송일세</a:t>
            </a:r>
          </a:p>
          <a:p>
            <a:pPr algn="ctr">
              <a:lnSpc>
                <a:spcPct val="150000"/>
              </a:lnSpc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This is my song, t</a:t>
            </a:r>
            <a:r>
              <a:rPr lang="en-US" altLang="ko-KR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his is my testimony</a:t>
            </a:r>
          </a:p>
          <a:p>
            <a:pPr algn="ctr">
              <a:lnSpc>
                <a:spcPct val="150000"/>
              </a:lnSpc>
              <a:buNone/>
            </a:pPr>
            <a:endParaRPr lang="en-US" altLang="ko-KR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9797112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D7E2-A69B-6598-50AD-D89CF9193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E09C6B8-33CD-6D62-4921-7ACE4F00D9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28F49D2-1ED1-790E-4F81-DA07CB901E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600AE0-1C3A-A882-0758-E54C1B0AF9C0}"/>
              </a:ext>
            </a:extLst>
          </p:cNvPr>
          <p:cNvSpPr txBox="1"/>
          <p:nvPr/>
        </p:nvSpPr>
        <p:spPr>
          <a:xfrm>
            <a:off x="913324" y="4870006"/>
            <a:ext cx="10935853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 사는 동안 끊임없이 구주를 찬송 </a:t>
            </a:r>
            <a:r>
              <a:rPr lang="ko-KR" altLang="en-US" sz="3600" b="0" i="0" dirty="0" err="1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하리로다</a:t>
            </a:r>
            <a:endParaRPr lang="ko-KR" altLang="en-US" sz="36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lang="en-US" altLang="ko-KR" sz="32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shall sing praises to my Savior</a:t>
            </a:r>
          </a:p>
          <a:p>
            <a:pPr algn="ctr">
              <a:buNone/>
            </a:pPr>
            <a:r>
              <a:rPr lang="en-US" altLang="ko-KR" sz="32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long as I am alive</a:t>
            </a:r>
          </a:p>
          <a:p>
            <a:pPr algn="l">
              <a:buNone/>
            </a:pPr>
            <a:b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621031306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F828E-1B6F-7C79-5F66-4394A349E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ED0260B-A74D-E681-B951-E237B7E99A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8FD111A-AFFA-DA6A-D6D5-2D276AA03F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A7BB7D-566E-CF2E-0695-E2EF09210A49}"/>
              </a:ext>
            </a:extLst>
          </p:cNvPr>
          <p:cNvSpPr txBox="1"/>
          <p:nvPr/>
        </p:nvSpPr>
        <p:spPr>
          <a:xfrm>
            <a:off x="719361" y="4546733"/>
            <a:ext cx="1093585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 사는 동안 끊임없이 구주를 찬  </a:t>
            </a:r>
            <a:r>
              <a:rPr lang="en-US" altLang="ko-KR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~~</a:t>
            </a: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송 </a:t>
            </a:r>
            <a:endParaRPr lang="en-US" altLang="ko-KR" sz="36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  리  로  다  </a:t>
            </a:r>
            <a:r>
              <a:rPr lang="en-US" altLang="ko-KR" sz="3600" b="0" i="0" dirty="0">
                <a:solidFill>
                  <a:srgbClr val="110E3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endParaRPr lang="ko-KR" altLang="en-US" sz="3600" b="0" i="0" dirty="0">
              <a:solidFill>
                <a:srgbClr val="110E3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lang="en-US" altLang="ko-KR" sz="32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shall sing praises to my Savior</a:t>
            </a:r>
          </a:p>
          <a:p>
            <a:pPr algn="ctr">
              <a:buNone/>
            </a:pPr>
            <a:r>
              <a:rPr lang="en-US" altLang="ko-KR" sz="32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long as I am alive</a:t>
            </a:r>
          </a:p>
          <a:p>
            <a:pPr algn="l">
              <a:buNone/>
            </a:pPr>
            <a:b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391537287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9688280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0970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399D7-6DDD-FD4D-EA22-645FD19FC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C36A421-1024-74C8-A749-C93FDD6B57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4105AA6-3821-F5AC-DE9A-8BB3B045A8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90239F6-4085-3CCB-8A7B-D312DEF9CAA2}"/>
              </a:ext>
            </a:extLst>
          </p:cNvPr>
          <p:cNvSpPr txBox="1"/>
          <p:nvPr/>
        </p:nvSpPr>
        <p:spPr>
          <a:xfrm>
            <a:off x="739268" y="5346796"/>
            <a:ext cx="109358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</a:t>
            </a: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함께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손 잡고 가세 조금 느리고 어려울지라도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 부르신 그 감격 붙잡고 손잡고 함께 가세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BB1CC9-EFFB-EDCC-D3BB-8563A06E0A50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83770726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A0151-B68D-E58B-1565-54C229EB1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5E333B5-CC9A-7BFC-1428-0C8EBD94B1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4C5F592-7018-3BBC-35FE-4E2A6B057F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58FE68F-630D-4B98-9687-3C84BA96816A}"/>
              </a:ext>
            </a:extLst>
          </p:cNvPr>
          <p:cNvSpPr txBox="1"/>
          <p:nvPr/>
        </p:nvSpPr>
        <p:spPr>
          <a:xfrm>
            <a:off x="395415" y="3687901"/>
            <a:ext cx="1140117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br>
              <a:rPr lang="ko-KR" altLang="en-US" sz="3200" dirty="0"/>
            </a:b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나의 평생에 가장 복된 일은</a:t>
            </a:r>
          </a:p>
          <a:p>
            <a:pPr algn="ctr"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내가 예수님을 만난 것이라</a:t>
            </a:r>
          </a:p>
          <a:p>
            <a:pPr algn="ctr"/>
            <a:r>
              <a:rPr lang="en-US" altLang="ko-KR" sz="2400" b="0" i="0" dirty="0">
                <a:solidFill>
                  <a:srgbClr val="110E39"/>
                </a:solidFill>
                <a:effectLst/>
                <a:latin typeface="Helvetica Neue"/>
              </a:rPr>
              <a:t>The most blessed thing about my life is</a:t>
            </a:r>
          </a:p>
          <a:p>
            <a:pPr algn="ctr">
              <a:buNone/>
            </a:pPr>
            <a:r>
              <a:rPr lang="en-US" altLang="ko-KR" sz="2400" b="0" i="0" dirty="0">
                <a:solidFill>
                  <a:srgbClr val="110E39"/>
                </a:solidFill>
                <a:effectLst/>
                <a:latin typeface="Helvetica Neue"/>
              </a:rPr>
              <a:t> that I met Jesus</a:t>
            </a:r>
          </a:p>
        </p:txBody>
      </p:sp>
    </p:spTree>
    <p:extLst>
      <p:ext uri="{BB962C8B-B14F-4D97-AF65-F5344CB8AC3E}">
        <p14:creationId xmlns:p14="http://schemas.microsoft.com/office/powerpoint/2010/main" val="628798628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509F9-5B66-1023-DC05-6D2919DD7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932C25C-0257-161A-438C-AE19C291C9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F14A3B1-A41B-3D51-3B36-A2CCDBF703B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45EF8B-F1FC-F207-6D58-A3BFD2E8B737}"/>
              </a:ext>
            </a:extLst>
          </p:cNvPr>
          <p:cNvSpPr txBox="1"/>
          <p:nvPr/>
        </p:nvSpPr>
        <p:spPr>
          <a:xfrm>
            <a:off x="2549236" y="5241863"/>
            <a:ext cx="7684654" cy="2177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나의 평생에 가장 잘한 일은</a:t>
            </a: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  <a:p>
            <a:pPr algn="ctr">
              <a:lnSpc>
                <a:spcPts val="2100"/>
              </a:lnSpc>
              <a:buNone/>
            </a:pPr>
            <a:endParaRPr lang="ko-KR" altLang="en-US" sz="3600" b="0" i="0" dirty="0">
              <a:solidFill>
                <a:srgbClr val="110E39"/>
              </a:solidFill>
              <a:effectLst/>
              <a:latin typeface="Helvetica Neue"/>
            </a:endParaRPr>
          </a:p>
          <a:p>
            <a:pPr algn="ctr">
              <a:lnSpc>
                <a:spcPts val="21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내가 예수님을 주로 섬긴 것이라</a:t>
            </a:r>
          </a:p>
          <a:p>
            <a:pPr algn="ctr">
              <a:lnSpc>
                <a:spcPts val="2100"/>
              </a:lnSpc>
            </a:pPr>
            <a:r>
              <a:rPr lang="en-US" altLang="ko-KR" sz="2400" b="0" i="0" dirty="0">
                <a:solidFill>
                  <a:srgbClr val="110E39"/>
                </a:solidFill>
                <a:effectLst/>
                <a:latin typeface="Helvetica Neue"/>
              </a:rPr>
              <a:t>The best thing I did in my life is</a:t>
            </a:r>
          </a:p>
          <a:p>
            <a:pPr algn="ctr">
              <a:lnSpc>
                <a:spcPts val="2100"/>
              </a:lnSpc>
              <a:buNone/>
            </a:pPr>
            <a:r>
              <a:rPr lang="en-US" altLang="ko-KR" sz="2400" b="0" i="0" dirty="0">
                <a:solidFill>
                  <a:srgbClr val="110E39"/>
                </a:solidFill>
                <a:effectLst/>
                <a:latin typeface="Helvetica Neue"/>
              </a:rPr>
              <a:t>serving Jesus as my Lord</a:t>
            </a:r>
          </a:p>
          <a:p>
            <a:pPr algn="ctr">
              <a:buNone/>
            </a:pPr>
            <a:br>
              <a:rPr lang="en-US" altLang="ko-KR" sz="2400" b="0" i="0" dirty="0">
                <a:solidFill>
                  <a:srgbClr val="110E39"/>
                </a:solidFill>
                <a:effectLst/>
                <a:latin typeface="Helvetica Neue"/>
              </a:rPr>
            </a:br>
            <a:endParaRPr lang="en-US" altLang="ko-KR" sz="2400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628284070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78406-0EBD-FE92-6987-A553AFD73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434BEC2-37AF-B40C-5111-CE3EDDACC8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4BE4860-C400-4900-73A7-AA100FDDA25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D48D1E-2011-108B-1399-FFE31F67B6B3}"/>
              </a:ext>
            </a:extLst>
          </p:cNvPr>
          <p:cNvSpPr txBox="1"/>
          <p:nvPr/>
        </p:nvSpPr>
        <p:spPr>
          <a:xfrm>
            <a:off x="2835564" y="3863243"/>
            <a:ext cx="7112000" cy="2564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None/>
            </a:pP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이 세상 살 동안 내가 걷는 길이</a:t>
            </a:r>
          </a:p>
          <a:p>
            <a:pPr algn="ctr">
              <a:lnSpc>
                <a:spcPts val="21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때론 험하여서 넘어질 때도</a:t>
            </a:r>
          </a:p>
          <a:p>
            <a:pPr algn="ctr">
              <a:lnSpc>
                <a:spcPts val="2100"/>
              </a:lnSpc>
            </a:pPr>
            <a:r>
              <a:rPr lang="en-US" altLang="ko-KR" sz="2400" dirty="0">
                <a:solidFill>
                  <a:srgbClr val="110E39"/>
                </a:solidFill>
                <a:latin typeface="Helvetica Neue"/>
              </a:rPr>
              <a:t>Even if </a:t>
            </a:r>
            <a:r>
              <a:rPr lang="en-US" altLang="ko-KR" sz="2400" dirty="0" err="1">
                <a:solidFill>
                  <a:srgbClr val="110E39"/>
                </a:solidFill>
                <a:latin typeface="Helvetica Neue"/>
              </a:rPr>
              <a:t>i</a:t>
            </a:r>
            <a:r>
              <a:rPr lang="en-US" altLang="ko-KR" sz="2400" dirty="0">
                <a:solidFill>
                  <a:srgbClr val="110E39"/>
                </a:solidFill>
                <a:latin typeface="Helvetica Neue"/>
              </a:rPr>
              <a:t> fall countless times walking</a:t>
            </a:r>
          </a:p>
          <a:p>
            <a:pPr algn="ctr">
              <a:lnSpc>
                <a:spcPts val="2100"/>
              </a:lnSpc>
              <a:buNone/>
            </a:pPr>
            <a:r>
              <a:rPr lang="en-US" altLang="ko-KR" sz="2400" b="0" i="0" dirty="0">
                <a:solidFill>
                  <a:srgbClr val="110E39"/>
                </a:solidFill>
                <a:effectLst/>
                <a:latin typeface="Helvetica Neue"/>
              </a:rPr>
              <a:t>on this rough road</a:t>
            </a:r>
          </a:p>
        </p:txBody>
      </p:sp>
    </p:spTree>
    <p:extLst>
      <p:ext uri="{BB962C8B-B14F-4D97-AF65-F5344CB8AC3E}">
        <p14:creationId xmlns:p14="http://schemas.microsoft.com/office/powerpoint/2010/main" val="3419832178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B73A3-6FEC-DBF5-94CA-ED6A0F223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EF6D666-616F-E9B2-6804-7528FD22BF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2D669F8-40EB-4A17-C1FF-B134E86D7A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9D5CF7-857E-2B08-3418-C5D6283DDC9B}"/>
              </a:ext>
            </a:extLst>
          </p:cNvPr>
          <p:cNvSpPr txBox="1"/>
          <p:nvPr/>
        </p:nvSpPr>
        <p:spPr>
          <a:xfrm>
            <a:off x="2401455" y="4199661"/>
            <a:ext cx="8589818" cy="2580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주의 강한 손이 나를 붙드시니</a:t>
            </a:r>
          </a:p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나는 예수님만 주로 섬기며 살리</a:t>
            </a:r>
          </a:p>
          <a:p>
            <a:pPr algn="ctr">
              <a:lnSpc>
                <a:spcPct val="150000"/>
              </a:lnSpc>
            </a:pPr>
            <a:r>
              <a:rPr lang="en-US" altLang="ko-KR" sz="2400" dirty="0">
                <a:solidFill>
                  <a:srgbClr val="110E39"/>
                </a:solidFill>
                <a:latin typeface="Helvetica Neue"/>
              </a:rPr>
              <a:t>your strong hand holds onto me</a:t>
            </a:r>
          </a:p>
          <a:p>
            <a:pPr algn="ctr">
              <a:lnSpc>
                <a:spcPts val="2100"/>
              </a:lnSpc>
              <a:buNone/>
            </a:pPr>
            <a:r>
              <a:rPr lang="en-US" altLang="ko-KR" sz="2400" b="0" i="0" dirty="0">
                <a:solidFill>
                  <a:srgbClr val="110E39"/>
                </a:solidFill>
                <a:effectLst/>
                <a:latin typeface="Helvetica Neue"/>
              </a:rPr>
              <a:t>so I live only serving Jesus</a:t>
            </a:r>
          </a:p>
        </p:txBody>
      </p:sp>
    </p:spTree>
    <p:extLst>
      <p:ext uri="{BB962C8B-B14F-4D97-AF65-F5344CB8AC3E}">
        <p14:creationId xmlns:p14="http://schemas.microsoft.com/office/powerpoint/2010/main" val="3019750307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C5273-15B7-51A2-0A93-0A3FA4126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ED54D67-501E-8231-6F8E-CB65201FAD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F60F0EB-6A87-A01B-F100-76F0C032505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20F3B6-7CA4-14BA-1437-425A07970483}"/>
              </a:ext>
            </a:extLst>
          </p:cNvPr>
          <p:cNvSpPr txBox="1"/>
          <p:nvPr/>
        </p:nvSpPr>
        <p:spPr>
          <a:xfrm>
            <a:off x="1403927" y="3700441"/>
            <a:ext cx="9051636" cy="3723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나는 주를 섬기는 것에 후회가 없습니다</a:t>
            </a:r>
          </a:p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내가 걸어온 모든 시간 다 주의 </a:t>
            </a:r>
            <a:r>
              <a:rPr lang="ko-KR" altLang="en-US" sz="3600" b="0" i="0" dirty="0" err="1">
                <a:solidFill>
                  <a:srgbClr val="110E39"/>
                </a:solidFill>
                <a:effectLst/>
                <a:latin typeface="Helvetica Neue"/>
              </a:rPr>
              <a:t>은혜니</a:t>
            </a:r>
            <a:endParaRPr lang="ko-KR" altLang="en-US" sz="3600" b="0" i="0" dirty="0">
              <a:solidFill>
                <a:srgbClr val="110E39"/>
              </a:solidFill>
              <a:effectLst/>
              <a:latin typeface="Helvetica Neue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400" dirty="0">
                <a:solidFill>
                  <a:srgbClr val="110E39"/>
                </a:solidFill>
                <a:latin typeface="Helvetica Neue"/>
              </a:rPr>
              <a:t>I don't regret having served you, my Lord,</a:t>
            </a:r>
          </a:p>
          <a:p>
            <a:pPr algn="ctr">
              <a:lnSpc>
                <a:spcPct val="150000"/>
              </a:lnSpc>
            </a:pPr>
            <a:r>
              <a:rPr lang="en-US" altLang="ko-KR" sz="2400" dirty="0">
                <a:solidFill>
                  <a:srgbClr val="110E39"/>
                </a:solidFill>
                <a:latin typeface="Helvetica Neue"/>
              </a:rPr>
              <a:t>All the times I've walked through is</a:t>
            </a:r>
          </a:p>
          <a:p>
            <a:pPr algn="ctr">
              <a:lnSpc>
                <a:spcPct val="150000"/>
              </a:lnSpc>
            </a:pPr>
            <a:r>
              <a:rPr lang="en-US" altLang="ko-KR" sz="2400" dirty="0">
                <a:solidFill>
                  <a:srgbClr val="110E39"/>
                </a:solidFill>
                <a:latin typeface="Helvetica Neue"/>
              </a:rPr>
              <a:t>by your grace</a:t>
            </a:r>
          </a:p>
          <a:p>
            <a:pPr algn="ctr">
              <a:lnSpc>
                <a:spcPts val="2100"/>
              </a:lnSpc>
              <a:buNone/>
            </a:pP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204877810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7DE83-FC40-6E20-AAE5-659B3B274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FFDD08-F84D-CFB4-F2EB-DEAE7D9E55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191EF09-FA62-1C07-6FFD-941DB6A337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C1113F1-4558-EE47-FB61-77F89C6CA8A0}"/>
              </a:ext>
            </a:extLst>
          </p:cNvPr>
          <p:cNvSpPr txBox="1"/>
          <p:nvPr/>
        </p:nvSpPr>
        <p:spPr>
          <a:xfrm>
            <a:off x="1976582" y="3617313"/>
            <a:ext cx="9319490" cy="41446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내가 걸어갈 모든 날도 주만 섬기며 살리</a:t>
            </a:r>
          </a:p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오직 예수 이름 부르며 살아가리라</a:t>
            </a:r>
            <a:endParaRPr lang="ko-KR" altLang="en-US" sz="2400" b="0" i="0" dirty="0">
              <a:solidFill>
                <a:srgbClr val="110E39"/>
              </a:solidFill>
              <a:effectLst/>
              <a:latin typeface="Helvetica Neue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altLang="ko-KR" sz="2400" b="0" i="0" dirty="0">
                <a:solidFill>
                  <a:srgbClr val="110E39"/>
                </a:solidFill>
                <a:effectLst/>
                <a:latin typeface="Helvetica Neue"/>
              </a:rPr>
              <a:t>I shall live only </a:t>
            </a:r>
            <a:r>
              <a:rPr lang="en-US" altLang="ko-KR" sz="2400" b="0" i="0" dirty="0" err="1">
                <a:solidFill>
                  <a:srgbClr val="110E39"/>
                </a:solidFill>
                <a:effectLst/>
                <a:latin typeface="Helvetica Neue"/>
              </a:rPr>
              <a:t>singingpraises</a:t>
            </a:r>
            <a:r>
              <a:rPr lang="en-US" altLang="ko-KR" sz="2400" b="0" i="0" dirty="0">
                <a:solidFill>
                  <a:srgbClr val="110E39"/>
                </a:solidFill>
                <a:effectLst/>
                <a:latin typeface="Helvetica Neue"/>
              </a:rPr>
              <a:t> of Jesus</a:t>
            </a:r>
            <a:r>
              <a:rPr lang="en-US" altLang="ko-KR" sz="2400" dirty="0">
                <a:solidFill>
                  <a:srgbClr val="110E39"/>
                </a:solidFill>
                <a:latin typeface="Helvetica Neue"/>
              </a:rPr>
              <a:t>' name</a:t>
            </a:r>
          </a:p>
          <a:p>
            <a:pPr algn="ctr">
              <a:lnSpc>
                <a:spcPct val="150000"/>
              </a:lnSpc>
              <a:buNone/>
            </a:pPr>
            <a:r>
              <a:rPr lang="en-US" altLang="ko-KR" sz="2400" dirty="0">
                <a:solidFill>
                  <a:srgbClr val="110E39"/>
                </a:solidFill>
                <a:latin typeface="Helvetica Neue"/>
              </a:rPr>
              <a:t>So all the times I will walk through</a:t>
            </a:r>
          </a:p>
          <a:p>
            <a:pPr algn="ctr">
              <a:lnSpc>
                <a:spcPct val="150000"/>
              </a:lnSpc>
            </a:pPr>
            <a:r>
              <a:rPr lang="en-US" altLang="ko-KR" sz="2400" dirty="0">
                <a:solidFill>
                  <a:srgbClr val="110E39"/>
                </a:solidFill>
                <a:latin typeface="Helvetica Neue"/>
              </a:rPr>
              <a:t>will be to serve you</a:t>
            </a:r>
          </a:p>
          <a:p>
            <a:pPr algn="ctr">
              <a:lnSpc>
                <a:spcPct val="150000"/>
              </a:lnSpc>
              <a:buNone/>
            </a:pPr>
            <a:endParaRPr lang="en-US" altLang="ko-KR" sz="3600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05332925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D450B-7D9B-2BAF-4265-703B26AD0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D75C4EF-3E5B-FC15-2967-D113CD3995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34B91D2-5FEF-CF7E-B812-A1F61E7B0E9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5518FA-DD39-8EA9-DC95-9995E1B0103C}"/>
              </a:ext>
            </a:extLst>
          </p:cNvPr>
          <p:cNvSpPr txBox="1"/>
          <p:nvPr/>
        </p:nvSpPr>
        <p:spPr>
          <a:xfrm>
            <a:off x="2228196" y="4344544"/>
            <a:ext cx="8504457" cy="2295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altLang="ko-KR" sz="3600" b="0" i="0" dirty="0">
                <a:solidFill>
                  <a:srgbClr val="110E39"/>
                </a:solidFill>
                <a:effectLst/>
                <a:latin typeface="Helvetica Neue"/>
              </a:rPr>
              <a:t>2. </a:t>
            </a: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이 세상 살 동안 내가 걷는 길이</a:t>
            </a:r>
          </a:p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때론 험하여서 넘어질 때도</a:t>
            </a:r>
          </a:p>
          <a:p>
            <a:pPr algn="ctr">
              <a:lnSpc>
                <a:spcPts val="2100"/>
              </a:lnSpc>
            </a:pPr>
            <a:r>
              <a:rPr lang="en-US" altLang="ko-KR" sz="2400" dirty="0">
                <a:solidFill>
                  <a:srgbClr val="110E39"/>
                </a:solidFill>
                <a:latin typeface="Helvetica Neue"/>
              </a:rPr>
              <a:t>Even if </a:t>
            </a:r>
            <a:r>
              <a:rPr lang="en-US" altLang="ko-KR" sz="2400" dirty="0" err="1">
                <a:solidFill>
                  <a:srgbClr val="110E39"/>
                </a:solidFill>
                <a:latin typeface="Helvetica Neue"/>
              </a:rPr>
              <a:t>i</a:t>
            </a:r>
            <a:r>
              <a:rPr lang="en-US" altLang="ko-KR" sz="2400" dirty="0">
                <a:solidFill>
                  <a:srgbClr val="110E39"/>
                </a:solidFill>
                <a:latin typeface="Helvetica Neue"/>
              </a:rPr>
              <a:t> fall countless times walking</a:t>
            </a:r>
          </a:p>
          <a:p>
            <a:pPr algn="ctr">
              <a:lnSpc>
                <a:spcPts val="2100"/>
              </a:lnSpc>
              <a:buNone/>
            </a:pPr>
            <a:r>
              <a:rPr lang="en-US" altLang="ko-KR" sz="2400" b="0" i="0" dirty="0">
                <a:solidFill>
                  <a:srgbClr val="110E39"/>
                </a:solidFill>
                <a:effectLst/>
                <a:latin typeface="Helvetica Neue"/>
              </a:rPr>
              <a:t>on this rough road</a:t>
            </a:r>
          </a:p>
        </p:txBody>
      </p:sp>
    </p:spTree>
    <p:extLst>
      <p:ext uri="{BB962C8B-B14F-4D97-AF65-F5344CB8AC3E}">
        <p14:creationId xmlns:p14="http://schemas.microsoft.com/office/powerpoint/2010/main" val="343858532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23E77-6D59-7EF7-75FF-7F0A73837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396FD90-628B-D306-2CCD-3B9B9A9DEE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22FB6B-0030-A0AA-4BE6-A299BEE41A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6050120-A6C9-68AA-E6B4-07AF00F0524B}"/>
              </a:ext>
            </a:extLst>
          </p:cNvPr>
          <p:cNvSpPr txBox="1"/>
          <p:nvPr/>
        </p:nvSpPr>
        <p:spPr>
          <a:xfrm>
            <a:off x="764822" y="2846229"/>
            <a:ext cx="10935853" cy="3313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주의 강한 손이 나를 붙드시니</a:t>
            </a:r>
          </a:p>
          <a:p>
            <a:pPr algn="ctr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나는 예수님만 주로 섬기며 살리</a:t>
            </a:r>
          </a:p>
          <a:p>
            <a:pPr algn="ctr">
              <a:lnSpc>
                <a:spcPct val="150000"/>
              </a:lnSpc>
            </a:pPr>
            <a:r>
              <a:rPr lang="en-US" altLang="ko-KR" sz="3600" dirty="0">
                <a:solidFill>
                  <a:srgbClr val="110E39"/>
                </a:solidFill>
                <a:latin typeface="Helvetica Neue"/>
              </a:rPr>
              <a:t>your strong hand holds onto me</a:t>
            </a:r>
          </a:p>
          <a:p>
            <a:pPr algn="ctr">
              <a:lnSpc>
                <a:spcPct val="150000"/>
              </a:lnSpc>
              <a:buNone/>
            </a:pPr>
            <a:r>
              <a:rPr lang="en-US" altLang="ko-KR" sz="3600" b="0" i="0" dirty="0">
                <a:solidFill>
                  <a:srgbClr val="110E39"/>
                </a:solidFill>
                <a:effectLst/>
                <a:latin typeface="Helvetica Neue"/>
              </a:rPr>
              <a:t>so I live only serving Jesus</a:t>
            </a:r>
          </a:p>
        </p:txBody>
      </p:sp>
    </p:spTree>
    <p:extLst>
      <p:ext uri="{BB962C8B-B14F-4D97-AF65-F5344CB8AC3E}">
        <p14:creationId xmlns:p14="http://schemas.microsoft.com/office/powerpoint/2010/main" val="2142511030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F30F4-B6D3-2ECF-A751-46F19B775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5C6855D-C5AD-38F6-FE7B-FC4709C52F9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044F6CE-739A-21A0-7B3E-25A216CE0AB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864768A-6450-6E40-1233-D9ED1857713D}"/>
              </a:ext>
            </a:extLst>
          </p:cNvPr>
          <p:cNvSpPr txBox="1"/>
          <p:nvPr/>
        </p:nvSpPr>
        <p:spPr>
          <a:xfrm>
            <a:off x="3149600" y="1995151"/>
            <a:ext cx="6299200" cy="461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None/>
            </a:pPr>
            <a:br>
              <a:rPr lang="en-US" altLang="ko-KR" b="0" i="0" dirty="0">
                <a:solidFill>
                  <a:srgbClr val="110E39"/>
                </a:solidFill>
                <a:effectLst/>
                <a:latin typeface="Helvetica Neue"/>
              </a:rPr>
            </a:br>
            <a:endParaRPr lang="en-US" altLang="ko-KR" b="0" i="0" dirty="0">
              <a:solidFill>
                <a:srgbClr val="110E39"/>
              </a:solidFill>
              <a:effectLst/>
              <a:latin typeface="Helvetica Neue"/>
            </a:endParaRPr>
          </a:p>
          <a:p>
            <a:pPr algn="l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이것이 나의 간증이요</a:t>
            </a:r>
          </a:p>
          <a:p>
            <a:pPr algn="l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이것이 나의 찬송일세</a:t>
            </a:r>
          </a:p>
          <a:p>
            <a:pPr algn="l">
              <a:lnSpc>
                <a:spcPct val="150000"/>
              </a:lnSpc>
              <a:buNone/>
            </a:pPr>
            <a:r>
              <a:rPr lang="en-US" altLang="ko-KR" sz="3600" b="0" i="0" dirty="0">
                <a:solidFill>
                  <a:srgbClr val="110E39"/>
                </a:solidFill>
                <a:effectLst/>
                <a:latin typeface="Helvetica Neue"/>
              </a:rPr>
              <a:t>This is my song</a:t>
            </a:r>
          </a:p>
          <a:p>
            <a:pPr>
              <a:lnSpc>
                <a:spcPct val="150000"/>
              </a:lnSpc>
            </a:pPr>
            <a:r>
              <a:rPr lang="en-US" altLang="ko-KR" sz="3600" dirty="0">
                <a:solidFill>
                  <a:srgbClr val="110E39"/>
                </a:solidFill>
                <a:latin typeface="Helvetica Neue"/>
              </a:rPr>
              <a:t>This is my testimony</a:t>
            </a:r>
          </a:p>
          <a:p>
            <a:pPr algn="l">
              <a:lnSpc>
                <a:spcPct val="150000"/>
              </a:lnSpc>
              <a:buNone/>
            </a:pPr>
            <a:endParaRPr lang="en-US" altLang="ko-KR" b="0" i="0" dirty="0">
              <a:solidFill>
                <a:srgbClr val="110E39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10211216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E8E57-C484-E3FD-2EE5-968CF401F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A2A3F72-1F76-1250-882E-D456B24114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E0C3E23-8E01-8381-51CF-9C958286AA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CC2B989-B836-D833-A2C9-42C45B728336}"/>
              </a:ext>
            </a:extLst>
          </p:cNvPr>
          <p:cNvSpPr txBox="1"/>
          <p:nvPr/>
        </p:nvSpPr>
        <p:spPr>
          <a:xfrm>
            <a:off x="3074632" y="945519"/>
            <a:ext cx="10935853" cy="5090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나 사는 동안 끊임없이</a:t>
            </a:r>
          </a:p>
          <a:p>
            <a:pPr algn="l">
              <a:lnSpc>
                <a:spcPct val="150000"/>
              </a:lnSpc>
              <a:buNone/>
            </a:pPr>
            <a: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  <a:t>구주를 찬송 </a:t>
            </a:r>
            <a:r>
              <a:rPr lang="ko-KR" altLang="en-US" sz="3600" b="0" i="0" dirty="0" err="1">
                <a:solidFill>
                  <a:srgbClr val="110E39"/>
                </a:solidFill>
                <a:effectLst/>
                <a:latin typeface="Helvetica Neue"/>
              </a:rPr>
              <a:t>하리로다</a:t>
            </a:r>
            <a:endParaRPr lang="ko-KR" altLang="en-US" sz="3600" b="0" i="0" dirty="0">
              <a:solidFill>
                <a:srgbClr val="110E39"/>
              </a:solidFill>
              <a:effectLst/>
              <a:latin typeface="Helvetica Neue"/>
            </a:endParaRPr>
          </a:p>
          <a:p>
            <a:pPr algn="l">
              <a:lnSpc>
                <a:spcPct val="150000"/>
              </a:lnSpc>
              <a:buNone/>
            </a:pPr>
            <a:r>
              <a:rPr lang="en-US" altLang="ko-KR" sz="3600" b="0" i="0" dirty="0">
                <a:solidFill>
                  <a:srgbClr val="110E39"/>
                </a:solidFill>
                <a:effectLst/>
                <a:latin typeface="Helvetica Neue"/>
              </a:rPr>
              <a:t>I shall sing praises to my Savior</a:t>
            </a:r>
          </a:p>
          <a:p>
            <a:pPr algn="l">
              <a:lnSpc>
                <a:spcPct val="150000"/>
              </a:lnSpc>
              <a:buNone/>
            </a:pPr>
            <a:r>
              <a:rPr lang="en-US" altLang="ko-KR" sz="3600" b="0" i="0" dirty="0">
                <a:solidFill>
                  <a:srgbClr val="110E39"/>
                </a:solidFill>
                <a:effectLst/>
                <a:latin typeface="Helvetica Neue"/>
              </a:rPr>
              <a:t>As long as I am alive</a:t>
            </a:r>
          </a:p>
          <a:p>
            <a:pPr algn="l">
              <a:buNone/>
            </a:pPr>
            <a:br>
              <a:rPr lang="ko-KR" altLang="en-US" sz="3600" b="0" i="0" dirty="0">
                <a:solidFill>
                  <a:srgbClr val="110E39"/>
                </a:solidFill>
                <a:effectLst/>
                <a:latin typeface="Helvetica Neue"/>
              </a:rPr>
            </a:br>
            <a:endParaRPr lang="ko-KR" altLang="en-US" sz="3600" b="0" i="0" dirty="0">
              <a:solidFill>
                <a:srgbClr val="110E39"/>
              </a:solidFill>
              <a:effectLst/>
              <a:latin typeface="Helvetica Neue"/>
            </a:endParaRPr>
          </a:p>
          <a:p>
            <a:pPr>
              <a:lnSpc>
                <a:spcPts val="2100"/>
              </a:lnSpc>
            </a:pPr>
            <a:r>
              <a:rPr lang="en-US" altLang="ko-KR" sz="3600" b="0" i="0" dirty="0">
                <a:solidFill>
                  <a:srgbClr val="110E39"/>
                </a:solidFill>
                <a:effectLst/>
                <a:latin typeface="Helvetica Neue"/>
              </a:rPr>
              <a:t>I shall sing praises to my </a:t>
            </a:r>
            <a:r>
              <a:rPr lang="en-US" altLang="ko-KR" sz="3600" b="0" i="0" dirty="0" err="1">
                <a:solidFill>
                  <a:srgbClr val="110E39"/>
                </a:solidFill>
                <a:effectLst/>
                <a:latin typeface="Helvetica Neue"/>
              </a:rPr>
              <a:t>Savior</a:t>
            </a:r>
            <a:r>
              <a:rPr lang="en-US" altLang="ko-KR" sz="2800" dirty="0" err="1">
                <a:solidFill>
                  <a:srgbClr val="110E39"/>
                </a:solidFill>
                <a:latin typeface="Helvetica Neue"/>
              </a:rPr>
              <a:t>As</a:t>
            </a:r>
            <a:r>
              <a:rPr lang="en-US" altLang="ko-KR" sz="2800" dirty="0">
                <a:solidFill>
                  <a:srgbClr val="110E39"/>
                </a:solidFill>
                <a:latin typeface="Helvetica Neue"/>
              </a:rPr>
              <a:t> long as I am alive</a:t>
            </a:r>
          </a:p>
          <a:p>
            <a:pPr algn="l">
              <a:lnSpc>
                <a:spcPts val="2100"/>
              </a:lnSpc>
            </a:pP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148147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48647-C316-3FDB-63C8-0927C5E9C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05911A1-D36C-48AB-2148-088D75BE392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FB6432E-EDC4-0E1E-E7DF-2619252FA1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0D479E7-85A0-1FF7-9C0C-D1E510666D16}"/>
              </a:ext>
            </a:extLst>
          </p:cNvPr>
          <p:cNvSpPr txBox="1"/>
          <p:nvPr/>
        </p:nvSpPr>
        <p:spPr>
          <a:xfrm>
            <a:off x="803922" y="5605413"/>
            <a:ext cx="109358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</a:t>
            </a: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함께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손 잡고 가세 때론 더디고 힘겨울지라도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 부르신 그 날을 향하여 손 잡고 함께 가세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41D6C8-3B93-8F6B-040F-A4D7E921526B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803434282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C940A-50A8-752E-61EB-C08D3038E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64663DC-D5ED-4FF4-DEF7-26BE603AA8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6031B35-04A4-85F8-671D-C67E29233B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979A01-771D-4DA3-EA11-142CB7D2DD00}"/>
              </a:ext>
            </a:extLst>
          </p:cNvPr>
          <p:cNvSpPr txBox="1"/>
          <p:nvPr/>
        </p:nvSpPr>
        <p:spPr>
          <a:xfrm>
            <a:off x="628073" y="4689365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78632221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76943-037A-06E7-8392-85DAE68D5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2A22564-745F-A91A-E2F5-8F5A76956D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1AAD483-1E7A-A0EC-32CB-1E1D7BCCE3F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2E5DBF5-949E-EDD8-00B6-DC37B9971134}"/>
              </a:ext>
            </a:extLst>
          </p:cNvPr>
          <p:cNvSpPr txBox="1"/>
          <p:nvPr/>
        </p:nvSpPr>
        <p:spPr>
          <a:xfrm>
            <a:off x="737474" y="4629205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평생 사는 동안 주 찬양하리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여호와 하나님 내 주를 찬양하리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unto the Lord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a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s long as I live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praise to my God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while I have my being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646464823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00E2C-E26C-631D-5218-B3C581209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005E1A-575D-5BD7-0B6B-DD27A5FD5E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60BD5AB-8F48-1756-5BF1-F60EFD9AB1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7C6A30-7856-D6AF-DD9B-DF8DCAD0209D}"/>
              </a:ext>
            </a:extLst>
          </p:cNvPr>
          <p:cNvSpPr txBox="1"/>
          <p:nvPr/>
        </p:nvSpPr>
        <p:spPr>
          <a:xfrm>
            <a:off x="737473" y="4709105"/>
            <a:ext cx="10935853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주님을 묵상함이 </a:t>
            </a:r>
            <a:r>
              <a:rPr lang="ko-KR" altLang="en-US" sz="36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즐겁도다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 주 안에서 참 기쁘리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My meditation of Him shall be sweet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be glad, I will be glad in the Lord</a:t>
            </a:r>
            <a:br>
              <a:rPr lang="en-US" altLang="ko-KR" sz="2800" dirty="0">
                <a:solidFill>
                  <a:srgbClr val="333333"/>
                </a:solidFill>
                <a:latin typeface="AppleSDGothicNeo-Regular"/>
              </a:rPr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35219027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6C394-EADC-2FF2-A9E3-8FD88FB51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3FCDB1-ABDF-9F80-E164-F5EFDD33A3A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16971A2-8A76-6FD5-2767-1E5BB4E6FA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08F2A9-A450-77CC-D890-E6937F41C083}"/>
              </a:ext>
            </a:extLst>
          </p:cNvPr>
          <p:cNvSpPr txBox="1"/>
          <p:nvPr/>
        </p:nvSpPr>
        <p:spPr>
          <a:xfrm>
            <a:off x="710840" y="4733753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403269147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9A01F-E142-E213-C70D-4F1C702F8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C44B66F-F1B3-F50D-C67A-024EC259E7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E8C1A92-F011-3DD2-BC3B-FE8F103A89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481226-968F-4536-204F-02DF68E20025}"/>
              </a:ext>
            </a:extLst>
          </p:cNvPr>
          <p:cNvSpPr txBox="1"/>
          <p:nvPr/>
        </p:nvSpPr>
        <p:spPr>
          <a:xfrm>
            <a:off x="693085" y="4698243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1913679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2A149-8D70-7DD3-B764-2961BA1FE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2746237-E8E9-E1DE-2481-9F63269DF2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A1C4B34-6339-C9C0-8744-61D6DAAB74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1F5571-96DB-6190-ACFB-CA4D29DE202E}"/>
              </a:ext>
            </a:extLst>
          </p:cNvPr>
          <p:cNvSpPr txBox="1"/>
          <p:nvPr/>
        </p:nvSpPr>
        <p:spPr>
          <a:xfrm>
            <a:off x="693085" y="4795897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044306450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2E0A0-3A81-7985-0E17-E26AFD007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A740B29-C4AB-839F-FDA4-4692270F64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841FBB3-7372-697C-FD34-A07430C51C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C4961C-FD40-A9FC-297B-5EFF40378AD5}"/>
              </a:ext>
            </a:extLst>
          </p:cNvPr>
          <p:cNvSpPr txBox="1"/>
          <p:nvPr/>
        </p:nvSpPr>
        <p:spPr>
          <a:xfrm>
            <a:off x="693085" y="4795897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31660443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B6D66-950D-6655-CA69-D52AFF379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A788B34-1F53-6CC2-CC36-9774F81F96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5402A17-96CA-A775-DF83-FF90F90BA7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E3033F8-840F-C943-9050-5A9A209B3920}"/>
              </a:ext>
            </a:extLst>
          </p:cNvPr>
          <p:cNvSpPr txBox="1"/>
          <p:nvPr/>
        </p:nvSpPr>
        <p:spPr>
          <a:xfrm>
            <a:off x="719718" y="4797882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6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02060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Savior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Savior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60207646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0F455-E104-3E61-D6C2-473D604D9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6425049-A6FD-80E7-C6C2-776F8F0F78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E115D80-1050-E7AE-8333-01A4E1C7E9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78389C-6214-F76E-7D6A-323FB68DDA1E}"/>
              </a:ext>
            </a:extLst>
          </p:cNvPr>
          <p:cNvSpPr txBox="1"/>
          <p:nvPr/>
        </p:nvSpPr>
        <p:spPr>
          <a:xfrm>
            <a:off x="628073" y="4709104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6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6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02060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Savior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Savior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034101767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5ED76-0B55-7626-4E4F-34F62A123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62AFDC0-7548-9348-5DB5-75569E4CE6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D49327C-EA5E-DFA4-E23B-3294BB0DB3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E4A1986-B904-7803-6F2A-E98643C6C4B1}"/>
              </a:ext>
            </a:extLst>
          </p:cNvPr>
          <p:cNvSpPr txBox="1"/>
          <p:nvPr/>
        </p:nvSpPr>
        <p:spPr>
          <a:xfrm>
            <a:off x="895926" y="5146353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찬 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~   </a:t>
            </a:r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! </a:t>
            </a:r>
          </a:p>
          <a:p>
            <a:pPr algn="ctr"/>
            <a:r>
              <a:rPr lang="ko-KR" altLang="en-US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하  리  로  다 </a:t>
            </a:r>
            <a:r>
              <a:rPr lang="en-US" altLang="ko-KR" sz="36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!!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Savior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98426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81852-7082-2CF0-F8A8-F5A8B5D44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AB2238A-3F45-3725-2C7A-14C8B1F7E7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706E342-91A2-A7D5-8ED3-072E285B089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E79883-D8CF-7121-9B70-539D1D405CE6}"/>
              </a:ext>
            </a:extLst>
          </p:cNvPr>
          <p:cNvSpPr txBox="1"/>
          <p:nvPr/>
        </p:nvSpPr>
        <p:spPr>
          <a:xfrm>
            <a:off x="803922" y="5605413"/>
            <a:ext cx="109358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손 잡고 함께 가세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손 잡고 함께 가세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7E6C39-253B-F516-3FAD-8F58FE4D3D55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14611317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1736410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7227281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14CC5-DAD0-1DE2-1989-469A52808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F7729F6-CE66-AADE-201A-6F66B1A1EE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506AE79-8B28-8334-EAA6-0C06A91CA0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ECCB0F-6B88-529C-9BE7-EA298656DF79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예수를 나의 구주 삼고 성령과 피로써 거듭나니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 세상에서 내 영혼이 하늘의 영광 누리도다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Blessed assurance, Jesus is mine!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O what a foretaste of glory divine!</a:t>
            </a:r>
            <a:br>
              <a:rPr lang="ko-KR" altLang="en-US" sz="2400" b="1" dirty="0">
                <a:solidFill>
                  <a:srgbClr val="002060"/>
                </a:solidFill>
              </a:rPr>
            </a:b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Heir of salvation, purchase of God, Born of His Spirit, washed in His blood.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95612798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5063B-4193-1759-ED9D-808655ADA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BD35A20-7BEC-2988-6129-32E1E57A09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FBBA77E-65CD-A97D-BD39-EBB57059EE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BD6DBB-45D9-BB59-27BF-CC97AB6702EE}"/>
              </a:ext>
            </a:extLst>
          </p:cNvPr>
          <p:cNvSpPr txBox="1"/>
          <p:nvPr/>
        </p:nvSpPr>
        <p:spPr>
          <a:xfrm>
            <a:off x="701963" y="4939924"/>
            <a:ext cx="1093585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2.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온전히 주께 맡긴 내 영 사랑의 음성을 듣는 중에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천사들 왕래하는 것과 하늘의 영광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보리로다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Perfect submission, perfect delight, visions of rapture now burst on my sight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Angels descending, bring from above echoes of mercy,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wishpers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of love.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en-US" altLang="ko-KR" sz="2800" b="1" dirty="0"/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737076266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F9413-16BF-D963-77C4-4750445EA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19961DF-338C-C420-F542-CEBEFB2E9E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B77F407-53CD-AADD-246D-1296F4C1A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2250286-9035-F679-D47C-265FE339B61A}"/>
              </a:ext>
            </a:extLst>
          </p:cNvPr>
          <p:cNvSpPr txBox="1"/>
          <p:nvPr/>
        </p:nvSpPr>
        <p:spPr>
          <a:xfrm>
            <a:off x="701963" y="48383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3.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 안에 기쁨 누리므로 마음의 풍랑이 잔잔하니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세상과 나는 간 곳 없고 구속한 주만 보이도다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</a:t>
            </a:r>
            <a:r>
              <a:rPr lang="en-US" altLang="ko-KR" sz="2400" dirty="0">
                <a:solidFill>
                  <a:srgbClr val="333333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Perfect submission, all is at rest,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I in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am happy and blest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Watching and waiting, looking, above,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Filled with His goodness, lost in His love.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702131897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66E22-38B9-7ED5-5AF8-0E7488F15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870B14B-2FB7-A145-D710-92FBEF8869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5408CB1-F5F3-B8EA-43A0-DEBE92B7AD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44E9167-D35A-3F81-B722-0F1B93947C95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07599062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B929E-2E1C-F182-9B2B-905AFBFD4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5FEC093-623C-CC8D-8C79-CB2E24B9F3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D80B8AB-5A01-4D07-8149-707D5BB7F1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B14BAE-6C75-BC04-C4E8-5AE6DACABE84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720658406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719601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0E1A2D-EC93-DCEE-5A95-6A1B2B37086C}"/>
              </a:ext>
            </a:extLst>
          </p:cNvPr>
          <p:cNvSpPr txBox="1"/>
          <p:nvPr/>
        </p:nvSpPr>
        <p:spPr>
          <a:xfrm>
            <a:off x="3048000" y="3090499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br>
              <a:rPr lang="ko-KR" altLang="en-US" b="0" i="0" dirty="0">
                <a:solidFill>
                  <a:srgbClr val="333333"/>
                </a:solidFill>
                <a:effectLst/>
                <a:latin typeface="AppleSDGothicNeo-Regular"/>
              </a:rPr>
            </a:br>
            <a:endParaRPr lang="ko-KR" altLang="en-US" b="0" i="0" dirty="0">
              <a:solidFill>
                <a:srgbClr val="333333"/>
              </a:solidFill>
              <a:effectLst/>
              <a:latin typeface="AppleSDGothicNeo-Regular"/>
            </a:endParaRPr>
          </a:p>
          <a:p>
            <a:pPr algn="l"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-Regular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54073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208CD-5ECD-4735-EDB1-99261EA94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C012F53-CFA6-421F-F459-D3627DCD02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494298" y="5291703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5F128D5-E330-EDD1-C8FB-F802F13F6E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94982" y="5291703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0E7B29-DD6A-4A33-B2A6-427AA6AF478A}"/>
              </a:ext>
            </a:extLst>
          </p:cNvPr>
          <p:cNvSpPr txBox="1"/>
          <p:nvPr/>
        </p:nvSpPr>
        <p:spPr>
          <a:xfrm>
            <a:off x="254001" y="4835156"/>
            <a:ext cx="11683998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감사드리세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우리 주께 크신 사랑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베푸셨네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찬양드리세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어린 </a:t>
            </a: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양께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영원 영원히</a:t>
            </a:r>
            <a:endParaRPr lang="ko-KR" altLang="en-US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thanks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thanks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Lord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new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given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us</a:t>
            </a:r>
            <a:endParaRPr lang="en-US" altLang="ko-KR" sz="27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Praise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Lamb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forever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and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ever</a:t>
            </a:r>
            <a:endParaRPr lang="ko-KR" altLang="en-US" sz="27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endParaRPr lang="ko-KR" alt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256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A6DAD-3B76-9EC9-EA53-3E7DE3D33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2C8359D-CEE2-7FD2-137E-F4F11D4EDD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494298" y="5291703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A28C388-E0A8-7507-117D-155667BF7E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94982" y="5291703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FD78CFF-07D4-B2DA-FE7D-032F1F826CC5}"/>
              </a:ext>
            </a:extLst>
          </p:cNvPr>
          <p:cNvSpPr txBox="1"/>
          <p:nvPr/>
        </p:nvSpPr>
        <p:spPr>
          <a:xfrm>
            <a:off x="254001" y="4835156"/>
            <a:ext cx="11683998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감사드리세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우리 주께 크신 사랑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베푸셨네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찬양드리세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어린 </a:t>
            </a: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양께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영원 영원히</a:t>
            </a:r>
            <a:endParaRPr lang="ko-KR" altLang="en-US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thanks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thanks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Lord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new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given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us</a:t>
            </a:r>
            <a:endParaRPr lang="en-US" altLang="ko-KR" sz="27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Praise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Lamb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forever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and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ever</a:t>
            </a:r>
            <a:endParaRPr lang="ko-KR" altLang="en-US" sz="27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endParaRPr lang="ko-KR" alt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64652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1AD18-A565-27D4-7290-BEE25CC54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8E90A8-D00A-1A59-4B0A-34D540D594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82225" y="5188731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C420D04-AA2C-E1D7-FCCD-5F9BD32053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698182" y="5281095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6A4163-AED6-1D47-26DD-83DF40509777}"/>
              </a:ext>
            </a:extLst>
          </p:cNvPr>
          <p:cNvSpPr txBox="1"/>
          <p:nvPr/>
        </p:nvSpPr>
        <p:spPr>
          <a:xfrm>
            <a:off x="83488" y="4891020"/>
            <a:ext cx="12108512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감사해 고통과 눈물 없는 곳 열어 </a:t>
            </a:r>
            <a:r>
              <a:rPr lang="ko-KR" altLang="en-US" sz="40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주시리</a:t>
            </a: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40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40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감사해 모든 만물 새롭게 되는 그 날 </a:t>
            </a:r>
            <a:r>
              <a:rPr lang="ko-KR" altLang="en-US" sz="40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주시리</a:t>
            </a:r>
            <a:endParaRPr lang="ko-KR" altLang="en-US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for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opening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up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place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without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pain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tears</a:t>
            </a:r>
            <a:endParaRPr lang="en-US" altLang="ko-KR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us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day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when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things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are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made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endParaRPr lang="ko-KR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endParaRPr lang="ko-KR" altLang="en-US" sz="2800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44038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73F79-B7E6-1A4D-58C1-3027D39F3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9861767-6B24-0568-18B3-6A06019280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FF3C830-D6C3-EDE3-5D7A-59798B2E0F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CC200FE-1D1F-25C2-E556-25F2C10E5120}"/>
              </a:ext>
            </a:extLst>
          </p:cNvPr>
          <p:cNvSpPr txBox="1"/>
          <p:nvPr/>
        </p:nvSpPr>
        <p:spPr>
          <a:xfrm>
            <a:off x="628073" y="4453412"/>
            <a:ext cx="10935853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buNone/>
            </a:pPr>
            <a:r>
              <a:rPr lang="ko-KR" altLang="en-US" sz="40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날에 열방과 모든 민족들 주 찬양하리</a:t>
            </a:r>
            <a:endParaRPr lang="en-US" altLang="ko-KR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600"/>
              </a:spcBef>
              <a:buNone/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새 하늘과 새 땅의 그 날 기뻐 노래하리</a:t>
            </a:r>
            <a:endParaRPr lang="en-US" altLang="ko-KR" sz="40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en-US" altLang="ko-KR" sz="2400" b="1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 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On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that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day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nations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peoples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praise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Lord</a:t>
            </a:r>
            <a:endParaRPr lang="en-US" altLang="ko-KR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heaven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earth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endParaRPr lang="ko-KR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endParaRPr lang="ko-KR" altLang="en-US" sz="2800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40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80CB6-2457-1CF9-EE4A-678F51114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E898168-7022-E312-03BC-133F20E3FE6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494298" y="5291703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467D27F-1928-AFA1-0F53-40E990F790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94982" y="5291703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8C807FD-5111-4390-D910-7982F95A82F5}"/>
              </a:ext>
            </a:extLst>
          </p:cNvPr>
          <p:cNvSpPr txBox="1"/>
          <p:nvPr/>
        </p:nvSpPr>
        <p:spPr>
          <a:xfrm>
            <a:off x="254001" y="4835156"/>
            <a:ext cx="11683998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감사드리세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우리 주께 크신 사랑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베푸셨네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찬양드리세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어린 </a:t>
            </a: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양께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영원 영원히</a:t>
            </a:r>
            <a:endParaRPr lang="ko-KR" altLang="en-US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thanks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thanks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Lord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new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given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us</a:t>
            </a:r>
            <a:endParaRPr lang="en-US" altLang="ko-KR" sz="27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Praise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Lamb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forever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and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ever</a:t>
            </a:r>
            <a:endParaRPr lang="ko-KR" altLang="en-US" sz="27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endParaRPr lang="ko-KR" alt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70565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76C79-8021-B2DE-9304-B082677FC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061B572-C33F-2AD0-12A9-628B1A4452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E8CAEC8-9548-801B-2436-6AE569EDD5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B143B5B-D464-54C4-B525-61DBF380C8BF}"/>
              </a:ext>
            </a:extLst>
          </p:cNvPr>
          <p:cNvSpPr txBox="1"/>
          <p:nvPr/>
        </p:nvSpPr>
        <p:spPr>
          <a:xfrm>
            <a:off x="905522" y="5319087"/>
            <a:ext cx="10935853" cy="981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 걸어가는 이 길이 결코 처음 밟는 길은 아니야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>
                <a:solidFill>
                  <a:srgbClr val="222222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수 천년 동안 온 땅 곳곳에서 주님 따른 흔적 있으니</a:t>
            </a:r>
            <a:r>
              <a:rPr lang="en-US" altLang="ko-KR" sz="2800" b="0" i="0" dirty="0">
                <a:solidFill>
                  <a:srgbClr val="222222"/>
                </a:solidFill>
                <a:effectLst/>
                <a:latin typeface="-apple-system"/>
              </a:rPr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4FFA4F-8E1D-5DB3-9BD3-529EF1E76785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9907922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0EC6E-EFF3-94E7-58BA-BC7F899BC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A86158C-4FD8-FE13-26FE-A38FB3FDDC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494298" y="5291703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C159387-7E3B-84F2-330C-4A4589DB14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94982" y="5291703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974C811-19FC-C384-8E35-B76FD8118419}"/>
              </a:ext>
            </a:extLst>
          </p:cNvPr>
          <p:cNvSpPr txBox="1"/>
          <p:nvPr/>
        </p:nvSpPr>
        <p:spPr>
          <a:xfrm>
            <a:off x="254001" y="4835156"/>
            <a:ext cx="11683998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감사드리세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우리 주께 크신 사랑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베푸셨네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찬양드리세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어린 </a:t>
            </a: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양께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영원 영원히</a:t>
            </a:r>
            <a:endParaRPr lang="ko-KR" altLang="en-US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thanks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thanks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Lord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new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love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given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us</a:t>
            </a:r>
            <a:endParaRPr lang="en-US" altLang="ko-KR" sz="27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Praise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Lamb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forever</a:t>
            </a:r>
            <a:r>
              <a:rPr lang="ko-KR" altLang="en-US" sz="27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and </a:t>
            </a:r>
            <a:r>
              <a:rPr lang="ko-KR" altLang="en-US" sz="27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ever</a:t>
            </a:r>
            <a:endParaRPr lang="ko-KR" altLang="en-US" sz="27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endParaRPr lang="ko-KR" alt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6219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1A799-D719-EEC9-AB47-2FBBCA08C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BC0A47B-9851-2D65-5368-C6F08D92FD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82225" y="5188731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DFA7C07-162C-4828-26A8-8B968F90F6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698182" y="5281095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11E4AA-DAB3-E6FE-B9EC-64A6D61B5B7F}"/>
              </a:ext>
            </a:extLst>
          </p:cNvPr>
          <p:cNvSpPr txBox="1"/>
          <p:nvPr/>
        </p:nvSpPr>
        <p:spPr>
          <a:xfrm>
            <a:off x="83488" y="4891020"/>
            <a:ext cx="12108512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감사해 고통과 눈물 없는 곳 열어 </a:t>
            </a:r>
            <a:r>
              <a:rPr lang="ko-KR" altLang="en-US" sz="40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주시리</a:t>
            </a: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40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40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감사해 모든 만물 새롭게 되는 그 날 </a:t>
            </a:r>
            <a:r>
              <a:rPr lang="ko-KR" altLang="en-US" sz="40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주시리</a:t>
            </a:r>
            <a:endParaRPr lang="ko-KR" altLang="en-US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for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opening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up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place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without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pain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tears</a:t>
            </a:r>
            <a:endParaRPr lang="en-US" altLang="ko-KR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us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day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when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things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are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made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endParaRPr lang="ko-KR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endParaRPr lang="ko-KR" altLang="en-US" sz="2800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16899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416E3-E1C1-FEB4-09BE-E5A699878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F8C58A1-66BE-9D46-77EE-28A723AC5F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F65F36F-B81A-64B2-6543-B8AA5321C4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DFA0A38-6926-3809-C622-7DCD203EA53D}"/>
              </a:ext>
            </a:extLst>
          </p:cNvPr>
          <p:cNvSpPr txBox="1"/>
          <p:nvPr/>
        </p:nvSpPr>
        <p:spPr>
          <a:xfrm>
            <a:off x="628073" y="4453412"/>
            <a:ext cx="10935853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buNone/>
            </a:pPr>
            <a:r>
              <a:rPr lang="ko-KR" altLang="en-US" sz="40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날에 열방과 모든 민족들 주 찬양하리</a:t>
            </a:r>
            <a:endParaRPr lang="en-US" altLang="ko-KR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600"/>
              </a:spcBef>
              <a:buNone/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새 하늘과 새 땅의 그 날 기뻐 노래하리</a:t>
            </a:r>
            <a:endParaRPr lang="en-US" altLang="ko-KR" sz="40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en-US" altLang="ko-KR" sz="2400" b="1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 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On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that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day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nations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peoples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praise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Lord</a:t>
            </a:r>
            <a:endParaRPr lang="en-US" altLang="ko-KR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heaven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earth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endParaRPr lang="ko-KR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endParaRPr lang="ko-KR" altLang="en-US" sz="2800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802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BC509-294A-4260-86DF-BDACEBA24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439DD0E-C74C-4021-D7C2-7EFA70CF46D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82225" y="5188731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4DB8231-AF28-FD1E-95C0-DBD46C156E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698182" y="5281095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4583983-26F1-B811-AA7D-CBCFF93AC3BA}"/>
              </a:ext>
            </a:extLst>
          </p:cNvPr>
          <p:cNvSpPr txBox="1"/>
          <p:nvPr/>
        </p:nvSpPr>
        <p:spPr>
          <a:xfrm>
            <a:off x="83488" y="4891020"/>
            <a:ext cx="12108512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감사해 고통과 눈물 없는 곳 열어 </a:t>
            </a:r>
            <a:r>
              <a:rPr lang="ko-KR" altLang="en-US" sz="40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주시리</a:t>
            </a: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40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40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감사해 모든 만물 새롭게 되는 그 날 </a:t>
            </a:r>
            <a:r>
              <a:rPr lang="ko-KR" altLang="en-US" sz="40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주시리</a:t>
            </a:r>
            <a:endParaRPr lang="ko-KR" altLang="en-US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for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opening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up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place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without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pain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tears</a:t>
            </a:r>
            <a:endParaRPr lang="en-US" altLang="ko-KR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us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day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when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things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are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made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endParaRPr lang="ko-KR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endParaRPr lang="ko-KR" altLang="en-US" sz="2800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18111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6B360-B8CB-F86F-89E5-C2C9464C5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3FBD879-E124-DD32-B70B-2AF7B26FBE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FD8AC31-5A27-C76A-393B-53350D4B1FB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4A3204A-FFF3-0CD1-2D87-5AC3B37D52EC}"/>
              </a:ext>
            </a:extLst>
          </p:cNvPr>
          <p:cNvSpPr txBox="1"/>
          <p:nvPr/>
        </p:nvSpPr>
        <p:spPr>
          <a:xfrm>
            <a:off x="628073" y="4453412"/>
            <a:ext cx="10935853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buNone/>
            </a:pPr>
            <a:r>
              <a:rPr lang="ko-KR" altLang="en-US" sz="40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날에 열방과 모든 민족들 주 찬양하리</a:t>
            </a:r>
            <a:endParaRPr lang="en-US" altLang="ko-KR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600"/>
              </a:spcBef>
              <a:buNone/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새 하늘과 새 땅의 그 날 기뻐 노래하리</a:t>
            </a:r>
            <a:endParaRPr lang="en-US" altLang="ko-KR" sz="40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en-US" altLang="ko-KR" sz="2400" b="1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 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On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that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day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nations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peoples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praise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Lord</a:t>
            </a:r>
            <a:endParaRPr lang="en-US" altLang="ko-KR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heaven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earth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endParaRPr lang="ko-KR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endParaRPr lang="ko-KR" altLang="en-US" sz="2800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6737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46B8B-5850-5F1A-1552-9CCA5559C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3C7FB6E-D6A7-5E95-2FAA-0B77CA83F6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82225" y="5188731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8DEEA7E-E8D5-A2A5-3A50-BABF3E949E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698182" y="5281095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00608EE-B714-95F9-EBBD-BF60B72F19DF}"/>
              </a:ext>
            </a:extLst>
          </p:cNvPr>
          <p:cNvSpPr txBox="1"/>
          <p:nvPr/>
        </p:nvSpPr>
        <p:spPr>
          <a:xfrm>
            <a:off x="83488" y="4891020"/>
            <a:ext cx="12108512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감사해 고통과 눈물 없는 곳 열어 </a:t>
            </a:r>
            <a:r>
              <a:rPr lang="ko-KR" altLang="en-US" sz="40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주시리</a:t>
            </a: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40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40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감사해 모든 만물 새롭게 되는 그 날 </a:t>
            </a:r>
            <a:r>
              <a:rPr lang="ko-KR" altLang="en-US" sz="40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주시리</a:t>
            </a:r>
            <a:endParaRPr lang="ko-KR" altLang="en-US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for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opening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up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place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without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pain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tears</a:t>
            </a:r>
            <a:endParaRPr lang="en-US" altLang="ko-KR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us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day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when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things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are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made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endParaRPr lang="ko-KR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endParaRPr lang="ko-KR" altLang="en-US" sz="2800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59121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CAFAC-A5A2-0DA8-2316-749EC5F25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03351A5-6264-7179-3B05-11279DF5CE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E18C0C3-6252-32F3-04F5-54306E43C0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B86D03D-F01F-4E73-F30A-3013356BD4D5}"/>
              </a:ext>
            </a:extLst>
          </p:cNvPr>
          <p:cNvSpPr txBox="1"/>
          <p:nvPr/>
        </p:nvSpPr>
        <p:spPr>
          <a:xfrm>
            <a:off x="628073" y="4453412"/>
            <a:ext cx="10935853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buNone/>
            </a:pPr>
            <a:r>
              <a:rPr lang="ko-KR" altLang="en-US" sz="40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날에 열방과 모든 민족들 주 찬양하리</a:t>
            </a:r>
            <a:endParaRPr lang="en-US" altLang="ko-KR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600"/>
              </a:spcBef>
              <a:buNone/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새 하늘과 새 땅의 그 날 기뻐 노래하리</a:t>
            </a:r>
            <a:endParaRPr lang="en-US" altLang="ko-KR" sz="40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en-US" altLang="ko-KR" sz="2400" b="1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 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On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that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day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nations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peoples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praise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Lord</a:t>
            </a:r>
            <a:endParaRPr lang="en-US" altLang="ko-KR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heaven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earth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endParaRPr lang="ko-KR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endParaRPr lang="ko-KR" altLang="en-US" sz="2800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0268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A50B4-B637-853D-F9A0-1A65862A1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0600F4F-9411-EC8A-2288-0FF796AA81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82225" y="5188731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555D752-0CD9-1CAC-C1EC-8265BE56C0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698182" y="5281095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2E029FA-5FB5-6DA5-5089-61B9FB310BF6}"/>
              </a:ext>
            </a:extLst>
          </p:cNvPr>
          <p:cNvSpPr txBox="1"/>
          <p:nvPr/>
        </p:nvSpPr>
        <p:spPr>
          <a:xfrm>
            <a:off x="83488" y="4891020"/>
            <a:ext cx="12108512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감사해 고통과 눈물 없는 곳 열어 </a:t>
            </a:r>
            <a:r>
              <a:rPr lang="ko-KR" altLang="en-US" sz="40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주시리</a:t>
            </a: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40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40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감사해 모든 만물 새롭게 되는 그 날 </a:t>
            </a:r>
            <a:r>
              <a:rPr lang="ko-KR" altLang="en-US" sz="40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주시리</a:t>
            </a:r>
            <a:endParaRPr lang="ko-KR" altLang="en-US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for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opening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up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place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without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pain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tears</a:t>
            </a:r>
            <a:endParaRPr lang="en-US" altLang="ko-KR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thanks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give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us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day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when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things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are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made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endParaRPr lang="ko-KR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endParaRPr lang="ko-KR" altLang="en-US" sz="2800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24162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0C3B0-5B9F-373A-8819-F58C0E5FA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4C3587D-6293-01D8-9D34-0DE8E07EC5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ECFE5F-E05D-6AC9-67B9-3EB6F973F4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97AA89E-4F2B-8FC6-4FD7-7267115A2B28}"/>
              </a:ext>
            </a:extLst>
          </p:cNvPr>
          <p:cNvSpPr txBox="1"/>
          <p:nvPr/>
        </p:nvSpPr>
        <p:spPr>
          <a:xfrm>
            <a:off x="628073" y="4453412"/>
            <a:ext cx="10935853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buNone/>
            </a:pPr>
            <a:r>
              <a:rPr lang="ko-KR" altLang="en-US" sz="40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날에 열방과 모든 민족들 주 찬양하리</a:t>
            </a:r>
            <a:endParaRPr lang="en-US" altLang="ko-KR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600"/>
              </a:spcBef>
              <a:buNone/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새 하늘과 새 땅의 그 날 기뻐 노래해</a:t>
            </a:r>
            <a:endParaRPr lang="en-US" altLang="ko-KR" sz="40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en-US" altLang="ko-KR" sz="2400" b="1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 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On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that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day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nations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peoples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praise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Lord</a:t>
            </a:r>
            <a:endParaRPr lang="en-US" altLang="ko-KR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heaven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earth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endParaRPr lang="ko-KR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endParaRPr lang="ko-KR" altLang="en-US" sz="2800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0286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D7752-1273-FD13-DB64-9CF843D11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AFA2270-0288-C495-AD97-9756478072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AE82431-EE26-21CD-0F14-9860D2B9DB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D8DCBE9-55D0-931E-058A-2A8E95362DEC}"/>
              </a:ext>
            </a:extLst>
          </p:cNvPr>
          <p:cNvSpPr txBox="1"/>
          <p:nvPr/>
        </p:nvSpPr>
        <p:spPr>
          <a:xfrm>
            <a:off x="628073" y="4453412"/>
            <a:ext cx="10935853" cy="420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새 하늘과 새 땅의 그 날 기뻐 노래해</a:t>
            </a:r>
            <a:endParaRPr lang="en-US" altLang="ko-KR" sz="40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600"/>
              </a:spcBef>
              <a:buNone/>
            </a:pPr>
            <a:r>
              <a:rPr lang="ko-KR" altLang="en-US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새 하늘과 새 땅의 그 날 기뻐 노래하리</a:t>
            </a:r>
            <a:endParaRPr lang="en-US" altLang="ko-KR" sz="40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600"/>
              </a:spcBef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en-US" altLang="ko-KR" sz="2400" b="1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 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all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peoples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praise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Lord</a:t>
            </a:r>
            <a:endParaRPr lang="en-US" altLang="ko-KR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pPr algn="ctr"/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the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heaven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and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new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earth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I</a:t>
            </a:r>
            <a:r>
              <a:rPr lang="ko-KR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배달의민족 주아" panose="02020603020101020101" pitchFamily="18" charset="-127"/>
                <a:cs typeface="Times New Roman" panose="02020603050405020304" pitchFamily="18" charset="0"/>
              </a:rPr>
              <a:t>will</a:t>
            </a:r>
            <a:endParaRPr lang="ko-KR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배달의민족 주아" panose="02020603020101020101" pitchFamily="18" charset="-127"/>
              <a:cs typeface="Times New Roman" panose="02020603050405020304" pitchFamily="18" charset="0"/>
            </a:endParaRPr>
          </a:p>
          <a:p>
            <a:endParaRPr lang="ko-KR" altLang="en-US" sz="2800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913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B6431-15BE-739C-1CED-40BCE4BB0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03EAAC9-4411-3F05-31DE-041306EB71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BD03EC5-DACF-C93A-691B-92F1EADC6D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BF4FF4-3F98-BA8F-C46E-C8CE767083CF}"/>
              </a:ext>
            </a:extLst>
          </p:cNvPr>
          <p:cNvSpPr txBox="1"/>
          <p:nvPr/>
        </p:nvSpPr>
        <p:spPr>
          <a:xfrm>
            <a:off x="1062540" y="5522287"/>
            <a:ext cx="109358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 걸어가는 이 길이 낯설고 두려워 보일지라도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삶의 무게를 뚫고 흘러 들어오는 주님 부활의 생명을 봐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4C1824-4B52-5BF2-5F70-631D995468C9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4880910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E84B0-2E03-1F3F-22BE-D5A4FEEFD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272B909-7182-8ECA-6DF5-32CB913F73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1113134" y="4798152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ADE2FE0-86DF-C37D-4848-29966942FA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698182" y="4934662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479F11-4E39-8C83-6286-BBF784DA6EB1}"/>
              </a:ext>
            </a:extLst>
          </p:cNvPr>
          <p:cNvSpPr txBox="1"/>
          <p:nvPr/>
        </p:nvSpPr>
        <p:spPr>
          <a:xfrm>
            <a:off x="-267855" y="4828305"/>
            <a:ext cx="13135984" cy="3762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지금은 엘리야 때처럼 주 말씀이 선포되고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또 주의 종 모세의 때와 같이 언약이 성취되네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Aft>
                <a:spcPts val="600"/>
              </a:spcAft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These are the days of Elijah declaring the word of the Lord</a:t>
            </a:r>
          </a:p>
          <a:p>
            <a:pPr algn="ctr">
              <a:spcAft>
                <a:spcPts val="600"/>
              </a:spcAft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And these are the days of Your servant Moses 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r</a:t>
            </a: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ighteousness being restored</a:t>
            </a:r>
          </a:p>
          <a:p>
            <a:pPr algn="ctr">
              <a:spcAft>
                <a:spcPts val="2400"/>
              </a:spcAft>
              <a:buNone/>
            </a:pPr>
            <a:endParaRPr lang="en-US" altLang="ko-KR" sz="2800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ctr">
              <a:lnSpc>
                <a:spcPts val="2100"/>
              </a:lnSpc>
              <a:spcBef>
                <a:spcPts val="1800"/>
              </a:spcBef>
              <a:spcAft>
                <a:spcPts val="1800"/>
              </a:spcAft>
              <a:buNone/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ko-KR" altLang="en-US" sz="2800" b="1" dirty="0">
                <a:solidFill>
                  <a:srgbClr val="0070C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09616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9E06E-3343-4F48-0376-832315286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04E9C09-8E5E-4CEE-7A03-E882AA9C08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900698" y="51748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D8E987F-A7BC-34F9-7AED-F57A61F276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615054" y="5239462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415CFC-2B03-DC12-B8D8-11C5A2989F1C}"/>
              </a:ext>
            </a:extLst>
          </p:cNvPr>
          <p:cNvSpPr txBox="1"/>
          <p:nvPr/>
        </p:nvSpPr>
        <p:spPr>
          <a:xfrm>
            <a:off x="186783" y="4818980"/>
            <a:ext cx="11601229" cy="4078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비록 전쟁과 기근과 핍박 환난 날이 다가와도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우리는 광야의 외치는 소리 주의 길을 예비하라</a:t>
            </a:r>
          </a:p>
          <a:p>
            <a:pPr algn="ctr">
              <a:buNone/>
            </a:pPr>
            <a:r>
              <a:rPr lang="en-US" altLang="ko-KR" sz="2800" b="0" i="0" dirty="0">
                <a:solidFill>
                  <a:srgbClr val="222222"/>
                </a:solidFill>
                <a:effectLst/>
                <a:latin typeface="-apple-system"/>
              </a:rPr>
              <a:t> </a:t>
            </a: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And though these are days of great trials of famine and darkness and sword</a:t>
            </a:r>
          </a:p>
          <a:p>
            <a:pPr algn="ctr"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Still we are the voice in the desert crying prepare ye the way of the Lord</a:t>
            </a:r>
          </a:p>
          <a:p>
            <a:pPr algn="l">
              <a:spcAft>
                <a:spcPts val="2400"/>
              </a:spcAft>
              <a:buNone/>
            </a:pPr>
            <a:endParaRPr lang="en-US" altLang="ko-KR" sz="2800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ctr">
              <a:buNone/>
            </a:pP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B18C2D-8EBF-CFEE-9BDB-84A7DF550B6E}"/>
              </a:ext>
            </a:extLst>
          </p:cNvPr>
          <p:cNvSpPr txBox="1"/>
          <p:nvPr/>
        </p:nvSpPr>
        <p:spPr>
          <a:xfrm>
            <a:off x="2881745" y="575323"/>
            <a:ext cx="62992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endParaRPr lang="en-US" altLang="ko-KR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40371577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B334F-AB5D-F13E-F6AA-379A4AF5B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1B91EAD-31DE-8707-D7FB-4E5F857DCD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36043" y="5414952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FAD8F6A-EA5C-6B99-AC6F-79AC649499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596582" y="5414952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CAEC90-8CE7-CD1D-52DF-24DB4C0E89FC}"/>
              </a:ext>
            </a:extLst>
          </p:cNvPr>
          <p:cNvSpPr txBox="1"/>
          <p:nvPr/>
        </p:nvSpPr>
        <p:spPr>
          <a:xfrm>
            <a:off x="300541" y="4886657"/>
            <a:ext cx="11590918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보라 주님 구름 타시고 나팔 </a:t>
            </a: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불때에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다시 오시네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모두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외치세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이는 은혜의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해니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시온에서 구원이 임하네</a:t>
            </a:r>
          </a:p>
          <a:p>
            <a:pPr algn="ctr">
              <a:spcAft>
                <a:spcPts val="200"/>
              </a:spcAft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Behold He comes riding on the clouds shining like the sun at the trumpet call </a:t>
            </a:r>
          </a:p>
          <a:p>
            <a:pPr algn="ctr">
              <a:spcAft>
                <a:spcPts val="200"/>
              </a:spcAft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Lift your voice it's the year of jubilee and out of Zion's hill salvation comes</a:t>
            </a:r>
          </a:p>
          <a:p>
            <a:pPr algn="l">
              <a:spcAft>
                <a:spcPts val="200"/>
              </a:spcAft>
              <a:buNone/>
            </a:pPr>
            <a:endParaRPr lang="en-US" altLang="ko-KR" sz="3200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ctr"/>
            <a:br>
              <a:rPr lang="ko-KR" altLang="en-US" sz="28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952465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E5C62-96EB-655F-B177-EFFE581AB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B6AD64-0605-EEAE-F50B-6F4F288172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1039243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C69A810-0E51-32C8-A2DD-7A8CEF6EC89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615055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7C41696-584D-B6B9-E540-E65E475961CA}"/>
              </a:ext>
            </a:extLst>
          </p:cNvPr>
          <p:cNvSpPr txBox="1"/>
          <p:nvPr/>
        </p:nvSpPr>
        <p:spPr>
          <a:xfrm>
            <a:off x="351341" y="4518067"/>
            <a:ext cx="11489317" cy="3365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2.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에스겔의 환상처럼 마른 뼈가 살아나며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또 주의 종 다윗의 때와 같이 예배가 회복되네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 And these are the days of Ezekiel the dry bones becoming as flesh </a:t>
            </a:r>
          </a:p>
          <a:p>
            <a:pPr algn="ctr"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And these are the days of Your servant David rebuilding a temple of praise</a:t>
            </a:r>
          </a:p>
          <a:p>
            <a:pPr algn="l">
              <a:spcAft>
                <a:spcPts val="2400"/>
              </a:spcAft>
              <a:buNone/>
            </a:pPr>
            <a:endParaRPr lang="en-US" altLang="ko-KR" sz="2800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  <a:buNone/>
            </a:pP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311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5234E-3CBE-EC16-EE6B-0EA87D25C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72D235C-9F02-5F96-13D2-DEBFF4C29F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1099127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9AC2738-70D0-1FA2-A5A5-B72FA87115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624292" y="5206693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0DA0439-9C3B-B93C-00BF-999BF71F189B}"/>
              </a:ext>
            </a:extLst>
          </p:cNvPr>
          <p:cNvSpPr txBox="1"/>
          <p:nvPr/>
        </p:nvSpPr>
        <p:spPr>
          <a:xfrm>
            <a:off x="309240" y="4892306"/>
            <a:ext cx="11721302" cy="2688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추수할 때가 이르러 들판은 희어졌네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우리는 추수할 일꾼 되어 주 말씀을 선포하리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And these are the days of the harvest the fields are as white in Your world</a:t>
            </a:r>
          </a:p>
          <a:p>
            <a:pPr algn="ctr"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And we are the laborers in Your vineyard declaring the word of the Lord</a:t>
            </a:r>
          </a:p>
          <a:p>
            <a:pPr algn="ctr">
              <a:lnSpc>
                <a:spcPts val="2100"/>
              </a:lnSpc>
              <a:spcBef>
                <a:spcPts val="2400"/>
              </a:spcBef>
              <a:spcAft>
                <a:spcPts val="2400"/>
              </a:spcAft>
              <a:buNone/>
            </a:pPr>
            <a:br>
              <a:rPr lang="en-US" altLang="ko-KR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9773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1443E-4549-B803-D0A3-2A8BF53FB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FFC277B-78AA-8267-7EAE-B69859FAAE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36043" y="5414952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937A59F-5B65-C37A-5CFE-7CD7B4EDE9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596582" y="5414952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6BB507-984B-8425-D30D-09F77B9692A2}"/>
              </a:ext>
            </a:extLst>
          </p:cNvPr>
          <p:cNvSpPr txBox="1"/>
          <p:nvPr/>
        </p:nvSpPr>
        <p:spPr>
          <a:xfrm>
            <a:off x="300541" y="4886657"/>
            <a:ext cx="11590918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보라 주님 구름 타시고 나팔 </a:t>
            </a: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불때에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다시 오시네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모두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외치세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이는 은혜의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해니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시온에서 구원이 임하네</a:t>
            </a:r>
          </a:p>
          <a:p>
            <a:pPr algn="ctr">
              <a:spcAft>
                <a:spcPts val="200"/>
              </a:spcAft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Behold He comes riding on the clouds shining like the sun at the trumpet call </a:t>
            </a:r>
          </a:p>
          <a:p>
            <a:pPr algn="ctr">
              <a:spcAft>
                <a:spcPts val="200"/>
              </a:spcAft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Lift your voice it's the year of jubilee and out of Zion's hill salvation comes</a:t>
            </a:r>
          </a:p>
          <a:p>
            <a:pPr algn="l">
              <a:spcAft>
                <a:spcPts val="200"/>
              </a:spcAft>
              <a:buNone/>
            </a:pPr>
            <a:endParaRPr lang="en-US" altLang="ko-KR" sz="3200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ctr"/>
            <a:br>
              <a:rPr lang="ko-KR" altLang="en-US" sz="28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74024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A0DD1-8E3B-879E-745D-DFD29AA5A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E0D7F8A-B39C-A03F-6A80-E06C2645B0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36043" y="5414952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80BC0C9-5504-53EF-2E33-E5713BAED2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596582" y="5414952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35ED13B-14AF-F1BD-5D55-0C85A14F24C9}"/>
              </a:ext>
            </a:extLst>
          </p:cNvPr>
          <p:cNvSpPr txBox="1"/>
          <p:nvPr/>
        </p:nvSpPr>
        <p:spPr>
          <a:xfrm>
            <a:off x="300541" y="4886657"/>
            <a:ext cx="11590918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보라 주님 구름 타시고 나팔 </a:t>
            </a: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불때에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다시 오시네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모두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외치세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이는 은혜의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해니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시온에서 구원이 임하네</a:t>
            </a:r>
          </a:p>
          <a:p>
            <a:pPr algn="ctr">
              <a:spcAft>
                <a:spcPts val="200"/>
              </a:spcAft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Behold He comes riding on the clouds shining like the sun at the trumpet call </a:t>
            </a:r>
          </a:p>
          <a:p>
            <a:pPr algn="ctr">
              <a:spcAft>
                <a:spcPts val="200"/>
              </a:spcAft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Lift your voice it's the year of jubilee and out of Zion's hill salvation comes</a:t>
            </a:r>
          </a:p>
          <a:p>
            <a:pPr algn="l">
              <a:spcAft>
                <a:spcPts val="200"/>
              </a:spcAft>
              <a:buNone/>
            </a:pPr>
            <a:endParaRPr lang="en-US" altLang="ko-KR" sz="3200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ctr"/>
            <a:br>
              <a:rPr lang="ko-KR" altLang="en-US" sz="28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031288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96D4E-8DE0-09BB-DD14-966A96F25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346CFE7-D423-7E16-6C24-C40BFC5EA4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36043" y="5414952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606595E-56BC-B154-A383-809611318F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596582" y="5414952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B56816B-F43E-F9F1-C4C9-1BCFDB2DF545}"/>
              </a:ext>
            </a:extLst>
          </p:cNvPr>
          <p:cNvSpPr txBox="1"/>
          <p:nvPr/>
        </p:nvSpPr>
        <p:spPr>
          <a:xfrm>
            <a:off x="300541" y="4886657"/>
            <a:ext cx="11590918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보라 주님 구름 타시고 나팔 </a:t>
            </a:r>
            <a:r>
              <a:rPr lang="ko-KR" altLang="en-US" sz="3600" dirty="0" err="1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불때에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다시 오시네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모두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외치세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이는 은혜의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해니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시온에서 구원이 임하네</a:t>
            </a:r>
          </a:p>
          <a:p>
            <a:pPr algn="ctr">
              <a:spcAft>
                <a:spcPts val="200"/>
              </a:spcAft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Behold He comes riding on the clouds shining like the sun at the trumpet call </a:t>
            </a:r>
          </a:p>
          <a:p>
            <a:pPr algn="ctr">
              <a:spcAft>
                <a:spcPts val="200"/>
              </a:spcAft>
              <a:buNone/>
            </a:pPr>
            <a:r>
              <a:rPr lang="en-US" altLang="ko-KR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Lift your voice it's the year of jubilee and out of Zion's hill salvation comes</a:t>
            </a:r>
          </a:p>
          <a:p>
            <a:pPr algn="l">
              <a:spcAft>
                <a:spcPts val="200"/>
              </a:spcAft>
              <a:buNone/>
            </a:pPr>
            <a:endParaRPr lang="en-US" altLang="ko-KR" sz="3200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ctr"/>
            <a:br>
              <a:rPr lang="ko-KR" altLang="en-US" sz="28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81619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1D418-E2F3-5645-860A-B4AAD4CBA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5C326B5-C51B-1A86-CBAA-432D3A41D0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36043" y="5414952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F3DB44B-895E-05D1-A3D4-C394DE09F7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596582" y="5414952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413BD28-8EB9-3991-3A51-FA76DE781F70}"/>
              </a:ext>
            </a:extLst>
          </p:cNvPr>
          <p:cNvSpPr txBox="1"/>
          <p:nvPr/>
        </p:nvSpPr>
        <p:spPr>
          <a:xfrm>
            <a:off x="300541" y="5414952"/>
            <a:ext cx="11590918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어제도 계셨고 오늘도 계시며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333333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이제 곧 오실 어린 양 예수</a:t>
            </a:r>
            <a:endParaRPr lang="en-US" altLang="ko-KR" sz="3200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ctr"/>
            <a:br>
              <a:rPr lang="ko-KR" altLang="en-US" sz="28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67943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64FDA-8C38-C046-EA82-0BC944AFC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899C9E6-59AC-D361-29F5-C7DC5B32C7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36043" y="5414952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9D96E4A-3E64-EB22-133A-B2EE5F00C8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596582" y="5414952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4110E3A-92C6-3550-6B79-57F64FC3199A}"/>
              </a:ext>
            </a:extLst>
          </p:cNvPr>
          <p:cNvSpPr txBox="1"/>
          <p:nvPr/>
        </p:nvSpPr>
        <p:spPr>
          <a:xfrm>
            <a:off x="300541" y="4886657"/>
            <a:ext cx="1159091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어제도 계셨고 오늘도 계시며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333333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이제 곧 오실 어린 양 예수 </a:t>
            </a:r>
            <a:endParaRPr lang="en-US" altLang="ko-KR" sz="3600" b="0" i="0" dirty="0">
              <a:solidFill>
                <a:srgbClr val="333333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333333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찬양  </a:t>
            </a:r>
            <a:r>
              <a:rPr lang="en-US" altLang="ko-KR" sz="3600" b="0" i="0" dirty="0">
                <a:solidFill>
                  <a:srgbClr val="333333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~ </a:t>
            </a:r>
            <a:r>
              <a:rPr lang="ko-KR" altLang="en-US" sz="3600" b="0" i="0" dirty="0">
                <a:solidFill>
                  <a:srgbClr val="333333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찬양 </a:t>
            </a:r>
            <a:r>
              <a:rPr lang="en-US" altLang="ko-KR" sz="3600" b="0" i="0" dirty="0">
                <a:solidFill>
                  <a:srgbClr val="333333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br>
              <a:rPr lang="ko-KR" altLang="en-US" sz="28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24252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94843-18AC-472A-5774-9CDD91C54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4C54D15-C58C-74BD-C80A-6FB121A98C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A78C5B0-3395-5AEB-DD3F-EE2550E309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62B34D1-188C-AA43-6F80-50B85C7D7C2E}"/>
              </a:ext>
            </a:extLst>
          </p:cNvPr>
          <p:cNvSpPr txBox="1"/>
          <p:nvPr/>
        </p:nvSpPr>
        <p:spPr>
          <a:xfrm>
            <a:off x="739268" y="5346796"/>
            <a:ext cx="109358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</a:t>
            </a: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함께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손 잡고 가세 조금 느리고 어려울지라도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 부르신 그 감격 붙잡고 손잡고 함께 가세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EB2F0F-B706-4B17-5F90-B4A2B0DACBA7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06683598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96E6A-D161-AA3F-4058-0ADC975C9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173518D-C587-5FEA-9A13-BCA0E90836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70160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80E9829-1529-FCD7-B71A-202CC19AE2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605818" y="5461134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9B2B45A-E9E8-AD0E-9445-022988B3BB3A}"/>
              </a:ext>
            </a:extLst>
          </p:cNvPr>
          <p:cNvSpPr txBox="1"/>
          <p:nvPr/>
        </p:nvSpPr>
        <p:spPr>
          <a:xfrm>
            <a:off x="489527" y="4539973"/>
            <a:ext cx="11406551" cy="2698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허무한 시절 지날 때 깊은 한숨 내쉴 때 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그런 풍경 보시며 탄식 하는 분 있네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empty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days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are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passing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And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you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breathe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your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heavy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sigh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There's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one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who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deeply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laments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Before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this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futile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sight</a:t>
            </a: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8198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754BE-F786-DA7A-23E1-EF44FC971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F7AEF8F-FE4B-3E20-CC7D-9AD0EE6DE9D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7E6C4C9-0147-56AD-2D76-D44138F340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2C834B-9A6A-C194-D7B1-0051891B2F97}"/>
              </a:ext>
            </a:extLst>
          </p:cNvPr>
          <p:cNvSpPr txBox="1"/>
          <p:nvPr/>
        </p:nvSpPr>
        <p:spPr>
          <a:xfrm>
            <a:off x="728955" y="4536539"/>
            <a:ext cx="10935853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고아</a:t>
            </a: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같이 너희를 버려 두지 않으리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내가 너희와 영원히 함께 하리라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altLang="ko-KR" sz="2800" b="0" i="0" dirty="0">
                <a:solidFill>
                  <a:srgbClr val="7030A0"/>
                </a:solidFill>
                <a:effectLst/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 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will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never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leave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you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orphans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this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lonely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world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>
              <a:spcBef>
                <a:spcPts val="200"/>
              </a:spcBef>
              <a:buNone/>
            </a:pP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will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right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by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your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side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until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end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of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time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br>
              <a:rPr lang="en-US" altLang="ko-KR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o-KR" altLang="en-US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2491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179F5-F244-0AA6-EE11-8C44BCA2F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ED81471-CBFC-B7A3-0EA0-0494EB780C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5EE547D-6372-1324-D734-21E077B923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EFB843-25A6-D16F-1BBE-D39FFB84B25E}"/>
              </a:ext>
            </a:extLst>
          </p:cNvPr>
          <p:cNvSpPr txBox="1"/>
          <p:nvPr/>
        </p:nvSpPr>
        <p:spPr>
          <a:xfrm>
            <a:off x="1090249" y="4768407"/>
            <a:ext cx="10935853" cy="1878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성령이 오셨네 성령이 오셨네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 주의 보내신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성령이 오셨네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gift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my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Lord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sent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2063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86B6A-1C50-A5F5-DA57-B2498013B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B7A932F-DB84-BE2D-6EB8-C47F4132CD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512771" y="5135620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A5ACB89-D2FB-13F1-FF58-4D3E3621D2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67273" y="5267171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FD7963A-9433-3176-0DFD-9DE7375201E1}"/>
              </a:ext>
            </a:extLst>
          </p:cNvPr>
          <p:cNvSpPr txBox="1"/>
          <p:nvPr/>
        </p:nvSpPr>
        <p:spPr>
          <a:xfrm>
            <a:off x="758458" y="4862009"/>
            <a:ext cx="10935853" cy="2333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 인생 가운데 친히 찾아 오셔서 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나라 꿈 꾸게 하시네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2800" b="0" i="0" dirty="0">
                <a:solidFill>
                  <a:srgbClr val="7030A0"/>
                </a:solidFill>
                <a:effectLst/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down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lives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personally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midst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dream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Kingdom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of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God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r">
              <a:lnSpc>
                <a:spcPts val="1950"/>
              </a:lnSpc>
              <a:spcAft>
                <a:spcPts val="2250"/>
              </a:spcAft>
              <a:buNone/>
            </a:pPr>
            <a:br>
              <a:rPr lang="en-US" altLang="ko-KR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7627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FEB84-997A-2478-97A1-CEF63C67F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F7631B5-6147-549C-00DA-DECC5FC4F9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845279" y="5119389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E4078CB-9F2E-D331-CB83-472497E59C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652000" y="5341061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D2494FE-911F-D47C-BEB3-7FCFF11B75A1}"/>
              </a:ext>
            </a:extLst>
          </p:cNvPr>
          <p:cNvSpPr txBox="1"/>
          <p:nvPr/>
        </p:nvSpPr>
        <p:spPr>
          <a:xfrm>
            <a:off x="756664" y="4648902"/>
            <a:ext cx="10935853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buNone/>
            </a:pPr>
            <a:r>
              <a:rPr lang="ko-KR" altLang="en-US" sz="3600" dirty="0">
                <a:solidFill>
                  <a:srgbClr val="222222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억눌린 자 갇힌 자 </a:t>
            </a:r>
            <a:r>
              <a:rPr lang="ko-KR" altLang="en-US" sz="3600" dirty="0" err="1">
                <a:solidFill>
                  <a:srgbClr val="222222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자유함이</a:t>
            </a:r>
            <a:r>
              <a:rPr lang="ko-KR" altLang="en-US" sz="3600" dirty="0">
                <a:solidFill>
                  <a:srgbClr val="222222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없는 자 </a:t>
            </a:r>
            <a:endParaRPr lang="en-US" altLang="ko-KR" sz="3600" dirty="0">
              <a:solidFill>
                <a:srgbClr val="222222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600"/>
              </a:spcBef>
              <a:buNone/>
            </a:pPr>
            <a:r>
              <a:rPr lang="ko-KR" altLang="en-US" sz="3600" b="0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피난처가 되시는 성령님 </a:t>
            </a:r>
            <a:r>
              <a:rPr lang="ko-KR" altLang="en-US" sz="3600" dirty="0">
                <a:solidFill>
                  <a:srgbClr val="222222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계시네</a:t>
            </a:r>
            <a:endParaRPr lang="en-US" altLang="ko-KR" sz="3600" dirty="0">
              <a:solidFill>
                <a:srgbClr val="222222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r>
              <a:rPr lang="en-US" altLang="ko-KR" sz="2800" b="0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 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For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prisoner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and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oppressed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those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shackled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distress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There's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provides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a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hiding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place</a:t>
            </a:r>
            <a:br>
              <a:rPr lang="en-US" altLang="ko-KR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o-KR" altLang="en-US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2032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4C006-A4BE-C291-87AE-4C041E0A8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B90B9ED-BF80-83EC-75DD-B7429E16B3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563775" y="543342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5EA5EF3-B4FB-1F9A-567E-AEB8A522C7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28728" y="543342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36EA1D2-4C2E-1211-EFD5-6E49B748E00B}"/>
              </a:ext>
            </a:extLst>
          </p:cNvPr>
          <p:cNvSpPr txBox="1"/>
          <p:nvPr/>
        </p:nvSpPr>
        <p:spPr>
          <a:xfrm>
            <a:off x="461819" y="4813970"/>
            <a:ext cx="11563926" cy="1862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주의 영이 계신 곳에 참 자유가 </a:t>
            </a: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있다네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400"/>
              </a:spcBef>
              <a:spcAft>
                <a:spcPts val="4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진리의 영이신 성령이 오셨네</a:t>
            </a:r>
            <a:br>
              <a:rPr lang="en-US" altLang="ko-KR" sz="2800" b="0" i="0" dirty="0">
                <a:solidFill>
                  <a:srgbClr val="7030A0"/>
                </a:solidFill>
                <a:effectLst/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</a:b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Where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of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Lord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true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freedom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Will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manifest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of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Truth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this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place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7937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4498D-A538-D5C7-36AE-A5825D6C3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F4F7333-FFCB-F85B-36BE-A342AFC15F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E600F27-660A-4F00-C0E8-D4671140A9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5D1A8C4-C163-6D71-BF49-28AFA1C1EE67}"/>
              </a:ext>
            </a:extLst>
          </p:cNvPr>
          <p:cNvSpPr txBox="1"/>
          <p:nvPr/>
        </p:nvSpPr>
        <p:spPr>
          <a:xfrm>
            <a:off x="1090249" y="4768407"/>
            <a:ext cx="10935853" cy="1878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성령이 오셨네 성령이 오셨네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 주의 보내신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성령이 오셨네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gift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my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Lord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sent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15175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A7910-6334-9094-E75E-80C95D9AF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98894CC-6BD0-A4E7-ADE0-545183E347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512771" y="5135620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469049A-7BF7-BB0B-0962-F5509D51293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67273" y="5267171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BBC7ED6-7FFE-532D-8073-A2D4B9F8F5C6}"/>
              </a:ext>
            </a:extLst>
          </p:cNvPr>
          <p:cNvSpPr txBox="1"/>
          <p:nvPr/>
        </p:nvSpPr>
        <p:spPr>
          <a:xfrm>
            <a:off x="758458" y="4862009"/>
            <a:ext cx="10935853" cy="2333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 인생 가운데 친히 찾아 오셔서 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나라 꿈 꾸게 하시네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2800" b="0" i="0" dirty="0">
                <a:solidFill>
                  <a:srgbClr val="7030A0"/>
                </a:solidFill>
                <a:effectLst/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down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lives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personally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midst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dream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Kingdom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of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God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r">
              <a:lnSpc>
                <a:spcPts val="1950"/>
              </a:lnSpc>
              <a:spcAft>
                <a:spcPts val="2250"/>
              </a:spcAft>
              <a:buNone/>
            </a:pPr>
            <a:br>
              <a:rPr lang="en-US" altLang="ko-KR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7769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996D8-6CE9-BBED-7552-1B16C2C51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2B0A7FC-3C15-F03B-F838-D8A5564110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C486760-020D-4EFC-C64A-7C2BD32F20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9CA3FE-60E3-FFF4-A993-14C9EE2844EB}"/>
              </a:ext>
            </a:extLst>
          </p:cNvPr>
          <p:cNvSpPr txBox="1"/>
          <p:nvPr/>
        </p:nvSpPr>
        <p:spPr>
          <a:xfrm>
            <a:off x="1090249" y="4768407"/>
            <a:ext cx="10935853" cy="1878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성령이 오셨네 성령이 오셨네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 주의 보내신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성령이 오셨네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gift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my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Lord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sent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39382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C50E7-E85C-6881-B815-E594431CF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6A9B5BD-2494-E12E-8254-97450D6A4E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512771" y="5135620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5B01594-AC62-7C2D-3455-C41904D394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67273" y="5267171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05FDD9C-BDC4-655B-753A-E0739951F793}"/>
              </a:ext>
            </a:extLst>
          </p:cNvPr>
          <p:cNvSpPr txBox="1"/>
          <p:nvPr/>
        </p:nvSpPr>
        <p:spPr>
          <a:xfrm>
            <a:off x="758458" y="4862009"/>
            <a:ext cx="10935853" cy="2333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 인생 가운데 친히 찾아 오셔서 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나라 꿈 꾸게 하시네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2800" b="0" i="0" dirty="0">
                <a:solidFill>
                  <a:srgbClr val="7030A0"/>
                </a:solidFill>
                <a:effectLst/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down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lives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personally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midst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dream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Kingdom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of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God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r">
              <a:lnSpc>
                <a:spcPts val="1950"/>
              </a:lnSpc>
              <a:spcAft>
                <a:spcPts val="2250"/>
              </a:spcAft>
              <a:buNone/>
            </a:pPr>
            <a:br>
              <a:rPr lang="en-US" altLang="ko-KR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766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9052D-9FB8-CFFF-0BF5-7E7E0D476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ED3BC45-035D-7E32-8BA4-9F65DBE1079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616446D-94B1-D7B0-AB76-0E649989A0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486006-E4BB-2C59-A48E-7F0C9F20BC39}"/>
              </a:ext>
            </a:extLst>
          </p:cNvPr>
          <p:cNvSpPr txBox="1"/>
          <p:nvPr/>
        </p:nvSpPr>
        <p:spPr>
          <a:xfrm>
            <a:off x="803922" y="5605413"/>
            <a:ext cx="109358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</a:t>
            </a: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함께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손 잡고 가세 때론 더디고 힘겨울지라도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 부르신 그 날을 향하여 손 잡고 함께 가세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9E3F1B-98F7-11F1-433E-81B4D3E14D09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12223057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4E04E-316A-59D8-2B43-57667DC57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0FD3D26-9D89-C9A2-E4A9-58E40FDF0B5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62BE2FE-A4E4-2A17-B116-7AAA66C98F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2DB34FF-9999-74AA-24D8-82619EC370B7}"/>
              </a:ext>
            </a:extLst>
          </p:cNvPr>
          <p:cNvSpPr txBox="1"/>
          <p:nvPr/>
        </p:nvSpPr>
        <p:spPr>
          <a:xfrm>
            <a:off x="1090249" y="4768407"/>
            <a:ext cx="10935853" cy="1878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성령이 오셨네 성령이 오셨네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 주의 보내신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성령이 오셨네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gift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my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Lord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sent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9146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9378E-978E-186C-FA74-C07E45F40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B476A93-96CD-1962-ACDE-EB1A393402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512771" y="5135620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3FB22D0-5F07-C8CF-207A-AAA7824858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67273" y="5267171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41DC8FC-3DDC-84EF-9877-ABAAC996F92F}"/>
              </a:ext>
            </a:extLst>
          </p:cNvPr>
          <p:cNvSpPr txBox="1"/>
          <p:nvPr/>
        </p:nvSpPr>
        <p:spPr>
          <a:xfrm>
            <a:off x="758458" y="4862009"/>
            <a:ext cx="10935853" cy="2333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 인생 가운데 친히 찾아 오셔서 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나라 꿈 꾸게 하시네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2800" b="0" i="0" dirty="0">
                <a:solidFill>
                  <a:srgbClr val="7030A0"/>
                </a:solidFill>
                <a:effectLst/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down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lives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personally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midst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dream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Kingdom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of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God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r">
              <a:lnSpc>
                <a:spcPts val="1950"/>
              </a:lnSpc>
              <a:spcAft>
                <a:spcPts val="2250"/>
              </a:spcAft>
              <a:buNone/>
            </a:pPr>
            <a:br>
              <a:rPr lang="en-US" altLang="ko-KR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9623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D22D1-C4FB-54ED-B887-E563F09B4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7D1689D-A816-E461-86CC-1F27036B4F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7C7AE54-188B-BB91-5095-4CF38E064D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8F2F18-659D-5FE4-E35B-E537D4362B6E}"/>
              </a:ext>
            </a:extLst>
          </p:cNvPr>
          <p:cNvSpPr txBox="1"/>
          <p:nvPr/>
        </p:nvSpPr>
        <p:spPr>
          <a:xfrm>
            <a:off x="1090249" y="4768407"/>
            <a:ext cx="10935853" cy="1878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성령이 오셨네 성령이 오셨네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 주의 보내신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성령이 오셨네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gift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my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Lord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sent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The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Holy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Spirit's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20034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15A7A-93AA-3EF9-D676-F144F64E7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F049797-7C78-CBAA-2F22-EB2BFCA77A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512771" y="5135620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481C09A-9C2B-1595-9C79-8727EC010EB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67273" y="5267171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654C663-CE05-4836-1BE9-994076658860}"/>
              </a:ext>
            </a:extLst>
          </p:cNvPr>
          <p:cNvSpPr txBox="1"/>
          <p:nvPr/>
        </p:nvSpPr>
        <p:spPr>
          <a:xfrm>
            <a:off x="758458" y="4862009"/>
            <a:ext cx="10935853" cy="2333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 인생 가운데 친히 찾아 오셔서 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나라 꿈 꾸게 하시네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2800" b="0" i="0" dirty="0">
                <a:solidFill>
                  <a:srgbClr val="7030A0"/>
                </a:solidFill>
                <a:effectLst/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has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come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down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lives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personally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In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our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midst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kumimoji="0" lang="en-US" altLang="ko-KR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ctr"/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dream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Kingdom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of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God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r">
              <a:lnSpc>
                <a:spcPts val="1950"/>
              </a:lnSpc>
              <a:spcAft>
                <a:spcPts val="2250"/>
              </a:spcAft>
              <a:buNone/>
            </a:pPr>
            <a:br>
              <a:rPr lang="en-US" altLang="ko-KR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3034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CC9B9-BFFD-1F3F-94DC-B4F1D0800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356CBF3-10AD-0928-CCD8-4368B58365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512771" y="5135620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3F502B6-DD6B-A820-67A3-04E21D52C9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467273" y="5267171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1BDA760-4AE9-9D17-F5A5-A46AD7B20C31}"/>
              </a:ext>
            </a:extLst>
          </p:cNvPr>
          <p:cNvSpPr txBox="1"/>
          <p:nvPr/>
        </p:nvSpPr>
        <p:spPr>
          <a:xfrm>
            <a:off x="758458" y="4862009"/>
            <a:ext cx="10935853" cy="2402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나라 꿈 꾸게 하시네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그 나라 꿈 꾸게 하시네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So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we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dream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the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Kingdom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of </a:t>
            </a:r>
            <a:r>
              <a:rPr kumimoji="0" lang="ko-KR" altLang="ko-KR" sz="28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God</a:t>
            </a:r>
            <a:r>
              <a:rPr kumimoji="0" lang="ko-KR" altLang="ko-KR" sz="2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한컴 말랑말랑 Bold" panose="020F0803000000000000" pitchFamily="50" charset="-127"/>
                <a:cs typeface="Times New Roman" panose="02020603050405020304" pitchFamily="18" charset="0"/>
              </a:rPr>
              <a:t> </a:t>
            </a: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한컴 말랑말랑 Bold" panose="020F0803000000000000" pitchFamily="50" charset="-127"/>
              <a:cs typeface="Times New Roman" panose="02020603050405020304" pitchFamily="18" charset="0"/>
            </a:endParaRPr>
          </a:p>
          <a:p>
            <a:pPr algn="r">
              <a:lnSpc>
                <a:spcPts val="1950"/>
              </a:lnSpc>
              <a:spcAft>
                <a:spcPts val="2250"/>
              </a:spcAft>
              <a:buNone/>
            </a:pPr>
            <a:br>
              <a:rPr lang="en-US" altLang="ko-KR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o-KR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587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212560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33696-BD2D-8BD8-3D3C-735675B05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829AB6A-7D22-5E2E-8EA4-6E0ABFDABA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CDBD328-702A-CCE0-D1F4-B7A3AA242A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FB2D47-38C0-E042-DBE2-41A433DA5E0F}"/>
              </a:ext>
            </a:extLst>
          </p:cNvPr>
          <p:cNvSpPr txBox="1"/>
          <p:nvPr/>
        </p:nvSpPr>
        <p:spPr>
          <a:xfrm>
            <a:off x="728955" y="4490357"/>
            <a:ext cx="10935853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하나님의 자녀여 크게 찬송 부르며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밝고 거룩한 길로 기쁨으로 나아가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altLang="ko-KR" sz="2800" b="0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 </a:t>
            </a: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O, the children of the Lord have a right to shout and sing,</a:t>
            </a:r>
            <a:br>
              <a:rPr lang="ko-KR" altLang="en-US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 the way is growing bright and our souls are on the wing</a:t>
            </a: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27741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D18D1-FF00-4FF1-B5CF-000CE19D6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6FDA937-9AAA-291E-EC6D-8B4EFDA35C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065B057-4581-C677-512A-DF79FD1431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6CB471-1FA7-9EE6-AAF6-7C9EAC2646F2}"/>
              </a:ext>
            </a:extLst>
          </p:cNvPr>
          <p:cNvSpPr txBox="1"/>
          <p:nvPr/>
        </p:nvSpPr>
        <p:spPr>
          <a:xfrm>
            <a:off x="785449" y="4639098"/>
            <a:ext cx="10935853" cy="2834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주의 보좌 앞으로 속히 들어가겠네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주님께 영광 할렐루야 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2400"/>
              </a:spcBef>
              <a:spcAft>
                <a:spcPts val="2400"/>
              </a:spcAft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We are going by and by to the palace of a King!</a:t>
            </a:r>
            <a:endParaRPr lang="en-US" altLang="ko-KR" sz="28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2400"/>
              </a:spcBef>
              <a:spcAft>
                <a:spcPts val="2400"/>
              </a:spcAft>
              <a:buNone/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4AA620-7A04-388C-AE7E-6CF4C1652A5E}"/>
              </a:ext>
            </a:extLst>
          </p:cNvPr>
          <p:cNvSpPr txBox="1"/>
          <p:nvPr/>
        </p:nvSpPr>
        <p:spPr>
          <a:xfrm>
            <a:off x="3971635" y="6220753"/>
            <a:ext cx="6299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b="0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Glory to God, hallelujah!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2299534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62906-8FFB-C92D-E162-CBCFD3921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6FD910-4271-77A2-4D6B-E0822CD862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6DC310-01C4-71FE-D9B2-B064B324051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688675-3055-FB94-45CD-74247A0581FE}"/>
              </a:ext>
            </a:extLst>
          </p:cNvPr>
          <p:cNvSpPr txBox="1"/>
          <p:nvPr/>
        </p:nvSpPr>
        <p:spPr>
          <a:xfrm>
            <a:off x="889202" y="4566174"/>
            <a:ext cx="10935853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4.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만국백성 천국에서 소리 높여서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주님께 영광 할렐루야</a:t>
            </a:r>
          </a:p>
          <a:p>
            <a:pPr algn="ctr"/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There we'll shout redeeming mercy in a glad new song:</a:t>
            </a:r>
            <a:r>
              <a:rPr lang="ko-KR" altLang="en-US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Glory to God, hallelujah!</a:t>
            </a: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19959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CACEE-D1CA-1439-2497-4E968FFBA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5C28C86-CD0D-0B27-7EC1-A1F0A5E5629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11FDA24-65AA-FC62-3376-CE24D95C8C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DF38F83-2076-E39B-FE49-1D6F2DA928C9}"/>
              </a:ext>
            </a:extLst>
          </p:cNvPr>
          <p:cNvSpPr txBox="1"/>
          <p:nvPr/>
        </p:nvSpPr>
        <p:spPr>
          <a:xfrm>
            <a:off x="933590" y="4583405"/>
            <a:ext cx="10935853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800"/>
              </a:spcBef>
              <a:spcAft>
                <a:spcPts val="1800"/>
              </a:spcAft>
            </a:pPr>
            <a:r>
              <a:rPr lang="ko-KR" altLang="en-US" sz="3600" b="0" i="0" dirty="0" err="1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영원토록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주의 공로 찬양하겠네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800"/>
              </a:spcBef>
              <a:spcAft>
                <a:spcPts val="18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주님께 영광 할렐루야</a:t>
            </a:r>
          </a:p>
          <a:p>
            <a:pPr algn="ctr"/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There we'll sing the praise of Jesus with the blood washed throng:</a:t>
            </a:r>
            <a:r>
              <a:rPr lang="ko-KR" altLang="en-US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Glory to God, hallelujah!</a:t>
            </a:r>
            <a:br>
              <a:rPr lang="en-US" altLang="ko-KR" sz="2800" b="0" i="0" dirty="0">
                <a:solidFill>
                  <a:srgbClr val="222222"/>
                </a:solidFill>
                <a:effectLst/>
                <a:latin typeface="-apple-system"/>
              </a:rPr>
            </a:br>
            <a:endParaRPr lang="ko-KR" alt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6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9D5ED-7A0B-9B3E-1A8A-604BBEC7C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B117BAB-BD58-9F60-09CB-49206E0845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99B94C8-EC36-8534-6CF1-2D1345FDEA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594E15D-A826-6A26-E4AA-3D520A96D752}"/>
              </a:ext>
            </a:extLst>
          </p:cNvPr>
          <p:cNvSpPr txBox="1"/>
          <p:nvPr/>
        </p:nvSpPr>
        <p:spPr>
          <a:xfrm>
            <a:off x="905522" y="5319087"/>
            <a:ext cx="10935853" cy="981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 걸어가는 이 길이 결코 처음 밟는 길은 아니야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>
                <a:solidFill>
                  <a:srgbClr val="222222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수 천년 동안 온 땅 곳곳에서 주님 따른 흔적 있으니</a:t>
            </a:r>
            <a:r>
              <a:rPr lang="en-US" altLang="ko-KR" sz="2800" b="0" i="0" dirty="0">
                <a:solidFill>
                  <a:srgbClr val="222222"/>
                </a:solidFill>
                <a:effectLst/>
                <a:latin typeface="-apple-system"/>
              </a:rPr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0E07DC-B49B-83F6-D5FB-0E9A499EB122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1474076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9BD1E-95A8-81ED-56A5-8FC5CCFEF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BC6F2FA-76FC-B716-A182-B462DE733B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85FA3CB-0F18-BC49-7B0B-CE5A297F19B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6557E4C-B666-3A82-85CA-DD3B21872699}"/>
              </a:ext>
            </a:extLst>
          </p:cNvPr>
          <p:cNvSpPr txBox="1"/>
          <p:nvPr/>
        </p:nvSpPr>
        <p:spPr>
          <a:xfrm>
            <a:off x="728955" y="4490357"/>
            <a:ext cx="10935853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하나님의 자녀여 크게 찬송 부르며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밝고 거룩한 길로 기쁨으로 나아가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altLang="ko-KR" sz="2800" b="0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 </a:t>
            </a: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O, the children of the Lord have a right to shout and sing,</a:t>
            </a:r>
            <a:br>
              <a:rPr lang="ko-KR" altLang="en-US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 the way is growing bright and our souls are on the wing</a:t>
            </a: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138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6C546-8BF7-EA00-2A6C-0EFFEB00E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2AE68DF-2042-1654-7854-EED5D69FE8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C0AA0A2-3425-F542-C105-578331A880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E3C8FF4-3ED7-6CC4-FF03-8C5E21FFBDD4}"/>
              </a:ext>
            </a:extLst>
          </p:cNvPr>
          <p:cNvSpPr txBox="1"/>
          <p:nvPr/>
        </p:nvSpPr>
        <p:spPr>
          <a:xfrm>
            <a:off x="785449" y="4639098"/>
            <a:ext cx="10935853" cy="2834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주의 보좌 앞으로 속히 들어가겠네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주님께 영광 할렐루야 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2400"/>
              </a:spcBef>
              <a:spcAft>
                <a:spcPts val="2400"/>
              </a:spcAft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We are going by and by to the palace of a King!</a:t>
            </a:r>
            <a:endParaRPr lang="en-US" altLang="ko-KR" sz="28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2400"/>
              </a:spcBef>
              <a:spcAft>
                <a:spcPts val="2400"/>
              </a:spcAft>
              <a:buNone/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2D5740-98FC-7F5C-8263-C7CE2C6CA2BC}"/>
              </a:ext>
            </a:extLst>
          </p:cNvPr>
          <p:cNvSpPr txBox="1"/>
          <p:nvPr/>
        </p:nvSpPr>
        <p:spPr>
          <a:xfrm>
            <a:off x="3971635" y="6220753"/>
            <a:ext cx="6299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b="0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Glory to God, hallelujah!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7320663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DC10F-397E-59B6-E0B7-501050895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E9244E-DF8F-AB81-B0C9-6E8760D4B4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3A25CB6-AB6D-5B88-D3BD-AF9E5A8A4D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4A58D04-2DE0-BDE1-3DE6-EB2C0D4EDD61}"/>
              </a:ext>
            </a:extLst>
          </p:cNvPr>
          <p:cNvSpPr txBox="1"/>
          <p:nvPr/>
        </p:nvSpPr>
        <p:spPr>
          <a:xfrm>
            <a:off x="728955" y="4490357"/>
            <a:ext cx="10935853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하나님의 자녀여 크게 찬송 부르며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밝고 거룩한 길로 기쁨으로 나아가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altLang="ko-KR" sz="2800" b="0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 </a:t>
            </a: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O, the children of the Lord have a right to shout and sing,</a:t>
            </a:r>
            <a:br>
              <a:rPr lang="ko-KR" altLang="en-US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 the way is growing bright and our souls are on the wing</a:t>
            </a: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ko-KR" altLang="en-US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20584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F7A67-1F11-1522-F984-47E2A725E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9A47C54-12F2-6289-3BAD-3C6115689B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72C087F-7942-CAD0-62F4-DA52517C9B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36B52CD-F94C-5573-A8BD-7BD43C324DAB}"/>
              </a:ext>
            </a:extLst>
          </p:cNvPr>
          <p:cNvSpPr txBox="1"/>
          <p:nvPr/>
        </p:nvSpPr>
        <p:spPr>
          <a:xfrm>
            <a:off x="785449" y="4639098"/>
            <a:ext cx="10935853" cy="2834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주의 보좌 앞으로 속히 들어가겠네 </a:t>
            </a:r>
            <a:endParaRPr lang="en-US" altLang="ko-KR" sz="3600" b="0" i="0" dirty="0"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주님께 영광 할렐루야 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2400"/>
              </a:spcBef>
              <a:spcAft>
                <a:spcPts val="2400"/>
              </a:spcAft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We are going by and by to the palace of a King!</a:t>
            </a:r>
            <a:endParaRPr lang="en-US" altLang="ko-KR" sz="28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2400"/>
              </a:spcBef>
              <a:spcAft>
                <a:spcPts val="2400"/>
              </a:spcAft>
              <a:buNone/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28E65B-9C79-751F-8642-2A0DB1DDB7E6}"/>
              </a:ext>
            </a:extLst>
          </p:cNvPr>
          <p:cNvSpPr txBox="1"/>
          <p:nvPr/>
        </p:nvSpPr>
        <p:spPr>
          <a:xfrm>
            <a:off x="3971635" y="6220753"/>
            <a:ext cx="6299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b="0" i="0" dirty="0">
                <a:solidFill>
                  <a:srgbClr val="222222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Glory to God, hallelujah!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0740983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8B82F-0F11-06D4-97BE-E6EF96BB4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5B2295C-D1E0-CBA4-A771-9FF29D247C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114B123-CF07-A1EB-CEFA-0EBB730925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CFB9957-B8F8-0113-B6E7-D6AF87A36FBE}"/>
              </a:ext>
            </a:extLst>
          </p:cNvPr>
          <p:cNvSpPr txBox="1"/>
          <p:nvPr/>
        </p:nvSpPr>
        <p:spPr>
          <a:xfrm>
            <a:off x="822395" y="4999316"/>
            <a:ext cx="10935853" cy="1372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주님께 영광 할렐루야 </a:t>
            </a: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주님께 영광 할렐루야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2400"/>
              </a:spcBef>
              <a:spcAft>
                <a:spcPts val="2400"/>
              </a:spcAft>
              <a:buNone/>
            </a:pPr>
            <a:br>
              <a:rPr lang="en-US" altLang="ko-KR" sz="2800" b="0" i="0" dirty="0">
                <a:solidFill>
                  <a:srgbClr val="222222"/>
                </a:solidFill>
                <a:effectLst/>
                <a:latin typeface="-apple-system"/>
              </a:rPr>
            </a:br>
            <a:endParaRPr lang="ko-KR" alt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73D691-E91E-E9D5-7E7A-896FA676B370}"/>
              </a:ext>
            </a:extLst>
          </p:cNvPr>
          <p:cNvSpPr txBox="1"/>
          <p:nvPr/>
        </p:nvSpPr>
        <p:spPr>
          <a:xfrm>
            <a:off x="3796505" y="5848972"/>
            <a:ext cx="6299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Glory to God, hallelujah!</a:t>
            </a:r>
            <a:endParaRPr lang="ko-KR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28465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17530-C6A7-F9A9-5DDA-A45AC1BEC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33E7064-E6AA-8686-03B8-161A952A24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56E851B-DFE1-53DB-2A56-F26ADFF55C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7622C9-2E4E-6E9B-0B94-1479FBC0C74A}"/>
              </a:ext>
            </a:extLst>
          </p:cNvPr>
          <p:cNvSpPr txBox="1"/>
          <p:nvPr/>
        </p:nvSpPr>
        <p:spPr>
          <a:xfrm>
            <a:off x="565653" y="4795897"/>
            <a:ext cx="10935853" cy="190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ko-KR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1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 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우리가 지금은 나그네 되어도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화려한 천국에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머잖아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가리니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am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stranger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here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with-in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foreign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land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;</a:t>
            </a:r>
            <a:endParaRPr kumimoji="0" lang="ko-KR" altLang="ko-KR" sz="14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home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is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far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away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up-on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golden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strand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;</a:t>
            </a:r>
            <a:endParaRPr kumimoji="0" lang="ko-KR" altLang="ko-KR" sz="14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555638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1739F-BE4D-6A88-3E4E-20C2A20C0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0AF30E4-9269-F5EC-C2CB-7D4C451949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A12FB7D-67B6-EC75-BCA6-37C70DE06D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7C0A08C-DBBA-2394-D1AF-83347EDD4D2D}"/>
              </a:ext>
            </a:extLst>
          </p:cNvPr>
          <p:cNvSpPr txBox="1"/>
          <p:nvPr/>
        </p:nvSpPr>
        <p:spPr>
          <a:xfrm>
            <a:off x="710841" y="4795897"/>
            <a:ext cx="10935853" cy="190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이 세상 있을 때 주 예수 위하여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우리가 힘써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일하세</a:t>
            </a:r>
            <a:endParaRPr lang="ko-KR" altLang="en-US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Ambassador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to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of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realms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beyond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sea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I'm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here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busi-ness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King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3972507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CEBCA-6E62-92E6-D5F3-08F6A417B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0F530CB-FEC1-47E7-075C-229306A768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EA2D8DC-17CE-5296-B7DD-DE9D794B63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5ACE225-4A81-B821-FEAA-1C429B4CEFB5}"/>
              </a:ext>
            </a:extLst>
          </p:cNvPr>
          <p:cNvSpPr txBox="1"/>
          <p:nvPr/>
        </p:nvSpPr>
        <p:spPr>
          <a:xfrm>
            <a:off x="565653" y="4795897"/>
            <a:ext cx="10935853" cy="190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ko-KR" sz="3600" dirty="0">
                <a:latin typeface="HY견명조" panose="02030600000101010101" pitchFamily="18" charset="-127"/>
                <a:ea typeface="HY견명조" panose="02030600000101010101" pitchFamily="18" charset="-127"/>
              </a:rPr>
              <a:t>1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 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우리가 지금은 나그네 되어도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화려한 천국에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머잖아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가리니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am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stranger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here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with-in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foreign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land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;</a:t>
            </a:r>
            <a:endParaRPr kumimoji="0" lang="ko-KR" altLang="ko-KR" sz="14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home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is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far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away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up-on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golden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strand</a:t>
            </a:r>
            <a:r>
              <a:rPr kumimoji="0" lang="ko-KR" altLang="ko-KR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;</a:t>
            </a:r>
            <a:endParaRPr kumimoji="0" lang="ko-KR" altLang="ko-KR" sz="14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275189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4398A-DEF9-6533-67DE-DACE68E02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F0728B0-7E79-89C4-D1C1-B95D92C9F7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830103A-B13B-82B7-E6D5-5FC5D90B02E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42A8843-A0D4-5C4B-55A3-752523CCB459}"/>
              </a:ext>
            </a:extLst>
          </p:cNvPr>
          <p:cNvSpPr txBox="1"/>
          <p:nvPr/>
        </p:nvSpPr>
        <p:spPr>
          <a:xfrm>
            <a:off x="710841" y="4795897"/>
            <a:ext cx="10935853" cy="190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이 세상 있을 때 주 예수 위하여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우리가 힘써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일하세</a:t>
            </a:r>
            <a:endParaRPr lang="ko-KR" altLang="en-US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Ambassador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to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of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realms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beyond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sea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I'm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here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busi-ness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King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0189253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02D82-6582-A0DD-B05C-C2367094C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32EB2AA-88DE-B56F-556F-8290BFE948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D83770-D8AC-5991-F22F-95C996855B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D6E4347-12AB-7905-332A-63C36475997E}"/>
              </a:ext>
            </a:extLst>
          </p:cNvPr>
          <p:cNvSpPr txBox="1"/>
          <p:nvPr/>
        </p:nvSpPr>
        <p:spPr>
          <a:xfrm>
            <a:off x="737474" y="4795897"/>
            <a:ext cx="10935853" cy="2333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 내게 부탁하신 일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천사도 흠모하겠네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message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bring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message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angles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fain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would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: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137184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902FF-4D58-735D-F8EE-2460569E8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B4C880F-2A78-815A-A645-95C4958422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551B052-D9A8-525F-0DB5-35193FC2CA0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4D463A-33B5-C7E5-85EB-D06182804775}"/>
              </a:ext>
            </a:extLst>
          </p:cNvPr>
          <p:cNvSpPr txBox="1"/>
          <p:nvPr/>
        </p:nvSpPr>
        <p:spPr>
          <a:xfrm>
            <a:off x="1062540" y="5522287"/>
            <a:ext cx="109358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 걸어가는 이 길이 낯설고 두려워 보일지라도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삶의 무게를 뚫고 흘러 들어오는 주님 부활의 생명을 봐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29C6B6-64D6-2B95-3F56-07EA0FF15693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9271388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EF92E-A47E-03CA-4E9A-5EDFA1C22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91E9A89-1AB0-5F53-4B02-E552B64380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2B897DE-43F6-05DF-A5C3-0A43A1F2B5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F65C830-B270-CBAB-E7DC-22369F87CE6F}"/>
              </a:ext>
            </a:extLst>
          </p:cNvPr>
          <p:cNvSpPr txBox="1"/>
          <p:nvPr/>
        </p:nvSpPr>
        <p:spPr>
          <a:xfrm>
            <a:off x="737474" y="4795897"/>
            <a:ext cx="10935853" cy="190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화목케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하라신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구주의 말씀을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온 세상 널리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전하세</a:t>
            </a:r>
            <a:endParaRPr lang="ko-KR" altLang="en-US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"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reconciled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," </a:t>
            </a:r>
            <a:r>
              <a:rPr lang="en-US" altLang="ko-KR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hus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saith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Lord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and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King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"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reconciled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to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God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."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4005521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CAD30-B4B0-5776-172E-D40E6557A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97FF085-E54E-96E5-6635-09827ABD213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120074" y="4901191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37755EF-07C8-F1F6-0611-1847901A50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85309E-E685-0D16-1470-930DC68ED8D2}"/>
              </a:ext>
            </a:extLst>
          </p:cNvPr>
          <p:cNvSpPr txBox="1"/>
          <p:nvPr/>
        </p:nvSpPr>
        <p:spPr>
          <a:xfrm>
            <a:off x="711201" y="4901191"/>
            <a:ext cx="10935853" cy="29443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ko-KR" sz="40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2.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주 예수 말씀이 온 세상 만민들 </a:t>
            </a:r>
            <a:endParaRPr lang="en-US" altLang="ko-KR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흉악한 죄에서 떠나라 하시니</a:t>
            </a:r>
            <a:endParaRPr lang="en-US" altLang="ko-KR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King's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command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: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all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ev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e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rywhere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Repent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and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turn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away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from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sin's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seductive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snare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;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1920"/>
              </a:lnSpc>
            </a:pPr>
            <a:endParaRPr lang="ko-KR" altLang="en-US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1920"/>
              </a:lnSpc>
              <a:buNone/>
            </a:pPr>
            <a:endParaRPr lang="ko-KR" altLang="en-US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endParaRPr lang="en-US" altLang="ko-KR" sz="36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2030500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E37C1-D743-737A-3F33-A76AFC9EA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E1E1A3B-AB6C-0DE9-A3B8-590310CA79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D47837D-1EAF-18D5-F615-A701AA8FCD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8C7517F-27C5-0764-2563-202EE76B5F05}"/>
              </a:ext>
            </a:extLst>
          </p:cNvPr>
          <p:cNvSpPr txBox="1"/>
          <p:nvPr/>
        </p:nvSpPr>
        <p:spPr>
          <a:xfrm>
            <a:off x="628073" y="4880382"/>
            <a:ext cx="10935853" cy="190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이 말씀 듣고서 새 생명 얻어라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이 기쁜 소식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전하세</a:t>
            </a:r>
            <a:endParaRPr lang="ko-KR" altLang="en-US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all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who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will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obey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with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Him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shall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reign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aye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And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that's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business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King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286507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26007-1D35-8B6F-B0DD-EF2C73F3F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6912803-670D-E01D-854E-CE401D396E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2D4A4B8-D972-EAB4-F88D-707FF19002D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1A6047-5B47-986D-9839-98956A11C84A}"/>
              </a:ext>
            </a:extLst>
          </p:cNvPr>
          <p:cNvSpPr txBox="1"/>
          <p:nvPr/>
        </p:nvSpPr>
        <p:spPr>
          <a:xfrm>
            <a:off x="737474" y="4795897"/>
            <a:ext cx="10935853" cy="2333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 내게 부탁하신 일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천사도 흠모하겠네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message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bring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message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angles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fain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would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: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96715760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6BF61-1197-0B91-050C-241E67871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1784039-5BC3-0BBF-F3C8-9ECF68832B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6E6AFB0-FB57-D6E5-9944-81F98983CB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83A450A-C6A0-E7BB-EEBF-AC150B55E0EC}"/>
              </a:ext>
            </a:extLst>
          </p:cNvPr>
          <p:cNvSpPr txBox="1"/>
          <p:nvPr/>
        </p:nvSpPr>
        <p:spPr>
          <a:xfrm>
            <a:off x="737474" y="4795897"/>
            <a:ext cx="10935853" cy="190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화목케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하라신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구주의 말씀을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온 세상 널리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전하세</a:t>
            </a:r>
            <a:endParaRPr lang="ko-KR" altLang="en-US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"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reconciled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," </a:t>
            </a:r>
            <a:r>
              <a:rPr lang="en-US" altLang="ko-KR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hus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saith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Lord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and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King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"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reconciled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to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God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."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509566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4A139-96E3-3407-13B6-168BE661F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E7BE533-9E4A-4E34-4EE9-100090C5C6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38E540F-2CE0-3914-8FC0-CB5A6F40E9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2D73533-E2D2-4A26-88DC-8040D8272613}"/>
              </a:ext>
            </a:extLst>
          </p:cNvPr>
          <p:cNvSpPr txBox="1"/>
          <p:nvPr/>
        </p:nvSpPr>
        <p:spPr>
          <a:xfrm>
            <a:off x="711200" y="4782277"/>
            <a:ext cx="10935853" cy="190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ko-KR" sz="3600" b="0" i="0" dirty="0">
                <a:solidFill>
                  <a:srgbClr val="444444"/>
                </a:solidFill>
                <a:effectLst/>
                <a:latin typeface="나눔고딕" pitchFamily="2" charset="-127"/>
                <a:ea typeface="나눔고딕" pitchFamily="2" charset="-127"/>
              </a:rPr>
              <a:t>3</a:t>
            </a:r>
            <a:r>
              <a:rPr lang="en-US" altLang="ko-KR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 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영생의 복락과 천국에 갈 길을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만백성 알도록 나가서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전하세</a:t>
            </a:r>
            <a:endParaRPr lang="ko-KR" altLang="en-US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home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brighter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far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Sharon's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rosy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plain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Eternal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life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and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joy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throu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gh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its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en-US" altLang="ko-KR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v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ast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domain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;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7823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C0933-85E7-585B-ED63-2938DB7F4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8883C06-755F-9880-D460-E96E8E6D9E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97494C5-DA27-D73E-83FA-958B391197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CDBEFF-C9B3-4B59-CC18-69B2733DF2F2}"/>
              </a:ext>
            </a:extLst>
          </p:cNvPr>
          <p:cNvSpPr txBox="1"/>
          <p:nvPr/>
        </p:nvSpPr>
        <p:spPr>
          <a:xfrm>
            <a:off x="783657" y="4999316"/>
            <a:ext cx="10935853" cy="1751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 예수 말씀이 이 복음 전하라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우리게 부탁하셨네 </a:t>
            </a:r>
            <a:endParaRPr lang="en-US" altLang="ko-KR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Sov</a:t>
            </a:r>
            <a:r>
              <a:rPr lang="en-US" altLang="ko-KR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e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reign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bids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tell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how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mortals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there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may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dwell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And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that's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business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King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442768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2DF36-CCEC-7E0F-847A-95DBA589A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6683A0B-E25F-8BEA-2487-717F991B55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BFD31F-AC9C-1EFC-D5E7-CCA8F766BC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588255F-E45A-708F-071F-94F7CE3E8161}"/>
              </a:ext>
            </a:extLst>
          </p:cNvPr>
          <p:cNvSpPr txBox="1"/>
          <p:nvPr/>
        </p:nvSpPr>
        <p:spPr>
          <a:xfrm>
            <a:off x="783657" y="4999316"/>
            <a:ext cx="10935853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우리게 부탁하셨네</a:t>
            </a:r>
            <a:r>
              <a:rPr lang="en-US" altLang="ko-KR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 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우리게 부탁하셨네</a:t>
            </a:r>
            <a:r>
              <a:rPr lang="en-US" altLang="ko-KR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!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endParaRPr lang="en-US" altLang="ko-KR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2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en-US" altLang="ko-KR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hat's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business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King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354446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9DB87-620B-25D2-A81F-9F506EB98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2E6A176-6A11-8026-5C3E-264971E427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70F9D51-8BD7-7EDD-7716-620777B6FB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A349D21-BEA2-5511-6D16-7AC0A0E4C493}"/>
              </a:ext>
            </a:extLst>
          </p:cNvPr>
          <p:cNvSpPr txBox="1"/>
          <p:nvPr/>
        </p:nvSpPr>
        <p:spPr>
          <a:xfrm>
            <a:off x="737474" y="4795897"/>
            <a:ext cx="10935853" cy="2333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 내게 부탁하신 일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천사도 흠모하겠네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message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bring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message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angles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fain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would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: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32199441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D0418-6289-FC51-8BC5-FD710420C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AB9E40B-15DE-1DBD-D7E8-72568BEB04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B5DA8AE-5CB1-E389-EF91-065D3A3F83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8EDF980-9848-8EB3-2E97-EA896CC0E911}"/>
              </a:ext>
            </a:extLst>
          </p:cNvPr>
          <p:cNvSpPr txBox="1"/>
          <p:nvPr/>
        </p:nvSpPr>
        <p:spPr>
          <a:xfrm>
            <a:off x="737474" y="4795897"/>
            <a:ext cx="10935853" cy="190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화목케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하라신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구주의 말씀을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온 세상 널리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전하세</a:t>
            </a:r>
            <a:endParaRPr lang="ko-KR" altLang="en-US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"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reconciled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," </a:t>
            </a:r>
            <a:r>
              <a:rPr lang="en-US" altLang="ko-KR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hus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saith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Lord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and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King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"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reconciled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to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God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."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33555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FE00B-2397-065F-6F65-399FF8552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373C07F-A681-B4DF-BC02-2DF9809CE1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0969520-8C91-98E9-EC07-69DA24BE46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4D7D497-DDF0-6179-12C4-76A61057B66C}"/>
              </a:ext>
            </a:extLst>
          </p:cNvPr>
          <p:cNvSpPr txBox="1"/>
          <p:nvPr/>
        </p:nvSpPr>
        <p:spPr>
          <a:xfrm>
            <a:off x="739268" y="5346796"/>
            <a:ext cx="109358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</a:t>
            </a: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함께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손 잡고 가세 조금 느리고 어려울지라도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 부르신 그 감격 붙잡고 손잡고 함께 가세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05A66D-3F6C-2E97-37BD-EB1843EC65B5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30088321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839A5-1F48-2970-9614-9E567B8B8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7EAD56F-FED7-8AC2-6D61-C5ED19D8A1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6F981D7-B059-CCB2-8990-4DD1ACD876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7682AE-E66A-9151-D1AC-276A2524F368}"/>
              </a:ext>
            </a:extLst>
          </p:cNvPr>
          <p:cNvSpPr txBox="1"/>
          <p:nvPr/>
        </p:nvSpPr>
        <p:spPr>
          <a:xfrm>
            <a:off x="737474" y="4795897"/>
            <a:ext cx="10935853" cy="2333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 내게 부탁하신 일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천사도 흠모하겠네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message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bring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message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angles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fain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would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: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77899951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3DDA8-10D2-E474-5003-65C45D595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AF20555-6487-2CCE-93CB-47C4FB2E08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FBA6666-9C7F-5A25-148A-E4C5C66561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9BD15E-69E5-0F14-40C4-8C72BEF4C4AD}"/>
              </a:ext>
            </a:extLst>
          </p:cNvPr>
          <p:cNvSpPr txBox="1"/>
          <p:nvPr/>
        </p:nvSpPr>
        <p:spPr>
          <a:xfrm>
            <a:off x="737474" y="4795897"/>
            <a:ext cx="10935853" cy="190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화목케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하라신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구주의 말씀을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온 세상 널리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전하세</a:t>
            </a:r>
            <a:endParaRPr lang="ko-KR" altLang="en-US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"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reconciled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," </a:t>
            </a:r>
            <a:r>
              <a:rPr lang="en-US" altLang="ko-KR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hus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saith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Lord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and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King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"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reconciled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to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God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."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969422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262FD-8A36-05EC-DA44-9F8AC7E2B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81C57AA-836E-3AA3-E1EF-803C461219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4B15B23-E457-CA3A-5227-C59C6444B8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8ACA6F6-9ECF-D858-638A-261FEC7D7CFA}"/>
              </a:ext>
            </a:extLst>
          </p:cNvPr>
          <p:cNvSpPr txBox="1"/>
          <p:nvPr/>
        </p:nvSpPr>
        <p:spPr>
          <a:xfrm>
            <a:off x="737474" y="4795897"/>
            <a:ext cx="10935853" cy="2333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 내게 부탁하신 일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천사도 흠모하겠네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message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bring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message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angles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fain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would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: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20351574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87EC8-68D5-A427-7747-92A9B5810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ABC6F5B-16F6-9249-E06B-B5756BBCA8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9F39E4D-FAA0-C79F-598C-B96B37EC00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3BBD56C-36E8-DE70-1B0D-3D3E958DBE60}"/>
              </a:ext>
            </a:extLst>
          </p:cNvPr>
          <p:cNvSpPr txBox="1"/>
          <p:nvPr/>
        </p:nvSpPr>
        <p:spPr>
          <a:xfrm>
            <a:off x="737474" y="4795897"/>
            <a:ext cx="10935853" cy="190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화목케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하라신</a:t>
            </a: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구주의 말씀을</a:t>
            </a:r>
          </a:p>
          <a:p>
            <a:pPr algn="ctr">
              <a:lnSpc>
                <a:spcPts val="192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ko-KR" altLang="en-US" sz="3600" b="0" i="0" dirty="0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온 세상 널리 </a:t>
            </a:r>
            <a:r>
              <a:rPr lang="ko-KR" altLang="en-US" sz="3600" b="0" i="0" dirty="0" err="1">
                <a:solidFill>
                  <a:srgbClr val="444444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전하세</a:t>
            </a:r>
            <a:endParaRPr lang="ko-KR" altLang="en-US" sz="3600" b="0" i="0" dirty="0">
              <a:solidFill>
                <a:srgbClr val="444444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"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reconciled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," </a:t>
            </a:r>
            <a:r>
              <a:rPr lang="en-US" altLang="ko-KR" sz="2800" dirty="0">
                <a:solidFill>
                  <a:srgbClr val="0070C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hus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saith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my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Lord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and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King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"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Oh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be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ye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reconciled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to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kumimoji="0" lang="ko-KR" altLang="ko-KR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God</a:t>
            </a:r>
            <a:r>
              <a:rPr kumimoji="0" lang="ko-KR" altLang="ko-KR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."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2336645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CFC267-977D-4DF4-9E59-8C81B25E2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BACEECE-EC69-E46C-7562-16BFF739DB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30A2BFF-1C13-EB4A-D7BF-91FB6E0967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06A577-CBC2-6CB3-76E2-57846428AB6D}"/>
              </a:ext>
            </a:extLst>
          </p:cNvPr>
          <p:cNvSpPr txBox="1"/>
          <p:nvPr/>
        </p:nvSpPr>
        <p:spPr>
          <a:xfrm>
            <a:off x="843648" y="4480070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하늘보다 높으신 주 사랑 바다보다 넓으신 주 사랑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나를 향한 크고 높으신 사랑</a:t>
            </a:r>
            <a:endParaRPr lang="en-US" altLang="ko-KR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high as the heavens are above the earth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far as the waters cover all the seas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So high, so great is the love You have for me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endParaRPr lang="en-US" altLang="ko-KR" sz="32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09426787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B4BD2-67D9-8ADE-EB4D-F987F47A8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A12B6AF-9749-FE7F-BE82-300B9711BE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1C51036-727C-0610-40CB-42271DCDAC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9F1E86-35C1-4B23-240D-A4A756DF2DF5}"/>
              </a:ext>
            </a:extLst>
          </p:cNvPr>
          <p:cNvSpPr txBox="1"/>
          <p:nvPr/>
        </p:nvSpPr>
        <p:spPr>
          <a:xfrm>
            <a:off x="628073" y="3824776"/>
            <a:ext cx="10935853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헛되고 헛된 그 모든 것 </a:t>
            </a:r>
            <a:r>
              <a:rPr lang="ko-KR" altLang="en-US" sz="3600" b="0" i="0" dirty="0" err="1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내게서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멀리 거두셨네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나의 수치 찬양 되었네</a:t>
            </a:r>
            <a:endParaRPr lang="en-US" altLang="ko-KR" sz="32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far as the east is from the west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You've taken away my worthlessness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You've turned my shame into joyful praise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br>
              <a:rPr lang="ko-KR" altLang="en-US" sz="3600" dirty="0">
                <a:solidFill>
                  <a:srgbClr val="0070C0"/>
                </a:solidFill>
              </a:rPr>
            </a:br>
            <a:endParaRPr lang="en-US" altLang="ko-KR" sz="3200" b="1" dirty="0">
              <a:solidFill>
                <a:srgbClr val="0070C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55602246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D8BC9-6E33-224A-1DD9-A8EC064FA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D2F0FB5-81F8-E366-21DC-AB0F83419EE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FC8B142-F67D-3C15-02A2-E2AB2B678E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4056EAE-2F1A-F866-699B-08F9ADE2E87C}"/>
              </a:ext>
            </a:extLst>
          </p:cNvPr>
          <p:cNvSpPr txBox="1"/>
          <p:nvPr/>
        </p:nvSpPr>
        <p:spPr>
          <a:xfrm>
            <a:off x="843648" y="4480070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하늘보다 높으신 주 사랑 바다보다 넓으신 주 사랑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나를 향한 크고 높으신 사랑</a:t>
            </a:r>
            <a:endParaRPr lang="en-US" altLang="ko-KR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high as the heavens are above the earth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far as the waters cover all the seas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So high, so great is the love You have for me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endParaRPr lang="en-US" altLang="ko-KR" sz="32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94292746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26A1B-1070-9413-BE1E-6D27D894D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D6A8203-8614-6A33-7540-A4084EAD32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0B71269-6789-7EB6-4464-DE3FFF0F1F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EDD5B3-DFC8-7A55-E8A3-CE1B3E73DDDC}"/>
              </a:ext>
            </a:extLst>
          </p:cNvPr>
          <p:cNvSpPr txBox="1"/>
          <p:nvPr/>
        </p:nvSpPr>
        <p:spPr>
          <a:xfrm>
            <a:off x="628073" y="3824776"/>
            <a:ext cx="10935853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헛되고 헛된 그 모든 것 </a:t>
            </a:r>
            <a:r>
              <a:rPr lang="ko-KR" altLang="en-US" sz="3600" b="0" i="0" dirty="0" err="1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내게서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멀리 거두셨네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나의 수치 찬양 되었네</a:t>
            </a:r>
            <a:endParaRPr lang="en-US" altLang="ko-KR" sz="32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far as the east is from the west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You've taken away my worthlessness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You've turned my shame into joyful praise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br>
              <a:rPr lang="ko-KR" altLang="en-US" sz="3600" dirty="0">
                <a:solidFill>
                  <a:srgbClr val="0070C0"/>
                </a:solidFill>
              </a:rPr>
            </a:br>
            <a:endParaRPr lang="en-US" altLang="ko-KR" sz="3200" b="1" dirty="0">
              <a:solidFill>
                <a:srgbClr val="0070C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01385858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BB63A-56E9-5675-582A-6335B0ED0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3470080-458D-A0E0-78BA-76CDC16734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9B4809C-9272-C819-30EB-F97C6B0956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2D73D09-F62C-FE76-1E67-02E3BB482660}"/>
              </a:ext>
            </a:extLst>
          </p:cNvPr>
          <p:cNvSpPr txBox="1"/>
          <p:nvPr/>
        </p:nvSpPr>
        <p:spPr>
          <a:xfrm>
            <a:off x="565653" y="385933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영원히 감사 드리리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주님의 그 은혜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날 찾아 주신 그 사랑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오 주님 내 전부</a:t>
            </a:r>
            <a:endParaRPr lang="en-US" altLang="ko-KR" sz="2800" b="1" dirty="0">
              <a:solidFill>
                <a:srgbClr val="00206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ACFC6F-A67C-E565-3E78-4DFCA940DEA1}"/>
              </a:ext>
            </a:extLst>
          </p:cNvPr>
          <p:cNvSpPr txBox="1"/>
          <p:nvPr/>
        </p:nvSpPr>
        <p:spPr>
          <a:xfrm>
            <a:off x="1311562" y="5936518"/>
            <a:ext cx="95688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Forever I will thank You for the grace You've given me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once was lost, but now I'm found, You're everything I need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613007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56621-5821-3ED6-0312-BF0FF374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F5EF86A-3833-E3B3-17DE-F2D0CBE951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F9678A7-6BBB-7AD3-33EA-C5FFADD354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E65E9B-3C73-9257-35C9-5932A5BCB584}"/>
              </a:ext>
            </a:extLst>
          </p:cNvPr>
          <p:cNvSpPr txBox="1"/>
          <p:nvPr/>
        </p:nvSpPr>
        <p:spPr>
          <a:xfrm>
            <a:off x="565653" y="377819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사랑해요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경배해요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 주 위해 살리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 err="1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영원토록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신실하신 주 사랑을 전하리</a:t>
            </a:r>
            <a:endParaRPr lang="en-US" altLang="ko-KR" sz="4800" b="1" dirty="0">
              <a:solidFill>
                <a:srgbClr val="00206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BFBC71-E76F-59F5-490A-1D75606C9391}"/>
              </a:ext>
            </a:extLst>
          </p:cNvPr>
          <p:cNvSpPr txBox="1"/>
          <p:nvPr/>
        </p:nvSpPr>
        <p:spPr>
          <a:xfrm>
            <a:off x="1046094" y="5719227"/>
            <a:ext cx="977892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worship You, I live for You, You're all that I desire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And forever I will live to tell of Your unfailing love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endParaRPr lang="en-US" altLang="ko-K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108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9AEFE-14C5-B21E-46D7-13CA6EBA0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6555A4E-5F6C-2F3D-83B6-DA3FD0F64A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EBA633C-9715-3C01-CAF7-4C0FD71F96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999F49C-3751-8AAC-F1CF-D152E6718C7B}"/>
              </a:ext>
            </a:extLst>
          </p:cNvPr>
          <p:cNvSpPr txBox="1"/>
          <p:nvPr/>
        </p:nvSpPr>
        <p:spPr>
          <a:xfrm>
            <a:off x="803922" y="5605413"/>
            <a:ext cx="109358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우리</a:t>
            </a:r>
            <a:r>
              <a:rPr lang="en-US" altLang="ko-KR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b="0" i="0" dirty="0"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함께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손 잡고 가세 때론 더디고 힘겨울지라도</a:t>
            </a: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ko-KR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r>
              <a:rPr lang="ko-KR" altLang="en-US" sz="3600" dirty="0"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 부르신 그 날을 향하여 손 잡고 함께 가세</a:t>
            </a:r>
            <a:endParaRPr lang="en-US" altLang="ko-KR" sz="3600" dirty="0"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br>
              <a:rPr lang="en-US" altLang="ko-KR" sz="2800" b="0" i="0" dirty="0">
                <a:solidFill>
                  <a:srgbClr val="0070C0"/>
                </a:solidFill>
                <a:effectLst/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206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DB2415-2EFE-B7D6-6D28-4573D0DE4ADC}"/>
              </a:ext>
            </a:extLst>
          </p:cNvPr>
          <p:cNvSpPr txBox="1"/>
          <p:nvPr/>
        </p:nvSpPr>
        <p:spPr>
          <a:xfrm>
            <a:off x="2883979" y="-9323836"/>
            <a:ext cx="6299200" cy="8556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​​​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추수할 때가 이르러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들판은 희어졌네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these are the days of the harvest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The fields are as white in Your world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우리는 추수할 </a:t>
            </a:r>
            <a:r>
              <a:rPr lang="ko-KR" altLang="en-US" b="0" i="0" dirty="0" err="1">
                <a:solidFill>
                  <a:srgbClr val="333333"/>
                </a:solidFill>
                <a:effectLst/>
                <a:latin typeface="AppleSDGothicNeo"/>
              </a:rPr>
              <a:t>일꾼되어</a:t>
            </a:r>
            <a:endParaRPr lang="ko-KR" altLang="en-US" b="0" i="0" dirty="0">
              <a:solidFill>
                <a:srgbClr val="333333"/>
              </a:solidFill>
              <a:effectLst/>
              <a:latin typeface="AppleSDGothicNeo"/>
            </a:endParaRP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주 말씀을 선포하리</a:t>
            </a:r>
          </a:p>
          <a:p>
            <a:pPr algn="l">
              <a:spcAft>
                <a:spcPts val="2400"/>
              </a:spcAft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And we are the laborers in Your vineyard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Declaring the word of the Lord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  <a:p>
            <a:pPr algn="l">
              <a:spcAft>
                <a:spcPts val="2400"/>
              </a:spcAft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SDGothicNeo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44262197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F954E-6DD3-64BB-5235-7D4255775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022E280-9BF1-4C72-61C4-69BF0C612D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E66B208-6F41-98B6-28B4-F8FEB77EE3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EBB8993-C702-6E68-8E50-B86DB3A9E40C}"/>
              </a:ext>
            </a:extLst>
          </p:cNvPr>
          <p:cNvSpPr txBox="1"/>
          <p:nvPr/>
        </p:nvSpPr>
        <p:spPr>
          <a:xfrm>
            <a:off x="843648" y="4480070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하늘보다 높으신 주 사랑 바다보다 넓으신 주 사랑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나를 향한 크고 높으신 사랑</a:t>
            </a:r>
            <a:endParaRPr lang="en-US" altLang="ko-KR" sz="36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high as the heavens are above the earth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far as the waters cover all the seas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So high, so great is the love You have for me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endParaRPr lang="en-US" altLang="ko-KR" sz="32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53726499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062F6-F136-362F-A798-BAC226408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9C38602-C77E-AA38-2D3C-53B81AD89E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0EB93BF-EE21-0CB2-9CDE-4EE2A0F142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F1923BD-EE27-E79C-7339-73EB5368CAE9}"/>
              </a:ext>
            </a:extLst>
          </p:cNvPr>
          <p:cNvSpPr txBox="1"/>
          <p:nvPr/>
        </p:nvSpPr>
        <p:spPr>
          <a:xfrm>
            <a:off x="628073" y="3824776"/>
            <a:ext cx="10935853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헛되고 헛된 그 모든 것 </a:t>
            </a:r>
            <a:r>
              <a:rPr lang="ko-KR" altLang="en-US" sz="3600" b="0" i="0" dirty="0" err="1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내게서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멀리 거두셨네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나의 수치 찬양 되었네</a:t>
            </a:r>
            <a:endParaRPr lang="en-US" altLang="ko-KR" sz="3200" b="0" i="0" dirty="0">
              <a:solidFill>
                <a:srgbClr val="212529"/>
              </a:solidFill>
              <a:effectLst/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As far as the east is from the west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You've taken away my worthlessness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You've turned my shame into joyful praise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/>
            <a:br>
              <a:rPr lang="ko-KR" altLang="en-US" sz="3600" dirty="0">
                <a:solidFill>
                  <a:srgbClr val="0070C0"/>
                </a:solidFill>
              </a:rPr>
            </a:br>
            <a:endParaRPr lang="en-US" altLang="ko-KR" sz="3200" b="1" dirty="0">
              <a:solidFill>
                <a:srgbClr val="0070C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97845528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E18C6-7675-0A6F-6985-D5277D45D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AE549C8-DCDB-029F-E2F8-7C54A58EEE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B34B16C-5204-C658-C962-3AC0288401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2F5D90F-703D-DB97-6E33-4C52C3599133}"/>
              </a:ext>
            </a:extLst>
          </p:cNvPr>
          <p:cNvSpPr txBox="1"/>
          <p:nvPr/>
        </p:nvSpPr>
        <p:spPr>
          <a:xfrm>
            <a:off x="565653" y="385933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영원히 감사 드리리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주님의 그 은혜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날 찾아 주신 그 사랑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오 주님 내 전부</a:t>
            </a:r>
            <a:endParaRPr lang="en-US" altLang="ko-KR" sz="2800" b="1" dirty="0">
              <a:solidFill>
                <a:srgbClr val="00206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86B572-CAF9-C736-733A-87B600258C58}"/>
              </a:ext>
            </a:extLst>
          </p:cNvPr>
          <p:cNvSpPr txBox="1"/>
          <p:nvPr/>
        </p:nvSpPr>
        <p:spPr>
          <a:xfrm>
            <a:off x="1311562" y="5936518"/>
            <a:ext cx="95688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Forever I will thank You for the grace You've given me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once was lost, but now I'm found, You're everything I need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968139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D540D-EB26-6418-27D7-595AF323E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A4F0C16-21C2-3545-9347-273D03ACBA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DEA587C-1716-383D-63C1-DE1B32D5D2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408055-6CF2-56AC-6161-98D5E6D3B52F}"/>
              </a:ext>
            </a:extLst>
          </p:cNvPr>
          <p:cNvSpPr txBox="1"/>
          <p:nvPr/>
        </p:nvSpPr>
        <p:spPr>
          <a:xfrm>
            <a:off x="565653" y="377819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사랑해요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경배해요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 주 위해 살리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 err="1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영원토록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신실하신 주 사랑을 전하리</a:t>
            </a:r>
            <a:endParaRPr lang="en-US" altLang="ko-KR" sz="4800" b="1" dirty="0">
              <a:solidFill>
                <a:srgbClr val="00206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C9B653-3596-32E5-6600-41891C85EB47}"/>
              </a:ext>
            </a:extLst>
          </p:cNvPr>
          <p:cNvSpPr txBox="1"/>
          <p:nvPr/>
        </p:nvSpPr>
        <p:spPr>
          <a:xfrm>
            <a:off x="1046094" y="5719227"/>
            <a:ext cx="977892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worship You, I live for You, You're all that I desire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And forever I will live to tell of Your unfailing love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endParaRPr lang="en-US" altLang="ko-K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67600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94524-DC82-B2C1-6841-76F1618E3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D974DF7-9D71-DC01-00EA-394A26A2E0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B1EB473-52C7-3A68-8578-9F79465852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930EC8E-5017-25A9-2A39-180DBD95FE59}"/>
              </a:ext>
            </a:extLst>
          </p:cNvPr>
          <p:cNvSpPr txBox="1"/>
          <p:nvPr/>
        </p:nvSpPr>
        <p:spPr>
          <a:xfrm>
            <a:off x="565653" y="385933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영원히 감사 드리리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주님의 그 은혜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날 찾아 주신 그 사랑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오 주님 내 전부</a:t>
            </a:r>
            <a:endParaRPr lang="en-US" altLang="ko-KR" sz="2800" b="1" dirty="0">
              <a:solidFill>
                <a:srgbClr val="00206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B2676A-5B47-D54B-956B-27EF93D9BF46}"/>
              </a:ext>
            </a:extLst>
          </p:cNvPr>
          <p:cNvSpPr txBox="1"/>
          <p:nvPr/>
        </p:nvSpPr>
        <p:spPr>
          <a:xfrm>
            <a:off x="1311562" y="5936518"/>
            <a:ext cx="95688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Forever I will thank You for the grace You've given me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once was lost, but now I'm found, You're everything I need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969359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8DD35-6136-9AA5-EBA3-8362A3E1F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CC2628A-9958-D6B0-35D4-A24C7702E3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E9A61FF-FEE5-C0A6-7787-F0DF3B6CBDF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13D943-D0C2-F796-1243-44344EB9E289}"/>
              </a:ext>
            </a:extLst>
          </p:cNvPr>
          <p:cNvSpPr txBox="1"/>
          <p:nvPr/>
        </p:nvSpPr>
        <p:spPr>
          <a:xfrm>
            <a:off x="565653" y="377819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사랑해요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경배해요</a:t>
            </a:r>
            <a:r>
              <a:rPr lang="en-US" altLang="ko-KR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나 주 위해 살리</a:t>
            </a:r>
            <a:b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600" b="0" i="0" dirty="0" err="1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영원토록</a:t>
            </a:r>
            <a:r>
              <a:rPr lang="ko-KR" altLang="en-US" sz="36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신실하신 주 사랑을 전하리</a:t>
            </a:r>
            <a:endParaRPr lang="en-US" altLang="ko-KR" sz="4800" b="1" dirty="0">
              <a:solidFill>
                <a:srgbClr val="00206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9B2F21-E658-FDBF-3006-573B36532A57}"/>
              </a:ext>
            </a:extLst>
          </p:cNvPr>
          <p:cNvSpPr txBox="1"/>
          <p:nvPr/>
        </p:nvSpPr>
        <p:spPr>
          <a:xfrm>
            <a:off x="1046094" y="5719227"/>
            <a:ext cx="977892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I worship You, I live for You, You're all that I desire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And forever I will live to tell of Your unfailing love</a:t>
            </a:r>
            <a:endParaRPr lang="ko-KR" altLang="en-US" sz="2400" dirty="0">
              <a:solidFill>
                <a:srgbClr val="0070C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buNone/>
            </a:pPr>
            <a:endParaRPr lang="en-US" altLang="ko-K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64857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7C69B-798B-BCDF-F1EE-64E5B1E7A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4AD2DD-9692-F4B1-26E1-F6A46D0E6FE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35F34C8-8216-ACCE-8904-EA935302F81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F2DA49-C571-8007-E86B-20594327171D}"/>
              </a:ext>
            </a:extLst>
          </p:cNvPr>
          <p:cNvSpPr txBox="1"/>
          <p:nvPr/>
        </p:nvSpPr>
        <p:spPr>
          <a:xfrm>
            <a:off x="597269" y="3429000"/>
            <a:ext cx="11256077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br>
              <a:rPr lang="ko-KR" altLang="en-US" sz="3200" dirty="0"/>
            </a:b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하나님께서 세상을 사랑하사</a:t>
            </a:r>
            <a:b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독생자를 주셨으니 믿는 자는 영생을 얻으리</a:t>
            </a: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God so loved the world that He gave His only Son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 whoever believes in Him should never die but have eternal life</a:t>
            </a:r>
          </a:p>
          <a:p>
            <a:pPr algn="ctr"/>
            <a:br>
              <a:rPr lang="ko-KR" altLang="en-US" sz="5400" dirty="0">
                <a:solidFill>
                  <a:srgbClr val="0070C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br>
              <a:rPr lang="ko-KR" altLang="en-US" sz="3600" dirty="0">
                <a:solidFill>
                  <a:srgbClr val="0070C0"/>
                </a:solidFill>
              </a:rPr>
            </a:br>
            <a:endParaRPr lang="en-US" altLang="ko-KR" sz="3200" b="1" dirty="0">
              <a:solidFill>
                <a:srgbClr val="0070C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400935135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CAF8A-A896-675D-86AA-35E6C3F93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A5F6247-3E14-CB05-6F25-73E280E800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DB5A8D6-684F-1B4C-A2AC-B63A7081CB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E78CF2-5377-CCDE-7D51-F9615A6FA048}"/>
              </a:ext>
            </a:extLst>
          </p:cNvPr>
          <p:cNvSpPr txBox="1"/>
          <p:nvPr/>
        </p:nvSpPr>
        <p:spPr>
          <a:xfrm>
            <a:off x="597269" y="3429000"/>
            <a:ext cx="11256077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br>
              <a:rPr lang="ko-KR" altLang="en-US" sz="3200" dirty="0"/>
            </a:b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하나님께서 세상을 사랑하사</a:t>
            </a:r>
            <a:b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독생자를 주셨으니 믿는 자는 영생을 얻으리</a:t>
            </a: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God so loved the world that He gave His only Son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 whoever believes in Him should never die but have eternal life</a:t>
            </a:r>
          </a:p>
          <a:p>
            <a:pPr algn="ctr"/>
            <a:br>
              <a:rPr lang="ko-KR" altLang="en-US" sz="5400" dirty="0">
                <a:solidFill>
                  <a:srgbClr val="0070C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br>
              <a:rPr lang="ko-KR" altLang="en-US" sz="3600" dirty="0">
                <a:solidFill>
                  <a:srgbClr val="0070C0"/>
                </a:solidFill>
              </a:rPr>
            </a:br>
            <a:endParaRPr lang="en-US" altLang="ko-KR" sz="3200" b="1" dirty="0">
              <a:solidFill>
                <a:srgbClr val="0070C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22237756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95E30-92C1-288E-C47F-AEEAC0B7CD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8B2E539-71CE-0A6D-C869-D9304E5C6C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6890D1C-39B2-A3BA-C7C8-A08851D526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E29830-DD0F-4DE1-66AB-E576D48161D1}"/>
              </a:ext>
            </a:extLst>
          </p:cNvPr>
          <p:cNvSpPr txBox="1"/>
          <p:nvPr/>
        </p:nvSpPr>
        <p:spPr>
          <a:xfrm>
            <a:off x="597269" y="3429000"/>
            <a:ext cx="11256077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br>
              <a:rPr lang="ko-KR" altLang="en-US" sz="3200" dirty="0"/>
            </a:b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하나님께서 세상을 사랑하사</a:t>
            </a:r>
            <a:b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독생자를 주셨으니 믿는 자는 영생을 얻으리</a:t>
            </a: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God so loved the world that He gave His only Son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 whoever believes in Him should never die but have eternal life</a:t>
            </a:r>
          </a:p>
          <a:p>
            <a:pPr algn="ctr"/>
            <a:br>
              <a:rPr lang="ko-KR" altLang="en-US" sz="5400" dirty="0">
                <a:solidFill>
                  <a:srgbClr val="0070C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br>
              <a:rPr lang="ko-KR" altLang="en-US" sz="3600" dirty="0">
                <a:solidFill>
                  <a:srgbClr val="0070C0"/>
                </a:solidFill>
              </a:rPr>
            </a:br>
            <a:endParaRPr lang="en-US" altLang="ko-KR" sz="3200" b="1" dirty="0">
              <a:solidFill>
                <a:srgbClr val="0070C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05062273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614A5-5A58-1447-1A67-FAA137B4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94CA7EE-067C-E000-DC6E-70FCA34417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0FDF3D1-CB9D-B6E9-3ED1-CF2CFD61C6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EDD31F4-1672-9755-24CB-F088D4486E1F}"/>
              </a:ext>
            </a:extLst>
          </p:cNvPr>
          <p:cNvSpPr txBox="1"/>
          <p:nvPr/>
        </p:nvSpPr>
        <p:spPr>
          <a:xfrm>
            <a:off x="597269" y="3429000"/>
            <a:ext cx="11256077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br>
              <a:rPr lang="ko-KR" altLang="en-US" sz="3200" dirty="0"/>
            </a:b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하나님께서 세상을 사랑하사</a:t>
            </a:r>
            <a:b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sz="3200" b="0" i="0" dirty="0">
                <a:solidFill>
                  <a:srgbClr val="212529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독생자를 주셨으니 믿는 자는 영생을 얻으리</a:t>
            </a: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God so loved the world that He gave His only Son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Noto Sans KR Black" panose="020B0200000000000000" pitchFamily="50" charset="-127"/>
                <a:ea typeface="Noto Sans KR Black" panose="020B0200000000000000" pitchFamily="50" charset="-127"/>
              </a:rPr>
              <a:t>That whoever believes in Him should never die but have eternal life</a:t>
            </a:r>
          </a:p>
          <a:p>
            <a:pPr algn="ctr"/>
            <a:br>
              <a:rPr lang="ko-KR" altLang="en-US" sz="5400" dirty="0">
                <a:solidFill>
                  <a:srgbClr val="0070C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br>
              <a:rPr lang="ko-KR" altLang="en-US" sz="3600" dirty="0">
                <a:solidFill>
                  <a:srgbClr val="0070C0"/>
                </a:solidFill>
              </a:rPr>
            </a:br>
            <a:endParaRPr lang="en-US" altLang="ko-KR" sz="3200" b="1" dirty="0">
              <a:solidFill>
                <a:srgbClr val="0070C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479039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5194</Words>
  <Application>Microsoft Office PowerPoint</Application>
  <PresentationFormat>와이드스크린</PresentationFormat>
  <Paragraphs>770</Paragraphs>
  <Slides>148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14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148</vt:i4>
      </vt:variant>
    </vt:vector>
  </HeadingPairs>
  <TitlesOfParts>
    <vt:vector size="163" baseType="lpstr">
      <vt:lpstr>AppleSDGothicNeo</vt:lpstr>
      <vt:lpstr>AppleSDGothicNeo-Regular</vt:lpstr>
      <vt:lpstr>-apple-system</vt:lpstr>
      <vt:lpstr>Helvetica Neue</vt:lpstr>
      <vt:lpstr>HYangela</vt:lpstr>
      <vt:lpstr>HY견명조</vt:lpstr>
      <vt:lpstr>Noto Sans KR Black</vt:lpstr>
      <vt:lpstr>나눔고딕</vt:lpstr>
      <vt:lpstr>맑은 고딕</vt:lpstr>
      <vt:lpstr>배달의민족 주아</vt:lpstr>
      <vt:lpstr>한컴 말랑말랑 Bold</vt:lpstr>
      <vt:lpstr>Arial</vt:lpstr>
      <vt:lpstr>Roboto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jabongso1@gmail.com</dc:creator>
  <cp:lastModifiedBy>mediaPC</cp:lastModifiedBy>
  <cp:revision>31</cp:revision>
  <dcterms:created xsi:type="dcterms:W3CDTF">2026-01-02T12:45:51Z</dcterms:created>
  <dcterms:modified xsi:type="dcterms:W3CDTF">2026-01-18T00:25:54Z</dcterms:modified>
</cp:coreProperties>
</file>